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229" r:id="rId1"/>
  </p:sldMasterIdLst>
  <p:notesMasterIdLst>
    <p:notesMasterId r:id="rId18"/>
  </p:notesMasterIdLst>
  <p:handoutMasterIdLst>
    <p:handoutMasterId r:id="rId19"/>
  </p:handoutMasterIdLst>
  <p:sldIdLst>
    <p:sldId id="281" r:id="rId2"/>
    <p:sldId id="282" r:id="rId3"/>
    <p:sldId id="1606" r:id="rId4"/>
    <p:sldId id="286" r:id="rId5"/>
    <p:sldId id="318" r:id="rId6"/>
    <p:sldId id="1607" r:id="rId7"/>
    <p:sldId id="284" r:id="rId8"/>
    <p:sldId id="1611" r:id="rId9"/>
    <p:sldId id="287" r:id="rId10"/>
    <p:sldId id="1612" r:id="rId11"/>
    <p:sldId id="1610" r:id="rId12"/>
    <p:sldId id="265" r:id="rId13"/>
    <p:sldId id="283" r:id="rId14"/>
    <p:sldId id="279" r:id="rId15"/>
    <p:sldId id="261" r:id="rId16"/>
    <p:sldId id="260" r:id="rId17"/>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Building Office Add-ins for Microsoft Word" id="{7E829F76-CD83-44A3-B3F7-007301260BD8}">
          <p14:sldIdLst>
            <p14:sldId id="281"/>
          </p14:sldIdLst>
        </p14:section>
        <p14:section name="Working with Text and Formatting" id="{B0BFF9A6-974F-8449-8C5B-AB69438AA832}">
          <p14:sldIdLst>
            <p14:sldId id="282"/>
            <p14:sldId id="1606"/>
            <p14:sldId id="286"/>
            <p14:sldId id="318"/>
            <p14:sldId id="1607"/>
            <p14:sldId id="284"/>
            <p14:sldId id="1611"/>
            <p14:sldId id="287"/>
            <p14:sldId id="1612"/>
            <p14:sldId id="1610"/>
            <p14:sldId id="265"/>
          </p14:sldIdLst>
        </p14:section>
        <p14:section name="Summary" id="{0515D85C-C91E-4BDB-B673-651C2D8A364D}">
          <p14:sldIdLst>
            <p14:sldId id="283"/>
            <p14:sldId id="279"/>
            <p14:sldId id="261"/>
            <p14:sldId id="260"/>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4" name="Author" initials="A" lastIdx="0"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63C18"/>
    <a:srgbClr val="2F2F2F"/>
    <a:srgbClr val="787878"/>
    <a:srgbClr val="595959"/>
    <a:srgbClr val="A6A6A6"/>
    <a:srgbClr val="7F7F7F"/>
    <a:srgbClr val="00BCF2"/>
    <a:srgbClr val="FFFFFF"/>
    <a:srgbClr val="000A18"/>
    <a:srgbClr val="BCEEF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21620" autoAdjust="0"/>
    <p:restoredTop sz="77130" autoAdjust="0"/>
  </p:normalViewPr>
  <p:slideViewPr>
    <p:cSldViewPr snapToGrid="0">
      <p:cViewPr varScale="1">
        <p:scale>
          <a:sx n="148" d="100"/>
          <a:sy n="148" d="100"/>
        </p:scale>
        <p:origin x="1352" y="200"/>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 d="1"/>
        <a:sy n="1" d="1"/>
      </p:scale>
      <p:origin x="0" y="0"/>
    </p:cViewPr>
  </p:sorterViewPr>
  <p:notesViewPr>
    <p:cSldViewPr snapToGrid="0" showGuides="1">
      <p:cViewPr varScale="1">
        <p:scale>
          <a:sx n="61" d="100"/>
          <a:sy n="61" d="100"/>
        </p:scale>
        <p:origin x="3168" y="43"/>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1D0CB2F-F0BF-435A-A27A-2EC15087F634}" type="datetime8">
              <a:rPr lang="en-US" smtClean="0">
                <a:latin typeface="Segoe UI" pitchFamily="34" charset="0"/>
              </a:rPr>
              <a:t>6/17/21 3:03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18B56EA-E28F-4F92-9F16-7A6F2501B303}" type="datetime8">
              <a:rPr lang="en-US" smtClean="0"/>
              <a:t>6/17/21 3:03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Microsoft Office clients enable developers to create add-ins that extend Microsoft Word with custom functionality. Through a JavaScript API, developers can manipulate the content in a Word document from an app running in the task pane.</a:t>
            </a:r>
          </a:p>
          <a:p>
            <a:endParaRPr lang="en-US" dirty="0"/>
          </a:p>
          <a:p>
            <a:r>
              <a:rPr lang="en-US" dirty="0"/>
              <a:t>In this module, you'll learn how to build a Word add-in that inserts (and replaces) text ranges, paragraphs, images, HTML, tables, and content controls. You'll also learn how to format text and how to insert (and replace) content in content controls.</a:t>
            </a:r>
          </a:p>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6/17/21 3:03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3931532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kern="1200" dirty="0">
                <a:solidFill>
                  <a:schemeClr val="tx1"/>
                </a:solidFill>
                <a:effectLst/>
                <a:latin typeface="Segoe UI Light" pitchFamily="34" charset="0"/>
                <a:ea typeface="+mn-ea"/>
                <a:cs typeface="+mn-cs"/>
              </a:rPr>
              <a:t>When working with Office add-ins, developers will often hear the term </a:t>
            </a:r>
            <a:r>
              <a:rPr lang="en-US" sz="900" b="0" i="1" kern="1200" dirty="0">
                <a:solidFill>
                  <a:schemeClr val="tx1"/>
                </a:solidFill>
                <a:effectLst/>
                <a:latin typeface="Segoe UI Light" pitchFamily="34" charset="0"/>
                <a:ea typeface="+mn-ea"/>
                <a:cs typeface="+mn-cs"/>
              </a:rPr>
              <a:t>*range*</a:t>
            </a:r>
            <a:r>
              <a:rPr lang="en-US" sz="900" b="0" kern="1200" dirty="0">
                <a:solidFill>
                  <a:schemeClr val="tx1"/>
                </a:solidFill>
                <a:effectLst/>
                <a:latin typeface="Segoe UI Light" pitchFamily="34" charset="0"/>
                <a:ea typeface="+mn-ea"/>
                <a:cs typeface="+mn-cs"/>
              </a:rPr>
              <a:t>. A range is any contiguous area of a document in Microsoft Word.</a:t>
            </a:r>
          </a:p>
          <a:p>
            <a:br>
              <a:rPr lang="en-US" sz="900" b="0" kern="1200" dirty="0">
                <a:solidFill>
                  <a:schemeClr val="tx1"/>
                </a:solidFill>
                <a:effectLst/>
                <a:latin typeface="Segoe UI Light" pitchFamily="34" charset="0"/>
                <a:ea typeface="+mn-ea"/>
                <a:cs typeface="+mn-cs"/>
              </a:rPr>
            </a:br>
            <a:r>
              <a:rPr lang="en-US" sz="900" b="0" kern="1200" dirty="0">
                <a:solidFill>
                  <a:schemeClr val="tx1"/>
                </a:solidFill>
                <a:effectLst/>
                <a:latin typeface="Segoe UI Light" pitchFamily="34" charset="0"/>
                <a:ea typeface="+mn-ea"/>
                <a:cs typeface="+mn-cs"/>
              </a:rPr>
              <a:t>Ranges can be established through a number of ways, including search, selection, or through a conversion. For example, the `</a:t>
            </a:r>
            <a:r>
              <a:rPr lang="en-US" sz="900" b="0" kern="1200" dirty="0" err="1">
                <a:solidFill>
                  <a:schemeClr val="tx1"/>
                </a:solidFill>
                <a:effectLst/>
                <a:latin typeface="Segoe UI Light" pitchFamily="34" charset="0"/>
                <a:ea typeface="+mn-ea"/>
                <a:cs typeface="+mn-cs"/>
              </a:rPr>
              <a:t>paragraph.getRange</a:t>
            </a:r>
            <a:r>
              <a:rPr lang="en-US" sz="900" b="0" kern="1200" dirty="0">
                <a:solidFill>
                  <a:schemeClr val="tx1"/>
                </a:solidFill>
                <a:effectLst/>
                <a:latin typeface="Segoe UI Light" pitchFamily="34" charset="0"/>
                <a:ea typeface="+mn-ea"/>
                <a:cs typeface="+mn-cs"/>
              </a:rPr>
              <a:t>()` method will return the paragraph as a range.</a:t>
            </a:r>
          </a:p>
          <a:p>
            <a:br>
              <a:rPr lang="en-US" sz="900" b="0" kern="1200" dirty="0">
                <a:solidFill>
                  <a:schemeClr val="tx1"/>
                </a:solidFill>
                <a:effectLst/>
                <a:latin typeface="Segoe UI Light" pitchFamily="34" charset="0"/>
                <a:ea typeface="+mn-ea"/>
                <a:cs typeface="+mn-cs"/>
              </a:rPr>
            </a:br>
            <a:r>
              <a:rPr lang="en-US" sz="900" b="0" i="1" kern="1200" dirty="0">
                <a:solidFill>
                  <a:schemeClr val="tx1"/>
                </a:solidFill>
                <a:effectLst/>
                <a:latin typeface="Segoe UI Light" pitchFamily="34" charset="0"/>
                <a:ea typeface="+mn-ea"/>
                <a:cs typeface="+mn-cs"/>
              </a:rPr>
              <a:t>*Selections*</a:t>
            </a:r>
            <a:r>
              <a:rPr lang="en-US" sz="900" b="0" kern="1200" dirty="0">
                <a:solidFill>
                  <a:schemeClr val="tx1"/>
                </a:solidFill>
                <a:effectLst/>
                <a:latin typeface="Segoe UI Light" pitchFamily="34" charset="0"/>
                <a:ea typeface="+mn-ea"/>
                <a:cs typeface="+mn-cs"/>
              </a:rPr>
              <a:t> allow you to manipulate both the content and location of focus in a document.</a:t>
            </a:r>
          </a:p>
          <a:p>
            <a:br>
              <a:rPr lang="en-US" sz="900" b="0" kern="1200" dirty="0">
                <a:solidFill>
                  <a:schemeClr val="tx1"/>
                </a:solidFill>
                <a:effectLst/>
                <a:latin typeface="Segoe UI Light" pitchFamily="34" charset="0"/>
                <a:ea typeface="+mn-ea"/>
                <a:cs typeface="+mn-cs"/>
              </a:rPr>
            </a:br>
            <a:r>
              <a:rPr lang="en-US" sz="900" b="0" kern="1200" dirty="0">
                <a:solidFill>
                  <a:schemeClr val="tx1"/>
                </a:solidFill>
                <a:effectLst/>
                <a:latin typeface="Segoe UI Light" pitchFamily="34" charset="0"/>
                <a:ea typeface="+mn-ea"/>
                <a:cs typeface="+mn-cs"/>
              </a:rPr>
              <a:t>You can get the selection of a range or set the selection on a range</a:t>
            </a:r>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6/17/21 3:03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0611823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The first sample here is getting the selection of the document using </a:t>
            </a:r>
            <a:r>
              <a:rPr lang="en-US" dirty="0" err="1"/>
              <a:t>document.getSelection</a:t>
            </a:r>
            <a:r>
              <a:rPr lang="en-US" dirty="0"/>
              <a:t>()</a:t>
            </a:r>
          </a:p>
          <a:p>
            <a:pPr marL="171450" indent="-171450">
              <a:buFont typeface="Arial" panose="020B0604020202020204" pitchFamily="34" charset="0"/>
              <a:buChar char="•"/>
            </a:pPr>
            <a:r>
              <a:rPr lang="en-US" dirty="0"/>
              <a:t>The next sample is inserting some text at the end of a range…</a:t>
            </a:r>
            <a:r>
              <a:rPr lang="en-US" dirty="0" err="1"/>
              <a:t>insertText</a:t>
            </a:r>
            <a:r>
              <a:rPr lang="en-US" dirty="0"/>
              <a:t> supports a number of location options</a:t>
            </a:r>
          </a:p>
          <a:p>
            <a:pPr marL="171450" indent="-171450">
              <a:buFont typeface="Arial" panose="020B0604020202020204" pitchFamily="34" charset="0"/>
              <a:buChar char="•"/>
            </a:pPr>
            <a:r>
              <a:rPr lang="en-US" dirty="0"/>
              <a:t>Next, we are selecting on a range of text…this will select that text in the document</a:t>
            </a:r>
          </a:p>
          <a:p>
            <a:pPr marL="171450" indent="-171450">
              <a:buFont typeface="Arial" panose="020B0604020202020204" pitchFamily="34" charset="0"/>
              <a:buChar char="•"/>
            </a:pPr>
            <a:r>
              <a:rPr lang="en-US" dirty="0"/>
              <a:t>Finally, the last sample searches a paragraph for some text and replaces each instance of that text</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6/17/21 3:03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4174995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demo,</a:t>
            </a:r>
            <a:r>
              <a:rPr lang="en-US" baseline="0" dirty="0"/>
              <a:t> we will look at an add-in for Microsoft Word that manipulates text, paragraphs, and formatting of a document</a:t>
            </a:r>
            <a:endParaRPr lang="en-US" sz="900" b="0" kern="1200" baseline="0" dirty="0">
              <a:solidFill>
                <a:schemeClr val="tx1"/>
              </a:solidFill>
              <a:effectLst/>
              <a:latin typeface="Segoe UI Light" pitchFamily="34" charset="0"/>
              <a:ea typeface="+mn-ea"/>
              <a:cs typeface="+mn-cs"/>
            </a:endParaRPr>
          </a:p>
          <a:p>
            <a:pPr marL="0" marR="0" indent="0" algn="l" defTabSz="932742" rtl="0" eaLnBrk="1" fontAlgn="auto" latinLnBrk="0" hangingPunct="1">
              <a:lnSpc>
                <a:spcPct val="90000"/>
              </a:lnSpc>
              <a:spcBef>
                <a:spcPts val="0"/>
              </a:spcBef>
              <a:spcAft>
                <a:spcPts val="340"/>
              </a:spcAft>
              <a:buClrTx/>
              <a:buSzTx/>
              <a:buFontTx/>
              <a:buNone/>
              <a:tabLst/>
              <a:defRPr/>
            </a:pPr>
            <a:endParaRPr lang="en-US" sz="900" b="0" kern="1200" baseline="0" dirty="0">
              <a:solidFill>
                <a:schemeClr val="tx1"/>
              </a:solidFill>
              <a:effectLst/>
              <a:latin typeface="Segoe UI Light" pitchFamily="34" charset="0"/>
              <a:ea typeface="+mn-ea"/>
              <a:cs typeface="+mn-cs"/>
            </a:endParaRPr>
          </a:p>
          <a:p>
            <a:pPr marL="228600" marR="0" indent="-228600" algn="l" defTabSz="932742" rtl="0" eaLnBrk="1" fontAlgn="auto" latinLnBrk="0" hangingPunct="1">
              <a:lnSpc>
                <a:spcPct val="90000"/>
              </a:lnSpc>
              <a:spcBef>
                <a:spcPts val="0"/>
              </a:spcBef>
              <a:spcAft>
                <a:spcPts val="340"/>
              </a:spcAft>
              <a:buClrTx/>
              <a:buSzTx/>
              <a:buFont typeface="+mj-lt"/>
              <a:buAutoNum type="arabicPeriod"/>
              <a:tabLst/>
              <a:defRPr/>
            </a:pPr>
            <a:r>
              <a:rPr lang="en-US" sz="900" b="0" kern="1200" baseline="0" dirty="0">
                <a:solidFill>
                  <a:schemeClr val="tx1"/>
                </a:solidFill>
                <a:effectLst/>
                <a:latin typeface="Segoe UI Light" pitchFamily="34" charset="0"/>
                <a:ea typeface="+mn-ea"/>
                <a:cs typeface="+mn-cs"/>
              </a:rPr>
              <a:t>Open the completed solution located in the </a:t>
            </a:r>
            <a:r>
              <a:rPr lang="en-US" sz="900" b="1" kern="1200" baseline="0" dirty="0">
                <a:solidFill>
                  <a:schemeClr val="tx1"/>
                </a:solidFill>
                <a:effectLst/>
                <a:latin typeface="Segoe UI Light" pitchFamily="34" charset="0"/>
                <a:ea typeface="+mn-ea"/>
                <a:cs typeface="+mn-cs"/>
              </a:rPr>
              <a:t>Demos/04 All Complete </a:t>
            </a:r>
            <a:r>
              <a:rPr lang="en-US" sz="900" b="0" kern="1200" baseline="0" dirty="0">
                <a:solidFill>
                  <a:schemeClr val="tx1"/>
                </a:solidFill>
                <a:effectLst/>
                <a:latin typeface="Segoe UI Light" pitchFamily="34" charset="0"/>
                <a:ea typeface="+mn-ea"/>
                <a:cs typeface="+mn-cs"/>
              </a:rPr>
              <a:t>folder</a:t>
            </a:r>
          </a:p>
          <a:p>
            <a:pPr marL="388712" marR="0" lvl="1" indent="-171450" algn="l" defTabSz="932742" rtl="0" eaLnBrk="1" fontAlgn="auto" latinLnBrk="0" hangingPunct="1">
              <a:lnSpc>
                <a:spcPct val="90000"/>
              </a:lnSpc>
              <a:spcBef>
                <a:spcPts val="0"/>
              </a:spcBef>
              <a:spcAft>
                <a:spcPts val="340"/>
              </a:spcAft>
              <a:buClrTx/>
              <a:buSzTx/>
              <a:buFont typeface="Arial" charset="0"/>
              <a:buChar char="•"/>
              <a:tabLst/>
              <a:defRPr/>
            </a:pPr>
            <a:r>
              <a:rPr lang="en-US" sz="900" b="0" kern="1200" baseline="0" dirty="0">
                <a:solidFill>
                  <a:schemeClr val="tx1"/>
                </a:solidFill>
                <a:effectLst/>
                <a:latin typeface="Segoe UI Light" pitchFamily="34" charset="0"/>
                <a:ea typeface="+mn-ea"/>
                <a:cs typeface="+mn-cs"/>
              </a:rPr>
              <a:t>Run </a:t>
            </a:r>
            <a:r>
              <a:rPr lang="en-US" sz="900" b="0" kern="1200" baseline="0" dirty="0" err="1">
                <a:solidFill>
                  <a:schemeClr val="tx1"/>
                </a:solidFill>
                <a:effectLst/>
                <a:latin typeface="Segoe UI Light" pitchFamily="34" charset="0"/>
                <a:ea typeface="+mn-ea"/>
                <a:cs typeface="+mn-cs"/>
              </a:rPr>
              <a:t>npm</a:t>
            </a:r>
            <a:r>
              <a:rPr lang="en-US" sz="900" b="0" kern="1200" baseline="0" dirty="0">
                <a:solidFill>
                  <a:schemeClr val="tx1"/>
                </a:solidFill>
                <a:effectLst/>
                <a:latin typeface="Segoe UI Light" pitchFamily="34" charset="0"/>
                <a:ea typeface="+mn-ea"/>
                <a:cs typeface="+mn-cs"/>
              </a:rPr>
              <a:t> install</a:t>
            </a:r>
          </a:p>
          <a:p>
            <a:pPr marL="388712" marR="0" lvl="1" indent="-171450" algn="l" defTabSz="932742" rtl="0" eaLnBrk="1" fontAlgn="auto" latinLnBrk="0" hangingPunct="1">
              <a:lnSpc>
                <a:spcPct val="90000"/>
              </a:lnSpc>
              <a:spcBef>
                <a:spcPts val="0"/>
              </a:spcBef>
              <a:spcAft>
                <a:spcPts val="340"/>
              </a:spcAft>
              <a:buClrTx/>
              <a:buSzTx/>
              <a:buFont typeface="Arial" charset="0"/>
              <a:buChar char="•"/>
              <a:tabLst/>
              <a:defRPr/>
            </a:pPr>
            <a:r>
              <a:rPr lang="en-US" sz="900" b="0" kern="1200" baseline="0" dirty="0">
                <a:solidFill>
                  <a:schemeClr val="tx1"/>
                </a:solidFill>
                <a:effectLst/>
                <a:latin typeface="Segoe UI Light" pitchFamily="34" charset="0"/>
                <a:ea typeface="+mn-ea"/>
                <a:cs typeface="+mn-cs"/>
              </a:rPr>
              <a:t>Run </a:t>
            </a:r>
            <a:r>
              <a:rPr lang="en-US" sz="900" b="0" kern="1200" baseline="0" dirty="0" err="1">
                <a:solidFill>
                  <a:schemeClr val="tx1"/>
                </a:solidFill>
                <a:effectLst/>
                <a:latin typeface="Segoe UI Light" pitchFamily="34" charset="0"/>
                <a:ea typeface="+mn-ea"/>
                <a:cs typeface="+mn-cs"/>
              </a:rPr>
              <a:t>npm</a:t>
            </a:r>
            <a:r>
              <a:rPr lang="en-US" sz="900" b="0" kern="1200" baseline="0" dirty="0">
                <a:solidFill>
                  <a:schemeClr val="tx1"/>
                </a:solidFill>
                <a:effectLst/>
                <a:latin typeface="Segoe UI Light" pitchFamily="34" charset="0"/>
                <a:ea typeface="+mn-ea"/>
                <a:cs typeface="+mn-cs"/>
              </a:rPr>
              <a:t> run build</a:t>
            </a:r>
          </a:p>
          <a:p>
            <a:pPr marL="388712" marR="0" lvl="1" indent="-171450" algn="l" defTabSz="932742" rtl="0" eaLnBrk="1" fontAlgn="auto" latinLnBrk="0" hangingPunct="1">
              <a:lnSpc>
                <a:spcPct val="90000"/>
              </a:lnSpc>
              <a:spcBef>
                <a:spcPts val="0"/>
              </a:spcBef>
              <a:spcAft>
                <a:spcPts val="340"/>
              </a:spcAft>
              <a:buClrTx/>
              <a:buSzTx/>
              <a:buFont typeface="Arial" charset="0"/>
              <a:buChar char="•"/>
              <a:tabLst/>
              <a:defRPr/>
            </a:pPr>
            <a:r>
              <a:rPr lang="en-US" sz="900" b="0" kern="1200" baseline="0" dirty="0">
                <a:solidFill>
                  <a:schemeClr val="tx1"/>
                </a:solidFill>
                <a:effectLst/>
                <a:latin typeface="Segoe UI Light" pitchFamily="34" charset="0"/>
                <a:ea typeface="+mn-ea"/>
                <a:cs typeface="+mn-cs"/>
              </a:rPr>
              <a:t>Run </a:t>
            </a:r>
            <a:r>
              <a:rPr lang="en-US" sz="900" b="0" kern="1200" baseline="0" dirty="0" err="1">
                <a:solidFill>
                  <a:schemeClr val="tx1"/>
                </a:solidFill>
                <a:effectLst/>
                <a:latin typeface="Segoe UI Light" pitchFamily="34" charset="0"/>
                <a:ea typeface="+mn-ea"/>
                <a:cs typeface="+mn-cs"/>
              </a:rPr>
              <a:t>npm</a:t>
            </a:r>
            <a:r>
              <a:rPr lang="en-US" sz="900" b="0" kern="1200" baseline="0" dirty="0">
                <a:solidFill>
                  <a:schemeClr val="tx1"/>
                </a:solidFill>
                <a:effectLst/>
                <a:latin typeface="Segoe UI Light" pitchFamily="34" charset="0"/>
                <a:ea typeface="+mn-ea"/>
                <a:cs typeface="+mn-cs"/>
              </a:rPr>
              <a:t> start</a:t>
            </a:r>
          </a:p>
          <a:p>
            <a:pPr marL="388712" marR="0" lvl="1" indent="-171450" algn="l" defTabSz="932742" rtl="0" eaLnBrk="1" fontAlgn="auto" latinLnBrk="0" hangingPunct="1">
              <a:lnSpc>
                <a:spcPct val="90000"/>
              </a:lnSpc>
              <a:spcBef>
                <a:spcPts val="0"/>
              </a:spcBef>
              <a:spcAft>
                <a:spcPts val="340"/>
              </a:spcAft>
              <a:buClrTx/>
              <a:buSzTx/>
              <a:buFont typeface="Arial" charset="0"/>
              <a:buChar char="•"/>
              <a:tabLst/>
              <a:defRPr/>
            </a:pPr>
            <a:r>
              <a:rPr lang="en-US" sz="900" b="0" kern="1200" baseline="0" dirty="0">
                <a:solidFill>
                  <a:schemeClr val="tx1"/>
                </a:solidFill>
                <a:effectLst/>
                <a:latin typeface="Segoe UI Light" pitchFamily="34" charset="0"/>
                <a:ea typeface="+mn-ea"/>
                <a:cs typeface="+mn-cs"/>
              </a:rPr>
              <a:t>Side-load the add-in</a:t>
            </a:r>
          </a:p>
          <a:p>
            <a:pPr marL="388712" marR="0" lvl="1" indent="-171450" algn="l" defTabSz="932742" rtl="0" eaLnBrk="1" fontAlgn="auto" latinLnBrk="0" hangingPunct="1">
              <a:lnSpc>
                <a:spcPct val="90000"/>
              </a:lnSpc>
              <a:spcBef>
                <a:spcPts val="0"/>
              </a:spcBef>
              <a:spcAft>
                <a:spcPts val="340"/>
              </a:spcAft>
              <a:buClrTx/>
              <a:buSzTx/>
              <a:buFont typeface="Arial" charset="0"/>
              <a:buChar char="•"/>
              <a:tabLst/>
              <a:defRPr/>
            </a:pPr>
            <a:endParaRPr lang="en-US" sz="900" b="0" kern="1200" baseline="0" dirty="0">
              <a:solidFill>
                <a:schemeClr val="tx1"/>
              </a:solidFill>
              <a:effectLst/>
              <a:latin typeface="Segoe UI Light" pitchFamily="34" charset="0"/>
              <a:ea typeface="+mn-ea"/>
              <a:cs typeface="+mn-cs"/>
            </a:endParaRPr>
          </a:p>
          <a:p>
            <a:pPr marL="228600" marR="0" lvl="0" indent="-228600" algn="l" defTabSz="932742" rtl="0" eaLnBrk="1" fontAlgn="auto" latinLnBrk="0" hangingPunct="1">
              <a:lnSpc>
                <a:spcPct val="90000"/>
              </a:lnSpc>
              <a:spcBef>
                <a:spcPts val="0"/>
              </a:spcBef>
              <a:spcAft>
                <a:spcPts val="340"/>
              </a:spcAft>
              <a:buClrTx/>
              <a:buSzTx/>
              <a:buFont typeface="+mj-lt"/>
              <a:buAutoNum type="arabicPeriod"/>
              <a:tabLst/>
              <a:defRPr/>
            </a:pPr>
            <a:r>
              <a:rPr lang="en-US" sz="900" b="0" kern="1200" baseline="0" dirty="0">
                <a:solidFill>
                  <a:schemeClr val="tx1"/>
                </a:solidFill>
                <a:effectLst/>
                <a:latin typeface="Segoe UI Light" pitchFamily="34" charset="0"/>
                <a:ea typeface="+mn-ea"/>
                <a:cs typeface="+mn-cs"/>
              </a:rPr>
              <a:t>Launch the add-in using the </a:t>
            </a:r>
            <a:r>
              <a:rPr lang="en-US" sz="900" b="1" kern="1200" baseline="0" dirty="0">
                <a:solidFill>
                  <a:schemeClr val="tx1"/>
                </a:solidFill>
                <a:effectLst/>
                <a:latin typeface="Segoe UI Light" pitchFamily="34" charset="0"/>
                <a:ea typeface="+mn-ea"/>
                <a:cs typeface="+mn-cs"/>
              </a:rPr>
              <a:t>Show </a:t>
            </a:r>
            <a:r>
              <a:rPr lang="en-US" sz="900" b="1" kern="1200" baseline="0" dirty="0" err="1">
                <a:solidFill>
                  <a:schemeClr val="tx1"/>
                </a:solidFill>
                <a:effectLst/>
                <a:latin typeface="Segoe UI Light" pitchFamily="34" charset="0"/>
                <a:ea typeface="+mn-ea"/>
                <a:cs typeface="+mn-cs"/>
              </a:rPr>
              <a:t>Taskpane</a:t>
            </a:r>
            <a:r>
              <a:rPr lang="en-US" sz="900" b="0" kern="1200" baseline="0" dirty="0">
                <a:solidFill>
                  <a:schemeClr val="tx1"/>
                </a:solidFill>
                <a:effectLst/>
                <a:latin typeface="Segoe UI Light" pitchFamily="34" charset="0"/>
                <a:ea typeface="+mn-ea"/>
                <a:cs typeface="+mn-cs"/>
              </a:rPr>
              <a:t> button in the ribbon</a:t>
            </a:r>
          </a:p>
          <a:p>
            <a:pPr marL="228600" marR="0" lvl="0" indent="-228600" algn="l" defTabSz="932742" rtl="0" eaLnBrk="1" fontAlgn="auto" latinLnBrk="0" hangingPunct="1">
              <a:lnSpc>
                <a:spcPct val="90000"/>
              </a:lnSpc>
              <a:spcBef>
                <a:spcPts val="0"/>
              </a:spcBef>
              <a:spcAft>
                <a:spcPts val="340"/>
              </a:spcAft>
              <a:buClrTx/>
              <a:buSzTx/>
              <a:buFont typeface="+mj-lt"/>
              <a:buAutoNum type="arabicPeriod"/>
              <a:tabLst/>
              <a:defRPr/>
            </a:pPr>
            <a:r>
              <a:rPr lang="en-US" sz="900" b="0" kern="1200" baseline="0" dirty="0">
                <a:solidFill>
                  <a:schemeClr val="tx1"/>
                </a:solidFill>
                <a:effectLst/>
                <a:latin typeface="Segoe UI Light" pitchFamily="34" charset="0"/>
                <a:ea typeface="+mn-ea"/>
                <a:cs typeface="+mn-cs"/>
              </a:rPr>
              <a:t>Click on the </a:t>
            </a:r>
            <a:r>
              <a:rPr lang="en-US" sz="900" b="1" kern="1200" baseline="0" dirty="0">
                <a:solidFill>
                  <a:schemeClr val="tx1"/>
                </a:solidFill>
                <a:effectLst/>
                <a:latin typeface="Segoe UI Light" pitchFamily="34" charset="0"/>
                <a:ea typeface="+mn-ea"/>
                <a:cs typeface="+mn-cs"/>
              </a:rPr>
              <a:t>Insert Paragraph </a:t>
            </a:r>
            <a:r>
              <a:rPr lang="en-US" sz="900" b="0" kern="1200" baseline="0" dirty="0">
                <a:solidFill>
                  <a:schemeClr val="tx1"/>
                </a:solidFill>
                <a:effectLst/>
                <a:latin typeface="Segoe UI Light" pitchFamily="34" charset="0"/>
                <a:ea typeface="+mn-ea"/>
                <a:cs typeface="+mn-cs"/>
              </a:rPr>
              <a:t>button to insert a paragraph</a:t>
            </a:r>
          </a:p>
          <a:p>
            <a:pPr marL="228600" marR="0" lvl="0" indent="-228600" algn="l" defTabSz="932742" rtl="0" eaLnBrk="1" fontAlgn="auto" latinLnBrk="0" hangingPunct="1">
              <a:lnSpc>
                <a:spcPct val="90000"/>
              </a:lnSpc>
              <a:spcBef>
                <a:spcPts val="0"/>
              </a:spcBef>
              <a:spcAft>
                <a:spcPts val="340"/>
              </a:spcAft>
              <a:buClrTx/>
              <a:buSzTx/>
              <a:buFont typeface="+mj-lt"/>
              <a:buAutoNum type="arabicPeriod"/>
              <a:tabLst/>
              <a:defRPr/>
            </a:pPr>
            <a:r>
              <a:rPr lang="en-US" sz="900" b="0" kern="1200" baseline="0" dirty="0">
                <a:solidFill>
                  <a:schemeClr val="tx1"/>
                </a:solidFill>
                <a:effectLst/>
                <a:latin typeface="Segoe UI Light" pitchFamily="34" charset="0"/>
                <a:ea typeface="+mn-ea"/>
                <a:cs typeface="+mn-cs"/>
              </a:rPr>
              <a:t>Insert two more paragraphs and make sure there are no extra new lines (</a:t>
            </a:r>
            <a:r>
              <a:rPr lang="en-US" sz="900" b="0" kern="1200" baseline="0" dirty="0" err="1">
                <a:solidFill>
                  <a:schemeClr val="tx1"/>
                </a:solidFill>
                <a:effectLst/>
                <a:latin typeface="Segoe UI Light" pitchFamily="34" charset="0"/>
                <a:ea typeface="+mn-ea"/>
                <a:cs typeface="+mn-cs"/>
              </a:rPr>
              <a:t>ie</a:t>
            </a:r>
            <a:r>
              <a:rPr lang="en-US" sz="900" b="0" kern="1200" baseline="0" dirty="0">
                <a:solidFill>
                  <a:schemeClr val="tx1"/>
                </a:solidFill>
                <a:effectLst/>
                <a:latin typeface="Segoe UI Light" pitchFamily="34" charset="0"/>
                <a:ea typeface="+mn-ea"/>
                <a:cs typeface="+mn-cs"/>
              </a:rPr>
              <a:t> – empty paragraph)</a:t>
            </a:r>
          </a:p>
          <a:p>
            <a:pPr marL="228600" marR="0" lvl="0" indent="-228600" algn="l" defTabSz="932742" rtl="0" eaLnBrk="1" fontAlgn="auto" latinLnBrk="0" hangingPunct="1">
              <a:lnSpc>
                <a:spcPct val="90000"/>
              </a:lnSpc>
              <a:spcBef>
                <a:spcPts val="0"/>
              </a:spcBef>
              <a:spcAft>
                <a:spcPts val="340"/>
              </a:spcAft>
              <a:buClrTx/>
              <a:buSzTx/>
              <a:buFont typeface="+mj-lt"/>
              <a:buAutoNum type="arabicPeriod"/>
              <a:tabLst/>
              <a:defRPr/>
            </a:pPr>
            <a:r>
              <a:rPr lang="en-US" sz="900" b="0" kern="1200" baseline="0" dirty="0">
                <a:solidFill>
                  <a:schemeClr val="tx1"/>
                </a:solidFill>
                <a:effectLst/>
                <a:latin typeface="Segoe UI Light" pitchFamily="34" charset="0"/>
                <a:ea typeface="+mn-ea"/>
                <a:cs typeface="+mn-cs"/>
              </a:rPr>
              <a:t>Create a custom style named </a:t>
            </a:r>
            <a:r>
              <a:rPr lang="en-US" sz="900" b="1" kern="1200" baseline="0" dirty="0" err="1">
                <a:solidFill>
                  <a:schemeClr val="tx1"/>
                </a:solidFill>
                <a:effectLst/>
                <a:latin typeface="Segoe UI Light" pitchFamily="34" charset="0"/>
                <a:ea typeface="+mn-ea"/>
                <a:cs typeface="+mn-cs"/>
              </a:rPr>
              <a:t>MyCustomStyle</a:t>
            </a:r>
            <a:endParaRPr lang="en-US" sz="900" b="1" kern="1200" baseline="0" dirty="0">
              <a:solidFill>
                <a:schemeClr val="tx1"/>
              </a:solidFill>
              <a:effectLst/>
              <a:latin typeface="Segoe UI Light" pitchFamily="34" charset="0"/>
              <a:ea typeface="+mn-ea"/>
              <a:cs typeface="+mn-cs"/>
            </a:endParaRPr>
          </a:p>
          <a:p>
            <a:pPr marL="228600" marR="0" lvl="0" indent="-228600" algn="l" defTabSz="932742" rtl="0" eaLnBrk="1" fontAlgn="auto" latinLnBrk="0" hangingPunct="1">
              <a:lnSpc>
                <a:spcPct val="90000"/>
              </a:lnSpc>
              <a:spcBef>
                <a:spcPts val="0"/>
              </a:spcBef>
              <a:spcAft>
                <a:spcPts val="340"/>
              </a:spcAft>
              <a:buClrTx/>
              <a:buSzTx/>
              <a:buFont typeface="+mj-lt"/>
              <a:buAutoNum type="arabicPeriod"/>
              <a:tabLst/>
              <a:defRPr/>
            </a:pPr>
            <a:r>
              <a:rPr lang="en-US" sz="900" b="0" kern="1200" baseline="0" dirty="0">
                <a:solidFill>
                  <a:schemeClr val="tx1"/>
                </a:solidFill>
                <a:effectLst/>
                <a:latin typeface="Segoe UI Light" pitchFamily="34" charset="0"/>
                <a:ea typeface="+mn-ea"/>
                <a:cs typeface="+mn-cs"/>
              </a:rPr>
              <a:t>Click on the </a:t>
            </a:r>
            <a:r>
              <a:rPr lang="en-US" sz="900" b="1" kern="1200" baseline="0" dirty="0">
                <a:solidFill>
                  <a:schemeClr val="tx1"/>
                </a:solidFill>
                <a:effectLst/>
                <a:latin typeface="Segoe UI Light" pitchFamily="34" charset="0"/>
                <a:ea typeface="+mn-ea"/>
                <a:cs typeface="+mn-cs"/>
              </a:rPr>
              <a:t>Apply Style </a:t>
            </a:r>
            <a:r>
              <a:rPr lang="en-US" sz="900" b="0" kern="1200" baseline="0" dirty="0">
                <a:solidFill>
                  <a:schemeClr val="tx1"/>
                </a:solidFill>
                <a:effectLst/>
                <a:latin typeface="Segoe UI Light" pitchFamily="34" charset="0"/>
                <a:ea typeface="+mn-ea"/>
                <a:cs typeface="+mn-cs"/>
              </a:rPr>
              <a:t>button to apply a built-in style to the first paragraph</a:t>
            </a:r>
          </a:p>
          <a:p>
            <a:pPr marL="228600" marR="0" lvl="0" indent="-228600" algn="l" defTabSz="932742" rtl="0" eaLnBrk="1" fontAlgn="auto" latinLnBrk="0" hangingPunct="1">
              <a:lnSpc>
                <a:spcPct val="90000"/>
              </a:lnSpc>
              <a:spcBef>
                <a:spcPts val="0"/>
              </a:spcBef>
              <a:spcAft>
                <a:spcPts val="340"/>
              </a:spcAft>
              <a:buClrTx/>
              <a:buSzTx/>
              <a:buFont typeface="+mj-lt"/>
              <a:buAutoNum type="arabicPeriod"/>
              <a:tabLst/>
              <a:defRPr/>
            </a:pPr>
            <a:r>
              <a:rPr lang="en-US" sz="900" b="0" kern="1200" baseline="0" dirty="0">
                <a:solidFill>
                  <a:schemeClr val="tx1"/>
                </a:solidFill>
                <a:effectLst/>
                <a:latin typeface="Segoe UI Light" pitchFamily="34" charset="0"/>
                <a:ea typeface="+mn-ea"/>
                <a:cs typeface="+mn-cs"/>
              </a:rPr>
              <a:t>Click on the </a:t>
            </a:r>
            <a:r>
              <a:rPr lang="en-US" sz="900" b="1" kern="1200" baseline="0" dirty="0">
                <a:solidFill>
                  <a:schemeClr val="tx1"/>
                </a:solidFill>
                <a:effectLst/>
                <a:latin typeface="Segoe UI Light" pitchFamily="34" charset="0"/>
                <a:ea typeface="+mn-ea"/>
                <a:cs typeface="+mn-cs"/>
              </a:rPr>
              <a:t>Apply Custom Style </a:t>
            </a:r>
            <a:r>
              <a:rPr lang="en-US" sz="900" b="0" kern="1200" baseline="0" dirty="0">
                <a:solidFill>
                  <a:schemeClr val="tx1"/>
                </a:solidFill>
                <a:effectLst/>
                <a:latin typeface="Segoe UI Light" pitchFamily="34" charset="0"/>
                <a:ea typeface="+mn-ea"/>
                <a:cs typeface="+mn-cs"/>
              </a:rPr>
              <a:t>button to apply your </a:t>
            </a:r>
            <a:r>
              <a:rPr lang="en-US" sz="900" b="0" kern="1200" baseline="0" dirty="0" err="1">
                <a:solidFill>
                  <a:schemeClr val="tx1"/>
                </a:solidFill>
                <a:effectLst/>
                <a:latin typeface="Segoe UI Light" pitchFamily="34" charset="0"/>
                <a:ea typeface="+mn-ea"/>
                <a:cs typeface="+mn-cs"/>
              </a:rPr>
              <a:t>MyCustomStyle</a:t>
            </a:r>
            <a:r>
              <a:rPr lang="en-US" sz="900" b="0" kern="1200" baseline="0" dirty="0">
                <a:solidFill>
                  <a:schemeClr val="tx1"/>
                </a:solidFill>
                <a:effectLst/>
                <a:latin typeface="Segoe UI Light" pitchFamily="34" charset="0"/>
                <a:ea typeface="+mn-ea"/>
                <a:cs typeface="+mn-cs"/>
              </a:rPr>
              <a:t> to the last paragraph</a:t>
            </a:r>
          </a:p>
          <a:p>
            <a:pPr marL="228600" marR="0" lvl="0" indent="-228600" algn="l" defTabSz="932742" rtl="0" eaLnBrk="1" fontAlgn="auto" latinLnBrk="0" hangingPunct="1">
              <a:lnSpc>
                <a:spcPct val="90000"/>
              </a:lnSpc>
              <a:spcBef>
                <a:spcPts val="0"/>
              </a:spcBef>
              <a:spcAft>
                <a:spcPts val="340"/>
              </a:spcAft>
              <a:buClrTx/>
              <a:buSzTx/>
              <a:buFont typeface="+mj-lt"/>
              <a:buAutoNum type="arabicPeriod"/>
              <a:tabLst/>
              <a:defRPr/>
            </a:pPr>
            <a:r>
              <a:rPr lang="en-US" sz="900" b="0" kern="1200" baseline="0" dirty="0">
                <a:solidFill>
                  <a:schemeClr val="tx1"/>
                </a:solidFill>
                <a:effectLst/>
                <a:latin typeface="Segoe UI Light" pitchFamily="34" charset="0"/>
                <a:ea typeface="+mn-ea"/>
                <a:cs typeface="+mn-cs"/>
              </a:rPr>
              <a:t>Click on </a:t>
            </a:r>
            <a:r>
              <a:rPr lang="en-US" sz="900" b="1" kern="1200" baseline="0" dirty="0">
                <a:solidFill>
                  <a:schemeClr val="tx1"/>
                </a:solidFill>
                <a:effectLst/>
                <a:latin typeface="Segoe UI Light" pitchFamily="34" charset="0"/>
                <a:ea typeface="+mn-ea"/>
                <a:cs typeface="+mn-cs"/>
              </a:rPr>
              <a:t>Change Font </a:t>
            </a:r>
            <a:r>
              <a:rPr lang="en-US" sz="900" b="0" kern="1200" baseline="0" dirty="0">
                <a:solidFill>
                  <a:schemeClr val="tx1"/>
                </a:solidFill>
                <a:effectLst/>
                <a:latin typeface="Segoe UI Light" pitchFamily="34" charset="0"/>
                <a:ea typeface="+mn-ea"/>
                <a:cs typeface="+mn-cs"/>
              </a:rPr>
              <a:t>to change the font of the second paragraph</a:t>
            </a:r>
          </a:p>
          <a:p>
            <a:pPr marL="228600" marR="0" lvl="0" indent="-228600" algn="l" defTabSz="932742" rtl="0" eaLnBrk="1" fontAlgn="auto" latinLnBrk="0" hangingPunct="1">
              <a:lnSpc>
                <a:spcPct val="90000"/>
              </a:lnSpc>
              <a:spcBef>
                <a:spcPts val="0"/>
              </a:spcBef>
              <a:spcAft>
                <a:spcPts val="340"/>
              </a:spcAft>
              <a:buClrTx/>
              <a:buSzTx/>
              <a:buFont typeface="+mj-lt"/>
              <a:buAutoNum type="arabicPeriod"/>
              <a:tabLst/>
              <a:defRPr/>
            </a:pPr>
            <a:r>
              <a:rPr lang="en-US" sz="900" b="0" kern="1200" baseline="0" dirty="0">
                <a:solidFill>
                  <a:schemeClr val="tx1"/>
                </a:solidFill>
                <a:effectLst/>
                <a:latin typeface="Segoe UI Light" pitchFamily="34" charset="0"/>
                <a:ea typeface="+mn-ea"/>
                <a:cs typeface="+mn-cs"/>
              </a:rPr>
              <a:t>Highlight </a:t>
            </a:r>
            <a:r>
              <a:rPr lang="en-US" sz="900" b="1" kern="1200" baseline="0" dirty="0">
                <a:solidFill>
                  <a:schemeClr val="tx1"/>
                </a:solidFill>
                <a:effectLst/>
                <a:latin typeface="Segoe UI Light" pitchFamily="34" charset="0"/>
                <a:ea typeface="+mn-ea"/>
                <a:cs typeface="+mn-cs"/>
              </a:rPr>
              <a:t>Click-to-run</a:t>
            </a:r>
            <a:r>
              <a:rPr lang="en-US" sz="900" b="0" kern="1200" baseline="0" dirty="0">
                <a:solidFill>
                  <a:schemeClr val="tx1"/>
                </a:solidFill>
                <a:effectLst/>
                <a:latin typeface="Segoe UI Light" pitchFamily="34" charset="0"/>
                <a:ea typeface="+mn-ea"/>
                <a:cs typeface="+mn-cs"/>
              </a:rPr>
              <a:t> and click </a:t>
            </a:r>
            <a:r>
              <a:rPr lang="en-US" sz="900" b="1" kern="1200" baseline="0" dirty="0">
                <a:solidFill>
                  <a:schemeClr val="tx1"/>
                </a:solidFill>
                <a:effectLst/>
                <a:latin typeface="Segoe UI Light" pitchFamily="34" charset="0"/>
                <a:ea typeface="+mn-ea"/>
                <a:cs typeface="+mn-cs"/>
              </a:rPr>
              <a:t>Insert Abbreviation </a:t>
            </a:r>
            <a:r>
              <a:rPr lang="en-US" sz="900" b="0" kern="1200" baseline="0" dirty="0">
                <a:solidFill>
                  <a:schemeClr val="tx1"/>
                </a:solidFill>
                <a:effectLst/>
                <a:latin typeface="Segoe UI Light" pitchFamily="34" charset="0"/>
                <a:ea typeface="+mn-ea"/>
                <a:cs typeface="+mn-cs"/>
              </a:rPr>
              <a:t>to add the (C2R) abbreviation to the end of the range</a:t>
            </a:r>
          </a:p>
          <a:p>
            <a:pPr marL="228600" marR="0" lvl="0" indent="-228600" algn="l" defTabSz="932742" rtl="0" eaLnBrk="1" fontAlgn="auto" latinLnBrk="0" hangingPunct="1">
              <a:lnSpc>
                <a:spcPct val="90000"/>
              </a:lnSpc>
              <a:spcBef>
                <a:spcPts val="0"/>
              </a:spcBef>
              <a:spcAft>
                <a:spcPts val="340"/>
              </a:spcAft>
              <a:buClrTx/>
              <a:buSzTx/>
              <a:buFont typeface="+mj-lt"/>
              <a:buAutoNum type="arabicPeriod"/>
              <a:tabLst/>
              <a:defRPr/>
            </a:pPr>
            <a:r>
              <a:rPr lang="en-US" sz="900" b="0" kern="1200" baseline="0" dirty="0">
                <a:solidFill>
                  <a:schemeClr val="tx1"/>
                </a:solidFill>
                <a:effectLst/>
                <a:latin typeface="Segoe UI Light" pitchFamily="34" charset="0"/>
                <a:ea typeface="+mn-ea"/>
                <a:cs typeface="+mn-cs"/>
              </a:rPr>
              <a:t>Select </a:t>
            </a:r>
            <a:r>
              <a:rPr lang="en-US" sz="900" b="1" kern="1200" baseline="0" dirty="0">
                <a:solidFill>
                  <a:schemeClr val="tx1"/>
                </a:solidFill>
                <a:effectLst/>
                <a:latin typeface="Segoe UI Light" pitchFamily="34" charset="0"/>
                <a:ea typeface="+mn-ea"/>
                <a:cs typeface="+mn-cs"/>
              </a:rPr>
              <a:t>Office 365</a:t>
            </a:r>
            <a:r>
              <a:rPr lang="en-US" sz="900" b="0" kern="1200" baseline="0" dirty="0">
                <a:solidFill>
                  <a:schemeClr val="tx1"/>
                </a:solidFill>
                <a:effectLst/>
                <a:latin typeface="Segoe UI Light" pitchFamily="34" charset="0"/>
                <a:ea typeface="+mn-ea"/>
                <a:cs typeface="+mn-cs"/>
              </a:rPr>
              <a:t> and click </a:t>
            </a:r>
            <a:r>
              <a:rPr lang="en-US" sz="900" b="1" kern="1200" baseline="0" dirty="0">
                <a:solidFill>
                  <a:schemeClr val="tx1"/>
                </a:solidFill>
                <a:effectLst/>
                <a:latin typeface="Segoe UI Light" pitchFamily="34" charset="0"/>
                <a:ea typeface="+mn-ea"/>
                <a:cs typeface="+mn-cs"/>
              </a:rPr>
              <a:t>Add Version Info </a:t>
            </a:r>
            <a:r>
              <a:rPr lang="en-US" sz="900" b="0" kern="1200" baseline="0" dirty="0">
                <a:solidFill>
                  <a:schemeClr val="tx1"/>
                </a:solidFill>
                <a:effectLst/>
                <a:latin typeface="Segoe UI Light" pitchFamily="34" charset="0"/>
                <a:ea typeface="+mn-ea"/>
                <a:cs typeface="+mn-cs"/>
              </a:rPr>
              <a:t>to append Office 2019 to the front of the range</a:t>
            </a:r>
          </a:p>
          <a:p>
            <a:pPr marL="228600" marR="0" lvl="0" indent="-228600" algn="l" defTabSz="932742" rtl="0" eaLnBrk="1" fontAlgn="auto" latinLnBrk="0" hangingPunct="1">
              <a:lnSpc>
                <a:spcPct val="90000"/>
              </a:lnSpc>
              <a:spcBef>
                <a:spcPts val="0"/>
              </a:spcBef>
              <a:spcAft>
                <a:spcPts val="340"/>
              </a:spcAft>
              <a:buClrTx/>
              <a:buSzTx/>
              <a:buFont typeface="+mj-lt"/>
              <a:buAutoNum type="arabicPeriod"/>
              <a:tabLst/>
              <a:defRPr/>
            </a:pPr>
            <a:r>
              <a:rPr lang="en-US" sz="900" b="0" kern="1200" baseline="0" dirty="0">
                <a:solidFill>
                  <a:schemeClr val="tx1"/>
                </a:solidFill>
                <a:effectLst/>
                <a:latin typeface="Segoe UI Light" pitchFamily="34" charset="0"/>
                <a:ea typeface="+mn-ea"/>
                <a:cs typeface="+mn-cs"/>
              </a:rPr>
              <a:t>Select the word several and click </a:t>
            </a:r>
            <a:r>
              <a:rPr lang="en-US" sz="900" b="1" kern="1200" baseline="0" dirty="0">
                <a:solidFill>
                  <a:schemeClr val="tx1"/>
                </a:solidFill>
                <a:effectLst/>
                <a:latin typeface="Segoe UI Light" pitchFamily="34" charset="0"/>
                <a:ea typeface="+mn-ea"/>
                <a:cs typeface="+mn-cs"/>
              </a:rPr>
              <a:t>Change Quantity Term </a:t>
            </a:r>
            <a:r>
              <a:rPr lang="en-US" sz="900" b="0" kern="1200" baseline="0" dirty="0">
                <a:solidFill>
                  <a:schemeClr val="tx1"/>
                </a:solidFill>
                <a:effectLst/>
                <a:latin typeface="Segoe UI Light" pitchFamily="34" charset="0"/>
                <a:ea typeface="+mn-ea"/>
                <a:cs typeface="+mn-cs"/>
              </a:rPr>
              <a:t>to replace the range several with many</a:t>
            </a:r>
          </a:p>
          <a:p>
            <a:pPr marL="0" marR="0" lvl="0" indent="0" algn="l" defTabSz="932742" rtl="0" eaLnBrk="1" fontAlgn="auto" latinLnBrk="0" hangingPunct="1">
              <a:lnSpc>
                <a:spcPct val="90000"/>
              </a:lnSpc>
              <a:spcBef>
                <a:spcPts val="0"/>
              </a:spcBef>
              <a:spcAft>
                <a:spcPts val="340"/>
              </a:spcAft>
              <a:buClrTx/>
              <a:buSzTx/>
              <a:buFont typeface="Arial" charset="0"/>
              <a:buNone/>
              <a:tabLst/>
              <a:defRPr/>
            </a:pPr>
            <a:endParaRPr lang="en-US" sz="900" b="0" kern="1200" baseline="0" dirty="0">
              <a:solidFill>
                <a:schemeClr val="tx1"/>
              </a:solidFill>
              <a:effectLst/>
              <a:latin typeface="Segoe UI Light" pitchFamily="34" charset="0"/>
              <a:ea typeface="+mn-ea"/>
              <a:cs typeface="+mn-cs"/>
            </a:endParaRPr>
          </a:p>
          <a:p>
            <a:pPr marL="0" marR="0" lvl="0" indent="0" algn="l" defTabSz="932742" rtl="0" eaLnBrk="1" fontAlgn="auto" latinLnBrk="0" hangingPunct="1">
              <a:lnSpc>
                <a:spcPct val="90000"/>
              </a:lnSpc>
              <a:spcBef>
                <a:spcPts val="0"/>
              </a:spcBef>
              <a:spcAft>
                <a:spcPts val="340"/>
              </a:spcAft>
              <a:buClrTx/>
              <a:buSzTx/>
              <a:buFont typeface="Arial" charset="0"/>
              <a:buNone/>
              <a:tabLst/>
              <a:defRPr/>
            </a:pPr>
            <a:endParaRPr lang="en-US" sz="900" b="0" kern="1200" baseline="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6/17/21 3:03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36550235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6/17/21 3:03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1758864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6/17/21 3:03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32988647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6/17/21 3:03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12379013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Word JavaScript API facilitates programmatic control over text, formatting, selections and ranges in Word documents. In this unit, you'll learn how to work with text, paragraphs, apply styles and formatting to text, and how to work with selections and ranges of text from a custom Word add-in.</a:t>
            </a:r>
          </a:p>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6/17/21 3:03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3923787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5222AD0-0B7F-488E-9964-D0921E2F5B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 name="Notes Placeholder 2">
            <a:extLst>
              <a:ext uri="{FF2B5EF4-FFF2-40B4-BE49-F238E27FC236}">
                <a16:creationId xmlns:a16="http://schemas.microsoft.com/office/drawing/2014/main" id="{0CC1B8A5-A28A-4304-8371-25D67565D284}"/>
              </a:ext>
            </a:extLst>
          </p:cNvPr>
          <p:cNvSpPr>
            <a:spLocks noGrp="1"/>
          </p:cNvSpPr>
          <p:nvPr>
            <p:ph type="body" idx="1"/>
          </p:nvPr>
        </p:nvSpPr>
        <p:spPr/>
        <p:txBody>
          <a:bodyPr/>
          <a:lstStyle/>
          <a:p>
            <a:r>
              <a:rPr lang="en-US" dirty="0"/>
              <a:t>The Microsoft Office 365 platform offers a number of canvases for developers to embed customizations and Office add-ins are one of three canvases: documents, conversations  and pages.</a:t>
            </a:r>
          </a:p>
          <a:p>
            <a:endParaRPr lang="en-US" dirty="0"/>
          </a:p>
          <a:p>
            <a:r>
              <a:rPr lang="en-US" dirty="0"/>
              <a:t>Microsoft Teams facilitates conversations between users and enables developers to extend the experience using messaging extensions, conversational bots, and other customization options.</a:t>
            </a:r>
          </a:p>
          <a:p>
            <a:endParaRPr lang="en-US" dirty="0"/>
          </a:p>
          <a:p>
            <a:r>
              <a:rPr lang="en-US" dirty="0"/>
              <a:t>Developers customize pages in SharePoint Server and SharePoint online using the SharePoint Framework.</a:t>
            </a:r>
          </a:p>
          <a:p>
            <a:endParaRPr lang="en-US" dirty="0"/>
          </a:p>
          <a:p>
            <a:r>
              <a:rPr lang="en-US" dirty="0"/>
              <a:t>Office clients, such as Word, Excel, PowerPoint, OneNote, and Outlook can also be extended to implement custom task panes, actions, and additional customizations using add-ins.</a:t>
            </a:r>
          </a:p>
        </p:txBody>
      </p:sp>
    </p:spTree>
    <p:extLst>
      <p:ext uri="{BB962C8B-B14F-4D97-AF65-F5344CB8AC3E}">
        <p14:creationId xmlns:p14="http://schemas.microsoft.com/office/powerpoint/2010/main" val="25719372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US" dirty="0"/>
              <a:t>We'll start by looking at an anatomy of an </a:t>
            </a:r>
            <a:r>
              <a:rPr lang="en-US" dirty="0" err="1"/>
              <a:t>Office.js</a:t>
            </a:r>
            <a:r>
              <a:rPr lang="en-US" dirty="0"/>
              <a:t> for Microsoft Word:</a:t>
            </a:r>
          </a:p>
          <a:p>
            <a:pPr marL="228600" indent="-228600">
              <a:buFont typeface="+mj-lt"/>
              <a:buAutoNum type="arabicPeriod"/>
            </a:pPr>
            <a:endParaRPr lang="en-US" dirty="0"/>
          </a:p>
          <a:p>
            <a:pPr marL="228600" indent="-228600">
              <a:buFont typeface="+mj-lt"/>
              <a:buAutoNum type="arabicPeriod"/>
            </a:pPr>
            <a:endParaRPr lang="en-US" dirty="0"/>
          </a:p>
          <a:p>
            <a:pPr marL="228600" indent="-228600">
              <a:buFont typeface="+mj-lt"/>
              <a:buAutoNum type="arabicPeriod"/>
            </a:pPr>
            <a:r>
              <a:rPr lang="en-US" dirty="0"/>
              <a:t>- All Office add-ins must call off the `</a:t>
            </a:r>
            <a:r>
              <a:rPr lang="en-US" dirty="0" err="1"/>
              <a:t>Office.initialize</a:t>
            </a:r>
            <a:r>
              <a:rPr lang="en-US" dirty="0"/>
              <a:t>()` method when a page first loads the add-in.</a:t>
            </a:r>
          </a:p>
          <a:p>
            <a:pPr marL="228600" indent="-228600">
              <a:buFont typeface="+mj-lt"/>
              <a:buAutoNum type="arabicPeriod"/>
            </a:pPr>
            <a:r>
              <a:rPr lang="en-US" dirty="0"/>
              <a:t>- If you're using a newer </a:t>
            </a:r>
            <a:r>
              <a:rPr lang="en-US" dirty="0" err="1"/>
              <a:t>Office.js</a:t>
            </a:r>
            <a:r>
              <a:rPr lang="en-US" dirty="0"/>
              <a:t> capability in your add-in, its important to check if the client supports those extensions and you can check that using the `requirements` object.</a:t>
            </a:r>
          </a:p>
          <a:p>
            <a:pPr marL="228600" indent="-228600">
              <a:buFont typeface="+mj-lt"/>
              <a:buAutoNum type="arabicPeriod"/>
            </a:pPr>
            <a:r>
              <a:rPr lang="en-US" dirty="0"/>
              <a:t>- For the Word JavaScript APIs, you will use the `</a:t>
            </a:r>
            <a:r>
              <a:rPr lang="en-US" dirty="0" err="1"/>
              <a:t>Word.run</a:t>
            </a:r>
            <a:r>
              <a:rPr lang="en-US" dirty="0"/>
              <a:t>()` method to get an instance of the current document `context`.</a:t>
            </a:r>
          </a:p>
          <a:p>
            <a:pPr marL="228600" indent="-228600">
              <a:buFont typeface="+mj-lt"/>
              <a:buAutoNum type="arabicPeriod"/>
            </a:pPr>
            <a:r>
              <a:rPr lang="en-US" dirty="0"/>
              <a:t>- Once you have a reference to the current Word document's `context`, you can load any properties on the context using the `load()` method. This method will add the request queue, allowing you to chain multiple requests together for performance reasons.</a:t>
            </a:r>
          </a:p>
          <a:p>
            <a:pPr marL="228600" indent="-228600">
              <a:buFont typeface="+mj-lt"/>
              <a:buAutoNum type="arabicPeriod"/>
            </a:pPr>
            <a:r>
              <a:rPr lang="en-US" dirty="0"/>
              <a:t>- When you're ready to retrieve the properties you queued up, or to perform any queued actions, use </a:t>
            </a:r>
            <a:r>
              <a:rPr lang="en-US" dirty="0" err="1"/>
              <a:t>the`context.sync</a:t>
            </a:r>
            <a:r>
              <a:rPr lang="en-US" dirty="0"/>
              <a:t>()` method to execute the batch of queued operations defined using the `load()` method.</a:t>
            </a:r>
          </a:p>
          <a:p>
            <a:pPr marL="228600" indent="-228600">
              <a:buFont typeface="+mj-lt"/>
              <a:buAutoNum type="arabicPeriod"/>
            </a:pPr>
            <a:r>
              <a:rPr lang="en-US" dirty="0"/>
              <a:t>- The `</a:t>
            </a:r>
            <a:r>
              <a:rPr lang="en-US" dirty="0" err="1"/>
              <a:t>context.sync</a:t>
            </a:r>
            <a:r>
              <a:rPr lang="en-US" dirty="0"/>
              <a:t>()` method returns a JavaScript promise that can be used to get results or a previous operation and/or perform new operations.</a:t>
            </a:r>
          </a:p>
          <a:p>
            <a:pPr marL="228600" indent="-228600">
              <a:buFont typeface="+mj-lt"/>
              <a:buAutoNum type="arabicPeriod"/>
            </a:pPr>
            <a:r>
              <a:rPr lang="en-US" dirty="0"/>
              <a:t>- As a best practice, you should listen for, catch, and handle any errors that might occur when working with the Word </a:t>
            </a:r>
            <a:r>
              <a:rPr lang="en-US" dirty="0" err="1"/>
              <a:t>JavaScriopt</a:t>
            </a:r>
            <a:r>
              <a:rPr lang="en-US" dirty="0"/>
              <a:t> APIs.</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6/17/21 3:03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41707837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Word add-in developers should understand a Word document's hierarchy and how that relates to the objects in </a:t>
            </a:r>
            <a:r>
              <a:rPr lang="en-US" dirty="0" err="1"/>
              <a:t>Office.js</a:t>
            </a:r>
            <a:r>
              <a:rPr lang="en-US" dirty="0"/>
              <a:t>.</a:t>
            </a:r>
          </a:p>
          <a:p>
            <a:endParaRPr lang="en-US" dirty="0"/>
          </a:p>
          <a:p>
            <a:r>
              <a:rPr lang="en-US" dirty="0" err="1"/>
              <a:t>Office.js</a:t>
            </a:r>
            <a:r>
              <a:rPr lang="en-US" dirty="0"/>
              <a:t> provides context to a Word document through </a:t>
            </a:r>
            <a:r>
              <a:rPr lang="en-US" dirty="0" err="1"/>
              <a:t>Word.run</a:t>
            </a:r>
            <a:r>
              <a:rPr lang="en-US" dirty="0"/>
              <a:t> and the `</a:t>
            </a:r>
            <a:r>
              <a:rPr lang="en-US" dirty="0" err="1"/>
              <a:t>context.document</a:t>
            </a:r>
            <a:r>
              <a:rPr lang="en-US" dirty="0"/>
              <a:t>` property.</a:t>
            </a:r>
          </a:p>
          <a:p>
            <a:r>
              <a:rPr lang="en-US" dirty="0"/>
              <a:t>The document contains a body, which contains a number of collections, including paragraphs, tables, and more.</a:t>
            </a:r>
          </a:p>
          <a:p>
            <a:endParaRPr lang="en-US" dirty="0"/>
          </a:p>
          <a:p>
            <a:r>
              <a:rPr lang="en-US" dirty="0"/>
              <a:t>The relationships in this hierarchy are exposed as properties in the API allowing traversal up (ex: `</a:t>
            </a:r>
            <a:r>
              <a:rPr lang="en-US" dirty="0" err="1"/>
              <a:t>paragraph.parentBody</a:t>
            </a:r>
            <a:r>
              <a:rPr lang="en-US" dirty="0"/>
              <a:t>`), down (ex: `</a:t>
            </a:r>
            <a:r>
              <a:rPr lang="en-US" dirty="0" err="1"/>
              <a:t>body.paragraphs</a:t>
            </a:r>
            <a:r>
              <a:rPr lang="en-US" dirty="0"/>
              <a:t>`), and horizontal (ex: `</a:t>
            </a:r>
            <a:r>
              <a:rPr lang="en-US" dirty="0" err="1"/>
              <a:t>paragraph.getNext</a:t>
            </a:r>
            <a:r>
              <a:rPr lang="en-US" dirty="0"/>
              <a:t>()` or `</a:t>
            </a:r>
            <a:r>
              <a:rPr lang="en-US" dirty="0" err="1"/>
              <a:t>paragraph.getPrevious</a:t>
            </a:r>
            <a:r>
              <a:rPr lang="en-US" dirty="0"/>
              <a:t>()`).</a:t>
            </a:r>
          </a:p>
          <a:p>
            <a:endParaRPr lang="en-US" dirty="0"/>
          </a:p>
          <a:p>
            <a:r>
              <a:rPr lang="en-US" dirty="0" err="1"/>
              <a:t>Office.js</a:t>
            </a:r>
            <a:r>
              <a:rPr lang="en-US" dirty="0"/>
              <a:t> allows you to insert new paragraphs and edit, delete, and clear existing paragraphs as well as how they appear in a document.</a:t>
            </a:r>
          </a:p>
          <a:p>
            <a:endParaRPr lang="en-US" dirty="0"/>
          </a:p>
          <a:p>
            <a:r>
              <a:rPr lang="en-US" dirty="0"/>
              <a:t>Paragraphs are aware of their siblings using `</a:t>
            </a:r>
            <a:r>
              <a:rPr lang="en-US" dirty="0" err="1"/>
              <a:t>getNext</a:t>
            </a:r>
            <a:r>
              <a:rPr lang="en-US" dirty="0"/>
              <a:t>` and `</a:t>
            </a:r>
            <a:r>
              <a:rPr lang="en-US" dirty="0" err="1"/>
              <a:t>getPrevious</a:t>
            </a:r>
            <a:r>
              <a:rPr lang="en-US" dirty="0"/>
              <a:t>` operations as well as when inserting a paragraph relative to self using `before` of `after` location.</a:t>
            </a:r>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6/17/21 3:03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0559768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are some examples of working the the body and paragraphs of a document. </a:t>
            </a:r>
          </a:p>
          <a:p>
            <a:pPr marL="171450" indent="-171450">
              <a:buFont typeface="Arial" panose="020B0604020202020204" pitchFamily="34" charset="0"/>
              <a:buChar char="•"/>
            </a:pPr>
            <a:r>
              <a:rPr lang="en-US" dirty="0"/>
              <a:t>The first code sample simply gets the body of the document</a:t>
            </a:r>
          </a:p>
          <a:p>
            <a:pPr marL="171450" indent="-171450">
              <a:buFont typeface="Arial" panose="020B0604020202020204" pitchFamily="34" charset="0"/>
              <a:buChar char="•"/>
            </a:pPr>
            <a:r>
              <a:rPr lang="en-US" dirty="0"/>
              <a:t>Next we insert a new paragraph at the beginning of the body</a:t>
            </a:r>
          </a:p>
          <a:p>
            <a:pPr marL="171450" indent="-171450">
              <a:buFont typeface="Arial" panose="020B0604020202020204" pitchFamily="34" charset="0"/>
              <a:buChar char="•"/>
            </a:pPr>
            <a:r>
              <a:rPr lang="en-US" dirty="0"/>
              <a:t>The next few samples show how to get specific paragraphs in the body such as the first, second, and last. Notice how a paragraph is “sibling aware”</a:t>
            </a:r>
          </a:p>
          <a:p>
            <a:pPr marL="171450" indent="-171450">
              <a:buFont typeface="Arial" panose="020B0604020202020204" pitchFamily="34" charset="0"/>
              <a:buChar char="•"/>
            </a:pPr>
            <a:r>
              <a:rPr lang="en-US" dirty="0"/>
              <a:t>Finally, you can see how a paragraph can be inserted relative to another paragraph</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6/17/21 3:03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4946727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You can also clear and delete paragraphs</a:t>
            </a:r>
          </a:p>
          <a:p>
            <a:pPr marL="171450" indent="-171450">
              <a:buFont typeface="Arial" panose="020B0604020202020204" pitchFamily="34" charset="0"/>
              <a:buChar char="•"/>
            </a:pPr>
            <a:r>
              <a:rPr lang="en-US" dirty="0"/>
              <a:t>Insert breaks around paragraphs</a:t>
            </a:r>
          </a:p>
          <a:p>
            <a:pPr marL="171450" indent="-171450">
              <a:buFont typeface="Arial" panose="020B0604020202020204" pitchFamily="34" charset="0"/>
              <a:buChar char="•"/>
            </a:pPr>
            <a:r>
              <a:rPr lang="en-US" dirty="0"/>
              <a:t>And iterate through paragraphs</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6/17/21 3:03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39679194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Styles and formatting are what make an attractive document. </a:t>
            </a:r>
            <a:r>
              <a:rPr lang="en-US" dirty="0" err="1"/>
              <a:t>Office.js</a:t>
            </a:r>
            <a:r>
              <a:rPr lang="en-US" dirty="0"/>
              <a:t> allows you to easily work with styles and formatting from your custom Word add-in.</a:t>
            </a:r>
          </a:p>
          <a:p>
            <a:endParaRPr lang="en-US" dirty="0"/>
          </a:p>
          <a:p>
            <a:r>
              <a:rPr lang="en-US" dirty="0"/>
              <a:t>### Styles</a:t>
            </a:r>
          </a:p>
          <a:p>
            <a:endParaRPr lang="en-US" dirty="0"/>
          </a:p>
          <a:p>
            <a:r>
              <a:rPr lang="en-US" dirty="0"/>
              <a:t>Styles in Microsoft Word are similar to a CSS class in HTML. They provide a pre-configured and reusable set of formatting to be applied to a paragraph or range of text.</a:t>
            </a:r>
          </a:p>
          <a:p>
            <a:endParaRPr lang="en-US" dirty="0"/>
          </a:p>
          <a:p>
            <a:r>
              <a:rPr lang="en-US" dirty="0" err="1"/>
              <a:t>Office.js</a:t>
            </a:r>
            <a:r>
              <a:rPr lang="en-US" dirty="0"/>
              <a:t> can apply both out of the box styles and custom styles to paragraphs and ranges of text.</a:t>
            </a:r>
          </a:p>
          <a:p>
            <a:endParaRPr lang="en-US" dirty="0"/>
          </a:p>
          <a:p>
            <a:r>
              <a:rPr lang="en-US" dirty="0"/>
              <a:t>### Fonts</a:t>
            </a:r>
          </a:p>
          <a:p>
            <a:endParaRPr lang="en-US" dirty="0"/>
          </a:p>
          <a:p>
            <a:r>
              <a:rPr lang="en-US" dirty="0"/>
              <a:t>Modifying a font is similar to applying an inline style in HTML. Setting a font allows you to manipulate the font family, weight, size, colors, and more.</a:t>
            </a:r>
          </a:p>
          <a:p>
            <a:endParaRPr lang="en-US" dirty="0"/>
          </a:p>
          <a:p>
            <a:r>
              <a:rPr lang="en-US" dirty="0"/>
              <a:t>Like styles, fonts can be applied to an entire paragraph or range of text.</a:t>
            </a:r>
          </a:p>
          <a:p>
            <a:endParaRPr lang="en-US" dirty="0"/>
          </a:p>
          <a:p>
            <a:r>
              <a:rPr lang="en-US" dirty="0"/>
              <a:t>### Paragraph formatting</a:t>
            </a:r>
          </a:p>
          <a:p>
            <a:endParaRPr lang="en-US" dirty="0"/>
          </a:p>
          <a:p>
            <a:r>
              <a:rPr lang="en-US" dirty="0"/>
              <a:t>In addition to styles and fonts, paragraphs offer additional formatting through </a:t>
            </a:r>
            <a:r>
              <a:rPr lang="en-US" dirty="0" err="1"/>
              <a:t>Office.js</a:t>
            </a:r>
            <a:r>
              <a:rPr lang="en-US" dirty="0"/>
              <a:t> such as alignment, indention, and line spacing.</a:t>
            </a:r>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6/17/21 3:03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8991391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The first code sample here is applying a built-in style to a paragraph</a:t>
            </a:r>
          </a:p>
          <a:p>
            <a:pPr marL="171450" indent="-171450">
              <a:buFont typeface="Arial" panose="020B0604020202020204" pitchFamily="34" charset="0"/>
              <a:buChar char="•"/>
            </a:pPr>
            <a:r>
              <a:rPr lang="en-US" dirty="0"/>
              <a:t>The second is applying a custom style named “</a:t>
            </a:r>
            <a:r>
              <a:rPr lang="en-US" dirty="0" err="1"/>
              <a:t>MyCustomStyle</a:t>
            </a:r>
            <a:r>
              <a:rPr lang="en-US" dirty="0"/>
              <a:t>” to a paragraph</a:t>
            </a:r>
          </a:p>
          <a:p>
            <a:pPr marL="171450" indent="-171450">
              <a:buFont typeface="Arial" panose="020B0604020202020204" pitchFamily="34" charset="0"/>
              <a:buChar char="•"/>
            </a:pPr>
            <a:r>
              <a:rPr lang="en-US" dirty="0"/>
              <a:t>Next, alignment is being applied to the paragraph…in this case making the paragraph centered</a:t>
            </a:r>
          </a:p>
          <a:p>
            <a:pPr marL="171450" indent="-171450">
              <a:buFont typeface="Arial" panose="020B0604020202020204" pitchFamily="34" charset="0"/>
              <a:buChar char="•"/>
            </a:pPr>
            <a:r>
              <a:rPr lang="en-US" dirty="0"/>
              <a:t>Finally, you can see a font being set for a range of text, including its font name (Courier New), bold, size, and colors</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6/17/21 3:03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325617998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65137" y="3036319"/>
            <a:ext cx="8229599" cy="1828800"/>
          </a:xfrm>
          <a:noFill/>
        </p:spPr>
        <p:txBody>
          <a:bodyPr lIns="0" tIns="91440" rIns="146304" bIns="91440" anchor="b" anchorCtr="0"/>
          <a:lstStyle>
            <a:lvl1pPr>
              <a:defRPr sz="5400" strike="noStrike" spc="-150" baseline="0">
                <a:solidFill>
                  <a:schemeClr val="tx1"/>
                </a:solidFill>
              </a:defRPr>
            </a:lvl1pPr>
          </a:lstStyle>
          <a:p>
            <a:r>
              <a:rPr lang="en-US" dirty="0"/>
              <a:t>Office 365 presentation title or event name</a:t>
            </a:r>
          </a:p>
        </p:txBody>
      </p:sp>
      <p:sp>
        <p:nvSpPr>
          <p:cNvPr id="5" name="Text Placeholder 4"/>
          <p:cNvSpPr>
            <a:spLocks noGrp="1"/>
          </p:cNvSpPr>
          <p:nvPr>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tx1"/>
                </a:solidFill>
                <a:latin typeface="+mn-lt"/>
              </a:defRPr>
            </a:lvl1pPr>
          </a:lstStyle>
          <a:p>
            <a:pPr lvl="0"/>
            <a:r>
              <a:rPr lang="en-US" dirty="0"/>
              <a:t>Author Name</a:t>
            </a:r>
          </a:p>
          <a:p>
            <a:pPr lvl="0"/>
            <a:r>
              <a:rPr lang="en-US" dirty="0"/>
              <a:t>Date</a:t>
            </a:r>
          </a:p>
        </p:txBody>
      </p:sp>
      <p:pic>
        <p:nvPicPr>
          <p:cNvPr id="64" name="MS logo gray - EMF"/>
          <p:cNvPicPr>
            <a:picLocks noChangeAspect="1"/>
          </p:cNvPicPr>
          <p:nvPr userDrawn="1"/>
        </p:nvPicPr>
        <p:blipFill>
          <a:blip r:embed="rId2"/>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54652823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strike="noStrike">
                <a:solidFill>
                  <a:srgbClr val="2F2F2F"/>
                </a:solidFill>
              </a:defRPr>
            </a:lvl1pPr>
          </a:lstStyle>
          <a:p>
            <a:r>
              <a:rPr lang="en-US" dirty="0"/>
              <a:t>Title</a:t>
            </a:r>
          </a:p>
        </p:txBody>
      </p:sp>
    </p:spTree>
    <p:extLst>
      <p:ext uri="{BB962C8B-B14F-4D97-AF65-F5344CB8AC3E}">
        <p14:creationId xmlns:p14="http://schemas.microsoft.com/office/powerpoint/2010/main" val="383256386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1">
    <p:bg>
      <p:bgPr>
        <a:solidFill>
          <a:schemeClr val="tx2"/>
        </a:solidFill>
        <a:effectLst/>
      </p:bgPr>
    </p:bg>
    <p:spTree>
      <p:nvGrpSpPr>
        <p:cNvPr id="1" name=""/>
        <p:cNvGrpSpPr/>
        <p:nvPr/>
      </p:nvGrpSpPr>
      <p:grpSpPr>
        <a:xfrm>
          <a:off x="0" y="0"/>
          <a:ext cx="0" cy="0"/>
          <a:chOff x="0" y="0"/>
          <a:chExt cx="0" cy="0"/>
        </a:xfrm>
      </p:grpSpPr>
      <p:sp>
        <p:nvSpPr>
          <p:cNvPr id="36"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bg1"/>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16893455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title 2">
    <p:bg>
      <p:bgPr>
        <a:solidFill>
          <a:schemeClr val="accent1"/>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tx2"/>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4244373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title 3">
    <p:bg>
      <p:bgPr>
        <a:solidFill>
          <a:schemeClr val="bg1"/>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tx2"/>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371503752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evice layout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1: one column</a:t>
            </a:r>
          </a:p>
        </p:txBody>
      </p:sp>
      <p:sp>
        <p:nvSpPr>
          <p:cNvPr id="4" name="Text Placeholder 3"/>
          <p:cNvSpPr>
            <a:spLocks noGrp="1"/>
          </p:cNvSpPr>
          <p:nvPr>
            <p:ph type="body" sz="quarter" idx="10" hasCustomPrompt="1"/>
          </p:nvPr>
        </p:nvSpPr>
        <p:spPr>
          <a:xfrm>
            <a:off x="465138" y="1919804"/>
            <a:ext cx="4853623" cy="615553"/>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pt-BR" dirty="0"/>
              <a:t>Subhead Segoe UI Regular 20/24. Em volor resequaectur.</a:t>
            </a:r>
            <a:endParaRPr lang="en-US" dirty="0"/>
          </a:p>
        </p:txBody>
      </p:sp>
      <p:sp>
        <p:nvSpPr>
          <p:cNvPr id="5" name="Text Placeholder 4"/>
          <p:cNvSpPr>
            <a:spLocks noGrp="1"/>
          </p:cNvSpPr>
          <p:nvPr>
            <p:ph type="body" sz="quarter" idx="11" hasCustomPrompt="1"/>
          </p:nvPr>
        </p:nvSpPr>
        <p:spPr>
          <a:xfrm>
            <a:off x="465139" y="2761498"/>
            <a:ext cx="4853622" cy="2818376"/>
          </a:xfrm>
        </p:spPr>
        <p:txBody>
          <a:bodyPr lIns="0" tIns="0" rIns="0" bIns="0"/>
          <a:lstStyle>
            <a:lvl1pPr marL="285750" indent="-285750">
              <a:lnSpc>
                <a:spcPts val="1800"/>
              </a:lnSpc>
              <a:spcBef>
                <a:spcPts val="0"/>
              </a:spcBef>
              <a:buFont typeface="Arial" panose="020B0604020202020204" pitchFamily="34" charset="0"/>
              <a:buChar char="•"/>
              <a:defRPr sz="1400" b="0" i="0">
                <a:solidFill>
                  <a:schemeClr val="tx1"/>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endParaRPr lang="en-US" dirty="0"/>
          </a:p>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endParaRPr lang="en-US" dirty="0"/>
          </a:p>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a:t>
            </a:r>
          </a:p>
        </p:txBody>
      </p:sp>
    </p:spTree>
    <p:extLst>
      <p:ext uri="{BB962C8B-B14F-4D97-AF65-F5344CB8AC3E}">
        <p14:creationId xmlns:p14="http://schemas.microsoft.com/office/powerpoint/2010/main" val="276878009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evice layout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2: two columns</a:t>
            </a:r>
          </a:p>
        </p:txBody>
      </p:sp>
      <p:sp>
        <p:nvSpPr>
          <p:cNvPr id="6" name="Text Placeholder 4"/>
          <p:cNvSpPr>
            <a:spLocks noGrp="1"/>
          </p:cNvSpPr>
          <p:nvPr>
            <p:ph type="body" sz="quarter" idx="11" hasCustomPrompt="1"/>
          </p:nvPr>
        </p:nvSpPr>
        <p:spPr>
          <a:xfrm>
            <a:off x="465139" y="1996440"/>
            <a:ext cx="1727200" cy="2817053"/>
          </a:xfrm>
        </p:spPr>
        <p:txBody>
          <a:bodyPr lIns="0" tIns="0" rIns="0" bIns="0"/>
          <a:lstStyle>
            <a:lvl1pPr marL="0" indent="0">
              <a:lnSpc>
                <a:spcPts val="1800"/>
              </a:lnSpc>
              <a:spcBef>
                <a:spcPts val="900"/>
              </a:spcBef>
              <a:buNone/>
              <a:defRPr sz="1400" b="1">
                <a:solidFill>
                  <a:schemeClr val="accent1"/>
                </a:solidFill>
                <a:latin typeface="+mn-lt"/>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7" name="Text Placeholder 4"/>
          <p:cNvSpPr>
            <a:spLocks noGrp="1"/>
          </p:cNvSpPr>
          <p:nvPr>
            <p:ph type="body" sz="quarter" idx="15" hasCustomPrompt="1"/>
          </p:nvPr>
        </p:nvSpPr>
        <p:spPr>
          <a:xfrm>
            <a:off x="2426019" y="1996440"/>
            <a:ext cx="1727200" cy="2817053"/>
          </a:xfrm>
        </p:spPr>
        <p:txBody>
          <a:bodyPr lIns="0" tIns="0" rIns="0" bIns="0"/>
          <a:lstStyle>
            <a:lvl1pPr marL="0" indent="0">
              <a:lnSpc>
                <a:spcPts val="1800"/>
              </a:lnSpc>
              <a:spcBef>
                <a:spcPts val="900"/>
              </a:spcBef>
              <a:buNone/>
              <a:defRPr lang="en-US" sz="1400" b="1" kern="1200" spc="0" baseline="0" dirty="0" smtClean="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Tree>
    <p:extLst>
      <p:ext uri="{BB962C8B-B14F-4D97-AF65-F5344CB8AC3E}">
        <p14:creationId xmlns:p14="http://schemas.microsoft.com/office/powerpoint/2010/main" val="2994402774"/>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vice layout 3">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3</a:t>
            </a:r>
          </a:p>
        </p:txBody>
      </p:sp>
    </p:spTree>
    <p:extLst>
      <p:ext uri="{BB962C8B-B14F-4D97-AF65-F5344CB8AC3E}">
        <p14:creationId xmlns:p14="http://schemas.microsoft.com/office/powerpoint/2010/main" val="3589100596"/>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7" name="Chart Placeholder 6"/>
          <p:cNvSpPr>
            <a:spLocks noGrp="1"/>
          </p:cNvSpPr>
          <p:nvPr>
            <p:ph type="chart" sz="quarter" idx="21"/>
          </p:nvPr>
        </p:nvSpPr>
        <p:spPr>
          <a:xfrm>
            <a:off x="465139" y="2168525"/>
            <a:ext cx="3690933" cy="3605213"/>
          </a:xfrm>
        </p:spPr>
        <p:txBody>
          <a:bodyPr anchor="ctr">
            <a:noAutofit/>
          </a:bodyPr>
          <a:lstStyle>
            <a:lvl1pPr marL="0" indent="0" algn="ctr">
              <a:buNone/>
              <a:defRPr sz="2400"/>
            </a:lvl1pPr>
          </a:lstStyle>
          <a:p>
            <a:r>
              <a:rPr lang="en-US"/>
              <a:t>Click icon to add chart</a:t>
            </a:r>
            <a:endParaRPr lang="en-US" dirty="0"/>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Chart examples</a:t>
            </a:r>
          </a:p>
        </p:txBody>
      </p:sp>
      <p:sp>
        <p:nvSpPr>
          <p:cNvPr id="5" name="Text Placeholder 4"/>
          <p:cNvSpPr>
            <a:spLocks noGrp="1"/>
          </p:cNvSpPr>
          <p:nvPr>
            <p:ph type="body" sz="quarter" idx="11" hasCustomPrompt="1"/>
          </p:nvPr>
        </p:nvSpPr>
        <p:spPr>
          <a:xfrm>
            <a:off x="465138" y="5773736"/>
            <a:ext cx="3690937"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9" name="Text Placeholder 4"/>
          <p:cNvSpPr>
            <a:spLocks noGrp="1"/>
          </p:cNvSpPr>
          <p:nvPr>
            <p:ph type="body" sz="quarter" idx="12" hasCustomPrompt="1"/>
          </p:nvPr>
        </p:nvSpPr>
        <p:spPr>
          <a:xfrm>
            <a:off x="465135" y="5931090"/>
            <a:ext cx="3690937" cy="307777"/>
          </a:xfrm>
        </p:spPr>
        <p:txBody>
          <a:bodyPr lIns="0" tIns="0" rIns="0" bIns="0"/>
          <a:lstStyle>
            <a:lvl1pPr marL="0" indent="0">
              <a:lnSpc>
                <a:spcPts val="1200"/>
              </a:lnSpc>
              <a:spcBef>
                <a:spcPts val="900"/>
              </a:spcBef>
              <a:buFont typeface="Arial" panose="020B0604020202020204" pitchFamily="34" charset="0"/>
              <a:buNone/>
              <a:defRPr sz="1000" b="0" i="0">
                <a:solidFill>
                  <a:schemeClr val="tx1"/>
                </a:solidFill>
                <a:latin typeface="+mn-lt"/>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sz="1000">
                <a:solidFill>
                  <a:schemeClr val="tx1"/>
                </a:solidFill>
              </a:defRPr>
            </a:lvl2pPr>
            <a:lvl3pPr marL="457200" indent="0">
              <a:buNone/>
              <a:defRPr/>
            </a:lvl3pPr>
            <a:lvl4pPr marL="685800" indent="0">
              <a:buNone/>
              <a:defRPr/>
            </a:lvl4pPr>
            <a:lvl5pPr marL="914400" indent="0">
              <a:buNone/>
              <a:defRPr/>
            </a:lvl5pPr>
          </a:lstStyle>
          <a:p>
            <a:pPr lvl="0"/>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16" name="Text Placeholder 4"/>
          <p:cNvSpPr>
            <a:spLocks noGrp="1"/>
          </p:cNvSpPr>
          <p:nvPr>
            <p:ph type="body" sz="quarter" idx="17" hasCustomPrompt="1"/>
          </p:nvPr>
        </p:nvSpPr>
        <p:spPr>
          <a:xfrm>
            <a:off x="4389442" y="5773736"/>
            <a:ext cx="3679822"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17" name="Text Placeholder 4"/>
          <p:cNvSpPr>
            <a:spLocks noGrp="1"/>
          </p:cNvSpPr>
          <p:nvPr>
            <p:ph type="body" sz="quarter" idx="18" hasCustomPrompt="1"/>
          </p:nvPr>
        </p:nvSpPr>
        <p:spPr>
          <a:xfrm>
            <a:off x="4389438" y="5931090"/>
            <a:ext cx="3679825" cy="307777"/>
          </a:xfrm>
        </p:spPr>
        <p:txBody>
          <a:bodyPr vert="horz" wrap="square" lIns="0" tIns="0" rIns="0" bIns="0" rtlCol="0">
            <a:spAutoFit/>
          </a:bodyPr>
          <a:lstStyle>
            <a:lvl1pPr>
              <a:tabLst/>
              <a:defRPr lang="en-US" sz="1000" b="0" i="0" dirty="0" smtClean="0">
                <a:solidFill>
                  <a:schemeClr val="tx1"/>
                </a:solidFill>
                <a:latin typeface="+mn-lt"/>
              </a:defRPr>
            </a:lvl1pPr>
          </a:lstStyle>
          <a:p>
            <a:pPr marL="0" lvl="0" indent="0">
              <a:lnSpc>
                <a:spcPts val="1200"/>
              </a:lnSpc>
              <a:spcBef>
                <a:spcPts val="900"/>
              </a:spcBef>
              <a:buFont typeface="Arial" panose="020B0604020202020204" pitchFamily="34" charset="0"/>
              <a:buNone/>
            </a:pPr>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18" name="Text Placeholder 4"/>
          <p:cNvSpPr>
            <a:spLocks noGrp="1"/>
          </p:cNvSpPr>
          <p:nvPr>
            <p:ph type="body" sz="quarter" idx="19" hasCustomPrompt="1"/>
          </p:nvPr>
        </p:nvSpPr>
        <p:spPr>
          <a:xfrm>
            <a:off x="8302626" y="5773736"/>
            <a:ext cx="3702056"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19" name="Text Placeholder 4"/>
          <p:cNvSpPr>
            <a:spLocks noGrp="1"/>
          </p:cNvSpPr>
          <p:nvPr>
            <p:ph type="body" sz="quarter" idx="20" hasCustomPrompt="1"/>
          </p:nvPr>
        </p:nvSpPr>
        <p:spPr>
          <a:xfrm>
            <a:off x="8302625" y="5931090"/>
            <a:ext cx="3702053" cy="307777"/>
          </a:xfrm>
        </p:spPr>
        <p:txBody>
          <a:bodyPr vert="horz" wrap="square" lIns="0" tIns="0" rIns="0" bIns="0" rtlCol="0">
            <a:spAutoFit/>
          </a:bodyPr>
          <a:lstStyle>
            <a:lvl1pPr marL="463550" indent="-463550">
              <a:tabLst/>
              <a:defRPr lang="en-US" sz="1000" b="0" i="0" dirty="0" smtClean="0">
                <a:solidFill>
                  <a:schemeClr val="tx1"/>
                </a:solidFill>
                <a:latin typeface="+mn-lt"/>
              </a:defRPr>
            </a:lvl1pPr>
          </a:lstStyle>
          <a:p>
            <a:pPr marL="0" lvl="0" indent="0">
              <a:lnSpc>
                <a:spcPts val="1200"/>
              </a:lnSpc>
              <a:spcBef>
                <a:spcPts val="900"/>
              </a:spcBef>
              <a:buFont typeface="Arial" panose="020B0604020202020204" pitchFamily="34" charset="0"/>
              <a:buNone/>
            </a:pPr>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20" name="Chart Placeholder 6"/>
          <p:cNvSpPr>
            <a:spLocks noGrp="1"/>
          </p:cNvSpPr>
          <p:nvPr>
            <p:ph type="chart" sz="quarter" idx="22"/>
          </p:nvPr>
        </p:nvSpPr>
        <p:spPr>
          <a:xfrm>
            <a:off x="4389438" y="2168525"/>
            <a:ext cx="3679825" cy="3605213"/>
          </a:xfrm>
        </p:spPr>
        <p:txBody>
          <a:bodyPr anchor="ctr">
            <a:noAutofit/>
          </a:bodyPr>
          <a:lstStyle>
            <a:lvl1pPr marL="0" indent="0" algn="ctr">
              <a:buNone/>
              <a:defRPr sz="2400"/>
            </a:lvl1pPr>
          </a:lstStyle>
          <a:p>
            <a:r>
              <a:rPr lang="en-US"/>
              <a:t>Click icon to add chart</a:t>
            </a:r>
            <a:endParaRPr lang="en-US" dirty="0"/>
          </a:p>
        </p:txBody>
      </p:sp>
      <p:sp>
        <p:nvSpPr>
          <p:cNvPr id="21" name="Chart Placeholder 6"/>
          <p:cNvSpPr>
            <a:spLocks noGrp="1"/>
          </p:cNvSpPr>
          <p:nvPr>
            <p:ph type="chart" sz="quarter" idx="23"/>
          </p:nvPr>
        </p:nvSpPr>
        <p:spPr>
          <a:xfrm>
            <a:off x="8302624" y="2168525"/>
            <a:ext cx="3695701" cy="3605213"/>
          </a:xfrm>
        </p:spPr>
        <p:txBody>
          <a:bodyPr anchor="ctr">
            <a:noAutofit/>
          </a:bodyPr>
          <a:lstStyle>
            <a:lvl1pPr marL="0" indent="0" algn="ctr">
              <a:buNone/>
              <a:defRPr sz="2400"/>
            </a:lvl1pPr>
          </a:lstStyle>
          <a:p>
            <a:r>
              <a:rPr lang="en-US"/>
              <a:t>Click icon to add chart</a:t>
            </a:r>
            <a:endParaRPr lang="en-US" dirty="0"/>
          </a:p>
        </p:txBody>
      </p:sp>
    </p:spTree>
    <p:extLst>
      <p:ext uri="{BB962C8B-B14F-4D97-AF65-F5344CB8AC3E}">
        <p14:creationId xmlns:p14="http://schemas.microsoft.com/office/powerpoint/2010/main" val="3811322961"/>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Table styling</a:t>
            </a:r>
          </a:p>
        </p:txBody>
      </p:sp>
      <p:sp>
        <p:nvSpPr>
          <p:cNvPr id="4" name="Table Placeholder 3"/>
          <p:cNvSpPr>
            <a:spLocks noGrp="1"/>
          </p:cNvSpPr>
          <p:nvPr>
            <p:ph type="tbl" sz="quarter" idx="10"/>
          </p:nvPr>
        </p:nvSpPr>
        <p:spPr>
          <a:xfrm>
            <a:off x="465138" y="2168525"/>
            <a:ext cx="11533187" cy="4371975"/>
          </a:xfrm>
        </p:spPr>
        <p:txBody>
          <a:bodyPr/>
          <a:lstStyle/>
          <a:p>
            <a:r>
              <a:rPr lang="en-US"/>
              <a:t>Click icon to add table</a:t>
            </a:r>
          </a:p>
        </p:txBody>
      </p:sp>
    </p:spTree>
    <p:extLst>
      <p:ext uri="{BB962C8B-B14F-4D97-AF65-F5344CB8AC3E}">
        <p14:creationId xmlns:p14="http://schemas.microsoft.com/office/powerpoint/2010/main" val="1399307191"/>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hank you 1">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65137" y="1873885"/>
            <a:ext cx="8229599" cy="1828800"/>
          </a:xfrm>
          <a:noFill/>
        </p:spPr>
        <p:txBody>
          <a:bodyPr lIns="0" tIns="0" rIns="0" bIns="0" anchor="t" anchorCtr="0"/>
          <a:lstStyle>
            <a:lvl1pPr>
              <a:lnSpc>
                <a:spcPts val="3000"/>
              </a:lnSpc>
              <a:defRPr sz="2800" spc="-150" baseline="0">
                <a:solidFill>
                  <a:schemeClr val="accent1"/>
                </a:solidFill>
              </a:defRPr>
            </a:lvl1pPr>
          </a:lstStyle>
          <a:p>
            <a:r>
              <a:rPr lang="en-US" dirty="0"/>
              <a:t>Thank you.</a:t>
            </a:r>
          </a:p>
        </p:txBody>
      </p:sp>
      <p:pic>
        <p:nvPicPr>
          <p:cNvPr id="64" name="MS logo gray - EMF"/>
          <p:cNvPicPr>
            <a:picLocks noChangeAspect="1"/>
          </p:cNvPicPr>
          <p:nvPr userDrawn="1"/>
        </p:nvPicPr>
        <p:blipFill>
          <a:blip r:embed="rId2"/>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329085521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bg>
      <p:bgPr>
        <a:solidFill>
          <a:schemeClr val="tx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65137" y="3036319"/>
            <a:ext cx="8229599" cy="1828800"/>
          </a:xfrm>
          <a:noFill/>
        </p:spPr>
        <p:txBody>
          <a:bodyPr lIns="0" tIns="91440" rIns="146304" bIns="91440" anchor="b" anchorCtr="0"/>
          <a:lstStyle>
            <a:lvl1pPr>
              <a:defRPr sz="5400" spc="-150" baseline="0">
                <a:solidFill>
                  <a:schemeClr val="bg2"/>
                </a:solidFill>
              </a:defRPr>
            </a:lvl1pPr>
          </a:lstStyle>
          <a:p>
            <a:r>
              <a:rPr lang="en-US" dirty="0"/>
              <a:t>Office 365 presentation title or event name</a:t>
            </a:r>
          </a:p>
        </p:txBody>
      </p:sp>
      <p:sp>
        <p:nvSpPr>
          <p:cNvPr id="5" name="Text Placeholder 4"/>
          <p:cNvSpPr>
            <a:spLocks noGrp="1"/>
          </p:cNvSpPr>
          <p:nvPr>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bg2"/>
                </a:solidFill>
                <a:latin typeface="+mn-lt"/>
              </a:defRPr>
            </a:lvl1pPr>
          </a:lstStyle>
          <a:p>
            <a:pPr lvl="0"/>
            <a:r>
              <a:rPr lang="en-US" dirty="0"/>
              <a:t>Author Name</a:t>
            </a:r>
          </a:p>
          <a:p>
            <a:pPr lvl="0"/>
            <a:r>
              <a:rPr lang="en-US" dirty="0"/>
              <a:t>Date</a:t>
            </a:r>
          </a:p>
        </p:txBody>
      </p:sp>
      <p:grpSp>
        <p:nvGrpSpPr>
          <p:cNvPr id="7" name="Group 6"/>
          <p:cNvGrpSpPr/>
          <p:nvPr userDrawn="1"/>
        </p:nvGrpSpPr>
        <p:grpSpPr>
          <a:xfrm>
            <a:off x="465139" y="449264"/>
            <a:ext cx="933131" cy="200341"/>
            <a:chOff x="465139" y="449264"/>
            <a:chExt cx="933131" cy="200341"/>
          </a:xfrm>
        </p:grpSpPr>
        <p:pic>
          <p:nvPicPr>
            <p:cNvPr id="97" name="Picture 96"/>
            <p:cNvPicPr>
              <a:picLocks noChangeAspect="1"/>
            </p:cNvPicPr>
            <p:nvPr userDrawn="1"/>
          </p:nvPicPr>
          <p:blipFill rotWithShape="1">
            <a:blip r:embed="rId2"/>
            <a:srcRect l="26716" r="872" b="4064"/>
            <a:stretch/>
          </p:blipFill>
          <p:spPr bwMode="black">
            <a:xfrm>
              <a:off x="721996" y="459092"/>
              <a:ext cx="676274" cy="187779"/>
            </a:xfrm>
            <a:prstGeom prst="rect">
              <a:avLst/>
            </a:prstGeom>
          </p:spPr>
        </p:pic>
        <p:pic>
          <p:nvPicPr>
            <p:cNvPr id="64" name="MS logo gray - EMF"/>
            <p:cNvPicPr>
              <a:picLocks noChangeAspect="1"/>
            </p:cNvPicPr>
            <p:nvPr userDrawn="1"/>
          </p:nvPicPr>
          <p:blipFill rotWithShape="1">
            <a:blip r:embed="rId3"/>
            <a:srcRect r="76414"/>
            <a:stretch/>
          </p:blipFill>
          <p:spPr bwMode="black">
            <a:xfrm>
              <a:off x="465139" y="449264"/>
              <a:ext cx="220661" cy="200341"/>
            </a:xfrm>
            <a:prstGeom prst="rect">
              <a:avLst/>
            </a:prstGeom>
          </p:spPr>
        </p:pic>
      </p:grpSp>
    </p:spTree>
    <p:extLst>
      <p:ext uri="{BB962C8B-B14F-4D97-AF65-F5344CB8AC3E}">
        <p14:creationId xmlns:p14="http://schemas.microsoft.com/office/powerpoint/2010/main" val="7082464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hank you 2">
    <p:bg>
      <p:bgPr>
        <a:solidFill>
          <a:schemeClr val="tx1"/>
        </a:solidFill>
        <a:effectLst/>
      </p:bgPr>
    </p:bg>
    <p:spTree>
      <p:nvGrpSpPr>
        <p:cNvPr id="1" name=""/>
        <p:cNvGrpSpPr/>
        <p:nvPr/>
      </p:nvGrpSpPr>
      <p:grpSpPr>
        <a:xfrm>
          <a:off x="0" y="0"/>
          <a:ext cx="0" cy="0"/>
          <a:chOff x="0" y="0"/>
          <a:chExt cx="0" cy="0"/>
        </a:xfrm>
      </p:grpSpPr>
      <p:grpSp>
        <p:nvGrpSpPr>
          <p:cNvPr id="4" name="Group 3"/>
          <p:cNvGrpSpPr/>
          <p:nvPr userDrawn="1"/>
        </p:nvGrpSpPr>
        <p:grpSpPr>
          <a:xfrm>
            <a:off x="465139" y="449264"/>
            <a:ext cx="933131" cy="200341"/>
            <a:chOff x="465139" y="449264"/>
            <a:chExt cx="933131" cy="200341"/>
          </a:xfrm>
        </p:grpSpPr>
        <p:pic>
          <p:nvPicPr>
            <p:cNvPr id="5" name="Picture 4"/>
            <p:cNvPicPr>
              <a:picLocks noChangeAspect="1"/>
            </p:cNvPicPr>
            <p:nvPr userDrawn="1"/>
          </p:nvPicPr>
          <p:blipFill rotWithShape="1">
            <a:blip r:embed="rId2"/>
            <a:srcRect l="26716" r="872" b="4064"/>
            <a:stretch/>
          </p:blipFill>
          <p:spPr bwMode="black">
            <a:xfrm>
              <a:off x="721996" y="459092"/>
              <a:ext cx="676274" cy="187779"/>
            </a:xfrm>
            <a:prstGeom prst="rect">
              <a:avLst/>
            </a:prstGeom>
          </p:spPr>
        </p:pic>
        <p:pic>
          <p:nvPicPr>
            <p:cNvPr id="6" name="MS logo gray - EMF"/>
            <p:cNvPicPr>
              <a:picLocks noChangeAspect="1"/>
            </p:cNvPicPr>
            <p:nvPr userDrawn="1"/>
          </p:nvPicPr>
          <p:blipFill rotWithShape="1">
            <a:blip r:embed="rId3"/>
            <a:srcRect r="76414"/>
            <a:stretch/>
          </p:blipFill>
          <p:spPr bwMode="black">
            <a:xfrm>
              <a:off x="465139" y="449264"/>
              <a:ext cx="220661" cy="200341"/>
            </a:xfrm>
            <a:prstGeom prst="rect">
              <a:avLst/>
            </a:prstGeom>
          </p:spPr>
        </p:pic>
      </p:grpSp>
      <p:sp>
        <p:nvSpPr>
          <p:cNvPr id="9" name="Title 1"/>
          <p:cNvSpPr>
            <a:spLocks noGrp="1"/>
          </p:cNvSpPr>
          <p:nvPr>
            <p:ph type="title" hasCustomPrompt="1"/>
          </p:nvPr>
        </p:nvSpPr>
        <p:spPr>
          <a:xfrm>
            <a:off x="465137" y="1873885"/>
            <a:ext cx="8229599" cy="1828800"/>
          </a:xfrm>
          <a:noFill/>
        </p:spPr>
        <p:txBody>
          <a:bodyPr lIns="0" tIns="0" rIns="0" bIns="0" anchor="t" anchorCtr="0"/>
          <a:lstStyle>
            <a:lvl1pPr>
              <a:lnSpc>
                <a:spcPts val="3000"/>
              </a:lnSpc>
              <a:defRPr sz="2800" spc="-150" baseline="0">
                <a:solidFill>
                  <a:schemeClr val="bg2"/>
                </a:solidFill>
              </a:defRPr>
            </a:lvl1pPr>
          </a:lstStyle>
          <a:p>
            <a:r>
              <a:rPr lang="en-US" dirty="0"/>
              <a:t>Thank you.</a:t>
            </a:r>
          </a:p>
        </p:txBody>
      </p:sp>
    </p:spTree>
    <p:extLst>
      <p:ext uri="{BB962C8B-B14F-4D97-AF65-F5344CB8AC3E}">
        <p14:creationId xmlns:p14="http://schemas.microsoft.com/office/powerpoint/2010/main" val="107208281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1"/>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9" y="6220609"/>
            <a:ext cx="4572000" cy="477054"/>
          </a:xfrm>
          <a:prstGeom prst="rect">
            <a:avLst/>
          </a:prstGeom>
          <a:noFill/>
          <a:ln w="12700">
            <a:noFill/>
            <a:miter lim="800000"/>
            <a:headEnd type="none" w="sm" len="sm"/>
            <a:tailEnd type="none" w="sm" len="sm"/>
          </a:ln>
          <a:effectLst/>
        </p:spPr>
        <p:txBody>
          <a:bodyPr vert="horz" wrap="square" lIns="182880" tIns="182880" rIns="182880" bIns="182880"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8" name="Picture 7"/>
          <p:cNvPicPr>
            <a:picLocks noChangeAspect="1"/>
          </p:cNvPicPr>
          <p:nvPr userDrawn="1"/>
        </p:nvPicPr>
        <p:blipFill>
          <a:blip r:embed="rId2"/>
          <a:stretch>
            <a:fillRect/>
          </a:stretch>
        </p:blipFill>
        <p:spPr bwMode="black">
          <a:xfrm>
            <a:off x="457200" y="479425"/>
            <a:ext cx="1483418" cy="310896"/>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lide 3">
    <p:bg>
      <p:bgPr>
        <a:solidFill>
          <a:schemeClr val="bg2"/>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B918BEAC-10EB-491A-B124-0FDEBCEFA62E}"/>
              </a:ext>
            </a:extLst>
          </p:cNvPr>
          <p:cNvGrpSpPr/>
          <p:nvPr userDrawn="1"/>
        </p:nvGrpSpPr>
        <p:grpSpPr>
          <a:xfrm>
            <a:off x="1944687" y="0"/>
            <a:ext cx="10491788" cy="6994525"/>
            <a:chOff x="1944687" y="0"/>
            <a:chExt cx="10491788" cy="6994525"/>
          </a:xfrm>
        </p:grpSpPr>
        <p:pic>
          <p:nvPicPr>
            <p:cNvPr id="10" name="Picture 9">
              <a:extLst>
                <a:ext uri="{FF2B5EF4-FFF2-40B4-BE49-F238E27FC236}">
                  <a16:creationId xmlns:a16="http://schemas.microsoft.com/office/drawing/2014/main" id="{366A2289-FFBC-4755-862E-CF4179DE706A}"/>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944687" y="0"/>
              <a:ext cx="10491788" cy="6994525"/>
            </a:xfrm>
            <a:prstGeom prst="rect">
              <a:avLst/>
            </a:prstGeom>
          </p:spPr>
        </p:pic>
        <p:sp>
          <p:nvSpPr>
            <p:cNvPr id="6" name="Rectangle 5">
              <a:extLst>
                <a:ext uri="{FF2B5EF4-FFF2-40B4-BE49-F238E27FC236}">
                  <a16:creationId xmlns:a16="http://schemas.microsoft.com/office/drawing/2014/main" id="{677CFACA-7254-49F3-AAEF-F54B21255F87}"/>
                </a:ext>
              </a:extLst>
            </p:cNvPr>
            <p:cNvSpPr/>
            <p:nvPr userDrawn="1"/>
          </p:nvSpPr>
          <p:spPr bwMode="auto">
            <a:xfrm>
              <a:off x="1944687" y="0"/>
              <a:ext cx="6756944" cy="6994525"/>
            </a:xfrm>
            <a:prstGeom prst="rect">
              <a:avLst/>
            </a:prstGeom>
            <a:gradFill flip="none" rotWithShape="1">
              <a:gsLst>
                <a:gs pos="61000">
                  <a:srgbClr val="FFFFFF">
                    <a:alpha val="88000"/>
                  </a:srgbClr>
                </a:gs>
                <a:gs pos="0">
                  <a:schemeClr val="bg2"/>
                </a:gs>
                <a:gs pos="100000">
                  <a:schemeClr val="bg2">
                    <a:alpha val="0"/>
                  </a:schemeClr>
                </a:gs>
              </a:gsLst>
              <a:lin ang="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9" name="Title 1"/>
          <p:cNvSpPr>
            <a:spLocks noGrp="1"/>
          </p:cNvSpPr>
          <p:nvPr userDrawn="1">
            <p:ph type="title" hasCustomPrompt="1"/>
          </p:nvPr>
        </p:nvSpPr>
        <p:spPr>
          <a:xfrm>
            <a:off x="465137" y="3036319"/>
            <a:ext cx="8229599" cy="1828800"/>
          </a:xfrm>
          <a:noFill/>
        </p:spPr>
        <p:txBody>
          <a:bodyPr lIns="0" tIns="91440" rIns="146304" bIns="91440" anchor="b" anchorCtr="0"/>
          <a:lstStyle>
            <a:lvl1pPr>
              <a:defRPr sz="5400" spc="-150" baseline="0">
                <a:solidFill>
                  <a:schemeClr val="tx1"/>
                </a:solidFill>
              </a:defRPr>
            </a:lvl1pPr>
          </a:lstStyle>
          <a:p>
            <a:r>
              <a:rPr lang="en-US" dirty="0"/>
              <a:t>Office 365 presentation title or event name</a:t>
            </a:r>
          </a:p>
        </p:txBody>
      </p:sp>
      <p:sp>
        <p:nvSpPr>
          <p:cNvPr id="5" name="Text Placeholder 4"/>
          <p:cNvSpPr>
            <a:spLocks noGrp="1"/>
          </p:cNvSpPr>
          <p:nvPr userDrawn="1">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tx1"/>
                </a:solidFill>
                <a:latin typeface="+mn-lt"/>
              </a:defRPr>
            </a:lvl1pPr>
          </a:lstStyle>
          <a:p>
            <a:pPr lvl="0"/>
            <a:r>
              <a:rPr lang="en-US" dirty="0"/>
              <a:t>Author Name</a:t>
            </a:r>
          </a:p>
          <a:p>
            <a:pPr lvl="0"/>
            <a:r>
              <a:rPr lang="en-US" dirty="0"/>
              <a:t>Date</a:t>
            </a:r>
          </a:p>
        </p:txBody>
      </p:sp>
      <p:pic>
        <p:nvPicPr>
          <p:cNvPr id="64" name="MS logo gray - EMF"/>
          <p:cNvPicPr>
            <a:picLocks noChangeAspect="1"/>
          </p:cNvPicPr>
          <p:nvPr userDrawn="1"/>
        </p:nvPicPr>
        <p:blipFill>
          <a:blip r:embed="rId3"/>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218539119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960438"/>
            <a:ext cx="3690937" cy="917575"/>
          </a:xfrm>
        </p:spPr>
        <p:txBody>
          <a:bodyPr lIns="0" tIns="0" rIns="0" bIns="0"/>
          <a:lstStyle>
            <a:lvl1pPr>
              <a:defRPr sz="1800" spc="-50" baseline="0">
                <a:solidFill>
                  <a:schemeClr val="tx1"/>
                </a:solidFill>
              </a:defRPr>
            </a:lvl1pPr>
          </a:lstStyle>
          <a:p>
            <a:r>
              <a:rPr lang="en-US" dirty="0"/>
              <a:t>Contents</a:t>
            </a:r>
          </a:p>
        </p:txBody>
      </p:sp>
      <p:sp>
        <p:nvSpPr>
          <p:cNvPr id="4" name="Text Placeholder 3"/>
          <p:cNvSpPr>
            <a:spLocks noGrp="1"/>
          </p:cNvSpPr>
          <p:nvPr>
            <p:ph type="body" sz="quarter" idx="10" hasCustomPrompt="1"/>
          </p:nvPr>
        </p:nvSpPr>
        <p:spPr>
          <a:xfrm>
            <a:off x="6354764" y="960438"/>
            <a:ext cx="3914774" cy="3862387"/>
          </a:xfrm>
        </p:spPr>
        <p:txBody>
          <a:bodyPr wrap="square" lIns="0" tIns="0" rIns="0" bIns="0">
            <a:noAutofit/>
          </a:bodyPr>
          <a:lstStyle>
            <a:lvl1pPr marL="0" indent="0" defTabSz="517525">
              <a:buNone/>
              <a:defRPr sz="1800" spc="-50" baseline="0">
                <a:solidFill>
                  <a:schemeClr val="accent1"/>
                </a:solidFill>
              </a:defRPr>
            </a:lvl1pPr>
            <a:lvl2pPr marL="228600" indent="0">
              <a:buNone/>
              <a:defRPr sz="1800"/>
            </a:lvl2pPr>
            <a:lvl3pPr marL="457200" indent="0">
              <a:buNone/>
              <a:defRPr sz="1800"/>
            </a:lvl3pPr>
            <a:lvl4pPr marL="685800" indent="0">
              <a:buNone/>
              <a:defRPr sz="1800"/>
            </a:lvl4pPr>
            <a:lvl5pPr marL="914400" indent="0">
              <a:buNone/>
              <a:defRPr sz="1800"/>
            </a:lvl5pPr>
          </a:lstStyle>
          <a:p>
            <a:pPr lvl="0"/>
            <a:r>
              <a:rPr lang="en-US" dirty="0"/>
              <a:t>##	Section Title</a:t>
            </a:r>
          </a:p>
        </p:txBody>
      </p:sp>
    </p:spTree>
    <p:extLst>
      <p:ext uri="{BB962C8B-B14F-4D97-AF65-F5344CB8AC3E}">
        <p14:creationId xmlns:p14="http://schemas.microsoft.com/office/powerpoint/2010/main" val="153133736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Heading Segoe UI </a:t>
            </a:r>
            <a:r>
              <a:rPr lang="en-US" dirty="0" err="1"/>
              <a:t>Semibold</a:t>
            </a:r>
            <a:r>
              <a:rPr lang="en-US" dirty="0"/>
              <a:t> 28/32</a:t>
            </a:r>
          </a:p>
        </p:txBody>
      </p:sp>
      <p:sp>
        <p:nvSpPr>
          <p:cNvPr id="4" name="Text Placeholder 3"/>
          <p:cNvSpPr>
            <a:spLocks noGrp="1"/>
          </p:cNvSpPr>
          <p:nvPr>
            <p:ph type="body" sz="quarter" idx="10" hasCustomPrompt="1"/>
          </p:nvPr>
        </p:nvSpPr>
        <p:spPr>
          <a:xfrm>
            <a:off x="465138" y="1919804"/>
            <a:ext cx="11533187" cy="307777"/>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en-US" dirty="0"/>
              <a:t>Large: subhead Segoe UI Regular 20/24</a:t>
            </a:r>
          </a:p>
        </p:txBody>
      </p:sp>
      <p:sp>
        <p:nvSpPr>
          <p:cNvPr id="5" name="Text Placeholder 4"/>
          <p:cNvSpPr>
            <a:spLocks noGrp="1"/>
          </p:cNvSpPr>
          <p:nvPr>
            <p:ph type="body" sz="quarter" idx="11" hasCustomPrompt="1"/>
          </p:nvPr>
        </p:nvSpPr>
        <p:spPr>
          <a:xfrm>
            <a:off x="465138" y="3214124"/>
            <a:ext cx="11533187" cy="461665"/>
          </a:xfrm>
        </p:spPr>
        <p:txBody>
          <a:bodyPr lIns="0" tIns="0" rIns="0" bIns="0"/>
          <a:lstStyle>
            <a:lvl1pPr marL="0" indent="0">
              <a:lnSpc>
                <a:spcPts val="1800"/>
              </a:lnSpc>
              <a:spcBef>
                <a:spcPts val="0"/>
              </a:spcBef>
              <a:buNone/>
              <a:defRPr sz="1400" b="1">
                <a:solidFill>
                  <a:schemeClr val="tx1"/>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Medium: paragraph title Segoe UI bold 14/18</a:t>
            </a:r>
          </a:p>
          <a:p>
            <a:pPr lvl="1"/>
            <a:r>
              <a:rPr lang="en-US" dirty="0"/>
              <a:t>Body copy Segoe UI Regular 14/18</a:t>
            </a:r>
          </a:p>
        </p:txBody>
      </p:sp>
      <p:sp>
        <p:nvSpPr>
          <p:cNvPr id="7" name="Text Placeholder 6"/>
          <p:cNvSpPr>
            <a:spLocks noGrp="1"/>
          </p:cNvSpPr>
          <p:nvPr>
            <p:ph type="body" sz="quarter" idx="12" hasCustomPrompt="1"/>
          </p:nvPr>
        </p:nvSpPr>
        <p:spPr>
          <a:xfrm>
            <a:off x="465138" y="4477703"/>
            <a:ext cx="11533187" cy="307777"/>
          </a:xfrm>
        </p:spPr>
        <p:txBody>
          <a:bodyPr lIns="0" tIns="0" rIns="0" bIns="0"/>
          <a:lstStyle>
            <a:lvl1pPr marL="0" indent="0">
              <a:lnSpc>
                <a:spcPts val="1200"/>
              </a:lnSpc>
              <a:spcBef>
                <a:spcPts val="0"/>
              </a:spcBef>
              <a:buNone/>
              <a:defRPr sz="1000">
                <a:solidFill>
                  <a:schemeClr val="tx1"/>
                </a:solidFill>
              </a:defRPr>
            </a:lvl1pPr>
            <a:lvl2pPr marL="0" indent="0">
              <a:lnSpc>
                <a:spcPts val="1200"/>
              </a:lnSpc>
              <a:spcBef>
                <a:spcPts val="0"/>
              </a:spcBef>
              <a:buNone/>
              <a:defRPr sz="1000">
                <a:solidFill>
                  <a:schemeClr val="tx1"/>
                </a:solidFill>
              </a:defRPr>
            </a:lvl2pPr>
            <a:lvl3pPr marL="457200" indent="0">
              <a:buNone/>
              <a:defRPr/>
            </a:lvl3pPr>
            <a:lvl4pPr marL="685800" indent="0">
              <a:buNone/>
              <a:defRPr/>
            </a:lvl4pPr>
            <a:lvl5pPr marL="914400" indent="0">
              <a:buNone/>
              <a:defRPr/>
            </a:lvl5pPr>
          </a:lstStyle>
          <a:p>
            <a:pPr lvl="0"/>
            <a:r>
              <a:rPr lang="en-US" dirty="0"/>
              <a:t>Small: caption title Segoe </a:t>
            </a:r>
            <a:r>
              <a:rPr lang="en-US" dirty="0" err="1"/>
              <a:t>Semibold</a:t>
            </a:r>
            <a:r>
              <a:rPr lang="en-US" dirty="0"/>
              <a:t> 10/12</a:t>
            </a:r>
          </a:p>
          <a:p>
            <a:pPr lvl="1"/>
            <a:r>
              <a:rPr lang="en-US" dirty="0"/>
              <a:t>Caption Segoe Regular 10/12</a:t>
            </a:r>
          </a:p>
        </p:txBody>
      </p:sp>
    </p:spTree>
    <p:extLst>
      <p:ext uri="{BB962C8B-B14F-4D97-AF65-F5344CB8AC3E}">
        <p14:creationId xmlns:p14="http://schemas.microsoft.com/office/powerpoint/2010/main" val="1660141622"/>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option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1: three column bulleted list</a:t>
            </a:r>
          </a:p>
        </p:txBody>
      </p:sp>
      <p:sp>
        <p:nvSpPr>
          <p:cNvPr id="4" name="Text Placeholder 3"/>
          <p:cNvSpPr>
            <a:spLocks noGrp="1"/>
          </p:cNvSpPr>
          <p:nvPr>
            <p:ph type="body" sz="quarter" idx="10" hasCustomPrompt="1"/>
          </p:nvPr>
        </p:nvSpPr>
        <p:spPr>
          <a:xfrm>
            <a:off x="465138" y="1919804"/>
            <a:ext cx="7604125" cy="923330"/>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en-US" dirty="0"/>
              <a:t>Subhead Segoe UI Regular 20/24. Dis </a:t>
            </a:r>
            <a:r>
              <a:rPr lang="en-US" dirty="0" err="1"/>
              <a:t>apid</a:t>
            </a:r>
            <a:r>
              <a:rPr lang="en-US" dirty="0"/>
              <a:t> </a:t>
            </a:r>
            <a:r>
              <a:rPr lang="en-US" dirty="0" err="1"/>
              <a:t>es</a:t>
            </a:r>
            <a:r>
              <a:rPr lang="en-US" dirty="0"/>
              <a:t> </a:t>
            </a:r>
            <a:r>
              <a:rPr lang="en-US" dirty="0" err="1"/>
              <a:t>simusanditis</a:t>
            </a:r>
            <a:r>
              <a:rPr lang="en-US" dirty="0"/>
              <a:t> </a:t>
            </a:r>
            <a:r>
              <a:rPr lang="en-US" dirty="0" err="1"/>
              <a:t>ea</a:t>
            </a:r>
            <a:r>
              <a:rPr lang="en-US" dirty="0"/>
              <a:t> ex et </a:t>
            </a:r>
            <a:r>
              <a:rPr lang="en-US" dirty="0" err="1"/>
              <a:t>illore</a:t>
            </a:r>
            <a:r>
              <a:rPr lang="en-US" dirty="0"/>
              <a:t>, </a:t>
            </a:r>
            <a:r>
              <a:rPr lang="en-US" dirty="0" err="1"/>
              <a:t>nectationet</a:t>
            </a:r>
            <a:r>
              <a:rPr lang="en-US" dirty="0"/>
              <a:t> </a:t>
            </a:r>
            <a:r>
              <a:rPr lang="en-US" dirty="0" err="1"/>
              <a:t>aut</a:t>
            </a:r>
            <a:r>
              <a:rPr lang="en-US" dirty="0"/>
              <a:t> </a:t>
            </a:r>
            <a:r>
              <a:rPr lang="en-US" dirty="0" err="1"/>
              <a:t>dic</a:t>
            </a:r>
            <a:r>
              <a:rPr lang="en-US" dirty="0"/>
              <a:t> </a:t>
            </a:r>
            <a:r>
              <a:rPr lang="en-US" dirty="0" err="1"/>
              <a:t>tem</a:t>
            </a:r>
            <a:r>
              <a:rPr lang="en-US" dirty="0"/>
              <a:t> </a:t>
            </a:r>
            <a:r>
              <a:rPr lang="en-US" dirty="0" err="1"/>
              <a:t>vit</a:t>
            </a:r>
            <a:r>
              <a:rPr lang="en-US" dirty="0"/>
              <a:t> </a:t>
            </a:r>
            <a:r>
              <a:rPr lang="en-US" dirty="0" err="1"/>
              <a:t>velestium</a:t>
            </a:r>
            <a:r>
              <a:rPr lang="en-US" dirty="0"/>
              <a:t> </a:t>
            </a:r>
            <a:r>
              <a:rPr lang="en-US" dirty="0" err="1"/>
              <a:t>reperro</a:t>
            </a:r>
            <a:r>
              <a:rPr lang="en-US" dirty="0"/>
              <a:t> </a:t>
            </a:r>
            <a:r>
              <a:rPr lang="en-US" dirty="0" err="1"/>
              <a:t>rroviduntion</a:t>
            </a:r>
            <a:r>
              <a:rPr lang="en-US" dirty="0"/>
              <a:t> </a:t>
            </a:r>
            <a:r>
              <a:rPr lang="en-US" dirty="0" err="1"/>
              <a:t>conem</a:t>
            </a:r>
            <a:r>
              <a:rPr lang="en-US" dirty="0"/>
              <a:t> </a:t>
            </a:r>
            <a:r>
              <a:rPr lang="en-US" dirty="0" err="1"/>
              <a:t>rehend</a:t>
            </a:r>
            <a:r>
              <a:rPr lang="en-US" dirty="0"/>
              <a:t>.</a:t>
            </a:r>
          </a:p>
        </p:txBody>
      </p:sp>
      <p:sp>
        <p:nvSpPr>
          <p:cNvPr id="5" name="Text Placeholder 4"/>
          <p:cNvSpPr>
            <a:spLocks noGrp="1"/>
          </p:cNvSpPr>
          <p:nvPr>
            <p:ph type="body" sz="quarter" idx="11" hasCustomPrompt="1"/>
          </p:nvPr>
        </p:nvSpPr>
        <p:spPr>
          <a:xfrm>
            <a:off x="465138" y="3214124"/>
            <a:ext cx="3690937" cy="2731517"/>
          </a:xfrm>
        </p:spPr>
        <p:txBody>
          <a:bodyPr lIns="0" tIns="0" rIns="0" bIns="0"/>
          <a:lstStyle>
            <a:lvl1pPr marL="0" indent="0">
              <a:lnSpc>
                <a:spcPts val="1800"/>
              </a:lnSpc>
              <a:spcBef>
                <a:spcPts val="900"/>
              </a:spcBef>
              <a:buNone/>
              <a:defRPr sz="1400" b="1">
                <a:solidFill>
                  <a:schemeClr val="accent1"/>
                </a:solidFill>
                <a:latin typeface="+mn-lt"/>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
        <p:nvSpPr>
          <p:cNvPr id="6" name="Text Placeholder 4"/>
          <p:cNvSpPr>
            <a:spLocks noGrp="1"/>
          </p:cNvSpPr>
          <p:nvPr>
            <p:ph type="body" sz="quarter" idx="12" hasCustomPrompt="1"/>
          </p:nvPr>
        </p:nvSpPr>
        <p:spPr>
          <a:xfrm>
            <a:off x="4399597" y="3223704"/>
            <a:ext cx="3669666" cy="2731517"/>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
        <p:nvSpPr>
          <p:cNvPr id="8" name="Text Placeholder 4"/>
          <p:cNvSpPr>
            <a:spLocks noGrp="1"/>
          </p:cNvSpPr>
          <p:nvPr>
            <p:ph type="body" sz="quarter" idx="13" hasCustomPrompt="1"/>
          </p:nvPr>
        </p:nvSpPr>
        <p:spPr>
          <a:xfrm>
            <a:off x="8303577" y="3214124"/>
            <a:ext cx="3694748" cy="2731517"/>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Tree>
    <p:extLst>
      <p:ext uri="{BB962C8B-B14F-4D97-AF65-F5344CB8AC3E}">
        <p14:creationId xmlns:p14="http://schemas.microsoft.com/office/powerpoint/2010/main" val="4086938917"/>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 option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2: two columns copy heavy</a:t>
            </a:r>
          </a:p>
        </p:txBody>
      </p:sp>
      <p:sp>
        <p:nvSpPr>
          <p:cNvPr id="5" name="Text Placeholder 4"/>
          <p:cNvSpPr>
            <a:spLocks noGrp="1"/>
          </p:cNvSpPr>
          <p:nvPr>
            <p:ph type="body" sz="quarter" idx="11" hasCustomPrompt="1"/>
          </p:nvPr>
        </p:nvSpPr>
        <p:spPr>
          <a:xfrm>
            <a:off x="465138" y="2005456"/>
            <a:ext cx="5653087" cy="386862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Pa </a:t>
            </a:r>
            <a:r>
              <a:rPr lang="en-US" dirty="0" err="1"/>
              <a:t>consed</a:t>
            </a:r>
            <a:r>
              <a:rPr lang="en-US" dirty="0"/>
              <a:t> et </a:t>
            </a:r>
            <a:r>
              <a:rPr lang="en-US" dirty="0" err="1"/>
              <a:t>atur</a:t>
            </a:r>
            <a:r>
              <a:rPr lang="en-US" dirty="0"/>
              <a:t>. </a:t>
            </a:r>
            <a:r>
              <a:rPr lang="en-US" dirty="0" err="1"/>
              <a:t>Serion</a:t>
            </a:r>
            <a:r>
              <a:rPr lang="en-US" dirty="0"/>
              <a:t> </a:t>
            </a:r>
            <a:r>
              <a:rPr lang="en-US" dirty="0" err="1"/>
              <a:t>corepudi</a:t>
            </a:r>
            <a:r>
              <a:rPr lang="en-US" dirty="0"/>
              <a:t> dolor </a:t>
            </a:r>
            <a:r>
              <a:rPr lang="en-US" dirty="0" err="1"/>
              <a:t>adionse</a:t>
            </a:r>
            <a:r>
              <a:rPr lang="en-US" dirty="0"/>
              <a:t> </a:t>
            </a:r>
            <a:r>
              <a:rPr lang="en-US" dirty="0" err="1"/>
              <a:t>quibusame</a:t>
            </a:r>
            <a:r>
              <a:rPr lang="en-US" dirty="0"/>
              <a:t> </a:t>
            </a:r>
            <a:r>
              <a:rPr lang="en-US" dirty="0" err="1"/>
              <a:t>nullabora</a:t>
            </a:r>
            <a:r>
              <a:rPr lang="en-US" dirty="0"/>
              <a:t> </a:t>
            </a:r>
            <a:r>
              <a:rPr lang="en-US" dirty="0" err="1"/>
              <a:t>volent</a:t>
            </a:r>
            <a:r>
              <a:rPr lang="en-US" dirty="0"/>
              <a:t> </a:t>
            </a:r>
            <a:r>
              <a:rPr lang="en-US" dirty="0" err="1"/>
              <a:t>lignam</a:t>
            </a:r>
            <a:r>
              <a:rPr lang="en-US" dirty="0"/>
              <a:t> </a:t>
            </a:r>
            <a:r>
              <a:rPr lang="en-US" dirty="0" err="1"/>
              <a:t>entis</a:t>
            </a:r>
            <a:r>
              <a:rPr lang="en-US" dirty="0"/>
              <a:t> ape </a:t>
            </a:r>
            <a:r>
              <a:rPr lang="en-US" dirty="0" err="1"/>
              <a:t>dolores</a:t>
            </a:r>
            <a:r>
              <a:rPr lang="en-US" dirty="0"/>
              <a:t> se </a:t>
            </a:r>
            <a:r>
              <a:rPr lang="en-US" dirty="0" err="1"/>
              <a:t>voluptae</a:t>
            </a:r>
            <a:r>
              <a:rPr lang="en-US" dirty="0"/>
              <a:t> </a:t>
            </a:r>
            <a:r>
              <a:rPr lang="en-US" dirty="0" err="1"/>
              <a:t>nimolupti</a:t>
            </a:r>
            <a:r>
              <a:rPr lang="en-US" dirty="0"/>
              <a:t> </a:t>
            </a:r>
            <a:r>
              <a:rPr lang="en-US" dirty="0" err="1"/>
              <a:t>quam</a:t>
            </a:r>
            <a:r>
              <a:rPr lang="en-US" dirty="0"/>
              <a:t> </a:t>
            </a:r>
            <a:r>
              <a:rPr lang="en-US" dirty="0" err="1"/>
              <a:t>ium</a:t>
            </a:r>
            <a:r>
              <a:rPr lang="en-US" dirty="0"/>
              <a:t> </a:t>
            </a:r>
            <a:r>
              <a:rPr lang="en-US" dirty="0" err="1"/>
              <a:t>simusa</a:t>
            </a:r>
            <a:r>
              <a:rPr lang="en-US" dirty="0"/>
              <a:t> </a:t>
            </a:r>
            <a:r>
              <a:rPr lang="en-US" dirty="0" err="1"/>
              <a:t>doluptur</a:t>
            </a:r>
            <a:r>
              <a:rPr lang="en-US" dirty="0"/>
              <a:t>, sum hic </a:t>
            </a:r>
            <a:r>
              <a:rPr lang="en-US" dirty="0" err="1"/>
              <a:t>tem</a:t>
            </a:r>
            <a:r>
              <a:rPr lang="en-US" dirty="0"/>
              <a:t> qui cum </a:t>
            </a:r>
            <a:r>
              <a:rPr lang="en-US" dirty="0" err="1"/>
              <a:t>evelest</a:t>
            </a:r>
            <a:r>
              <a:rPr lang="en-US" dirty="0"/>
              <a:t>, </a:t>
            </a:r>
            <a:r>
              <a:rPr lang="en-US" dirty="0" err="1"/>
              <a:t>cusapel</a:t>
            </a:r>
            <a:r>
              <a:rPr lang="en-US" dirty="0"/>
              <a:t> et </a:t>
            </a:r>
            <a:r>
              <a:rPr lang="en-US" dirty="0" err="1"/>
              <a:t>unt</a:t>
            </a:r>
            <a:r>
              <a:rPr lang="en-US" dirty="0"/>
              <a:t> et </a:t>
            </a:r>
            <a:r>
              <a:rPr lang="en-US" dirty="0" err="1"/>
              <a:t>hiciisciume</a:t>
            </a:r>
            <a:r>
              <a:rPr lang="en-US" dirty="0"/>
              <a:t> </a:t>
            </a:r>
            <a:r>
              <a:rPr lang="en-US" dirty="0" err="1"/>
              <a:t>vernatiore</a:t>
            </a:r>
            <a:r>
              <a:rPr lang="en-US" dirty="0"/>
              <a:t> </a:t>
            </a:r>
            <a:r>
              <a:rPr lang="en-US" dirty="0" err="1"/>
              <a:t>volenecabor</a:t>
            </a:r>
            <a:r>
              <a:rPr lang="en-US" dirty="0"/>
              <a:t> </a:t>
            </a:r>
            <a:r>
              <a:rPr lang="en-US" dirty="0" err="1"/>
              <a:t>seque</a:t>
            </a:r>
            <a:r>
              <a:rPr lang="en-US" dirty="0"/>
              <a:t> </a:t>
            </a:r>
            <a:r>
              <a:rPr lang="en-US" dirty="0" err="1"/>
              <a:t>officient</a:t>
            </a:r>
            <a:r>
              <a:rPr lang="en-US" dirty="0"/>
              <a:t>, </a:t>
            </a:r>
            <a:r>
              <a:rPr lang="en-US" dirty="0" err="1"/>
              <a:t>quamus</a:t>
            </a:r>
            <a:r>
              <a:rPr lang="en-US" dirty="0"/>
              <a:t> </a:t>
            </a:r>
            <a:r>
              <a:rPr lang="en-US" dirty="0" err="1"/>
              <a:t>voluptium</a:t>
            </a:r>
            <a:r>
              <a:rPr lang="en-US" dirty="0"/>
              <a:t> </a:t>
            </a:r>
            <a:r>
              <a:rPr lang="en-US" dirty="0" err="1"/>
              <a:t>natur</a:t>
            </a:r>
            <a:r>
              <a:rPr lang="en-US" dirty="0"/>
              <a:t> </a:t>
            </a:r>
            <a:r>
              <a:rPr lang="en-US" dirty="0" err="1"/>
              <a:t>maio</a:t>
            </a:r>
            <a:r>
              <a:rPr lang="en-US" dirty="0"/>
              <a:t> </a:t>
            </a:r>
            <a:r>
              <a:rPr lang="en-US" dirty="0" err="1"/>
              <a:t>volupta</a:t>
            </a:r>
            <a:r>
              <a:rPr lang="en-US" dirty="0"/>
              <a:t> </a:t>
            </a:r>
            <a:r>
              <a:rPr lang="en-US" dirty="0" err="1"/>
              <a:t>tioria</a:t>
            </a:r>
            <a:r>
              <a:rPr lang="en-US" dirty="0"/>
              <a:t> </a:t>
            </a:r>
            <a:r>
              <a:rPr lang="en-US" dirty="0" err="1"/>
              <a:t>venimetur</a:t>
            </a:r>
            <a:r>
              <a:rPr lang="en-US" dirty="0"/>
              <a:t> re </a:t>
            </a:r>
            <a:r>
              <a:rPr lang="en-US" dirty="0" err="1"/>
              <a:t>vel</a:t>
            </a:r>
            <a:r>
              <a:rPr lang="en-US" dirty="0"/>
              <a:t> </a:t>
            </a:r>
            <a:r>
              <a:rPr lang="en-US" dirty="0" err="1"/>
              <a:t>ent</a:t>
            </a:r>
            <a:r>
              <a:rPr lang="en-US" dirty="0"/>
              <a:t>, </a:t>
            </a:r>
            <a:r>
              <a:rPr lang="en-US" dirty="0" err="1"/>
              <a:t>quae</a:t>
            </a:r>
            <a:r>
              <a:rPr lang="en-US" dirty="0"/>
              <a:t> </a:t>
            </a:r>
            <a:r>
              <a:rPr lang="en-US" dirty="0" err="1"/>
              <a:t>liqui</a:t>
            </a:r>
            <a:r>
              <a:rPr lang="en-US" dirty="0"/>
              <a:t> </a:t>
            </a:r>
            <a:r>
              <a:rPr lang="en-US" dirty="0" err="1"/>
              <a:t>tem</a:t>
            </a:r>
            <a:r>
              <a:rPr lang="en-US" dirty="0"/>
              <a:t> sin con re </a:t>
            </a:r>
            <a:r>
              <a:rPr lang="en-US" dirty="0" err="1"/>
              <a:t>laut</a:t>
            </a:r>
            <a:r>
              <a:rPr lang="en-US" dirty="0"/>
              <a:t> </a:t>
            </a:r>
            <a:r>
              <a:rPr lang="en-US" dirty="0" err="1"/>
              <a:t>aut</a:t>
            </a:r>
            <a:r>
              <a:rPr lang="en-US" dirty="0"/>
              <a:t> </a:t>
            </a:r>
            <a:r>
              <a:rPr lang="en-US" dirty="0" err="1"/>
              <a:t>volupietur</a:t>
            </a:r>
            <a:r>
              <a:rPr lang="en-US" dirty="0"/>
              <a:t>.</a:t>
            </a:r>
          </a:p>
          <a:p>
            <a:pPr lvl="1"/>
            <a:endParaRPr lang="en-US" dirty="0"/>
          </a:p>
          <a:p>
            <a:pPr lvl="1"/>
            <a:r>
              <a:rPr lang="en-US" dirty="0" err="1"/>
              <a:t>Henestios</a:t>
            </a:r>
            <a:r>
              <a:rPr lang="en-US" dirty="0"/>
              <a:t> </a:t>
            </a:r>
            <a:r>
              <a:rPr lang="en-US" dirty="0" err="1"/>
              <a:t>vellantium</a:t>
            </a:r>
            <a:r>
              <a:rPr lang="en-US" dirty="0"/>
              <a:t> </a:t>
            </a:r>
            <a:r>
              <a:rPr lang="en-US" dirty="0" err="1"/>
              <a:t>simi</a:t>
            </a:r>
            <a:r>
              <a:rPr lang="en-US" dirty="0"/>
              <a:t>, </a:t>
            </a:r>
            <a:r>
              <a:rPr lang="en-US" dirty="0" err="1"/>
              <a:t>quassenime</a:t>
            </a:r>
            <a:r>
              <a:rPr lang="en-US" dirty="0"/>
              <a:t> consent </a:t>
            </a:r>
            <a:r>
              <a:rPr lang="en-US" dirty="0" err="1"/>
              <a:t>emquatincti</a:t>
            </a:r>
            <a:r>
              <a:rPr lang="en-US" dirty="0"/>
              <a:t> to doles </a:t>
            </a:r>
            <a:r>
              <a:rPr lang="en-US" dirty="0" err="1"/>
              <a:t>cium</a:t>
            </a:r>
            <a:r>
              <a:rPr lang="en-US" dirty="0"/>
              <a:t> </a:t>
            </a:r>
            <a:r>
              <a:rPr lang="en-US" dirty="0" err="1"/>
              <a:t>nectur</a:t>
            </a:r>
            <a:r>
              <a:rPr lang="en-US" dirty="0"/>
              <a:t>. </a:t>
            </a:r>
            <a:r>
              <a:rPr lang="en-US" dirty="0" err="1"/>
              <a:t>Experit</a:t>
            </a:r>
            <a:r>
              <a:rPr lang="en-US" dirty="0"/>
              <a:t> </a:t>
            </a:r>
            <a:r>
              <a:rPr lang="en-US" dirty="0" err="1"/>
              <a:t>occus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a:t>
            </a:r>
            <a:r>
              <a:rPr lang="en-US" dirty="0" err="1"/>
              <a:t>ipsuntius</a:t>
            </a:r>
            <a:r>
              <a:rPr lang="en-US" dirty="0"/>
              <a:t> </a:t>
            </a:r>
            <a:r>
              <a:rPr lang="en-US" dirty="0" err="1"/>
              <a:t>quideli</a:t>
            </a:r>
            <a:r>
              <a:rPr lang="en-US" dirty="0"/>
              <a:t> </a:t>
            </a:r>
            <a:r>
              <a:rPr lang="en-US" dirty="0" err="1"/>
              <a:t>tatiis</a:t>
            </a:r>
            <a:r>
              <a:rPr lang="en-US" dirty="0"/>
              <a:t> rem </a:t>
            </a:r>
            <a:r>
              <a:rPr lang="en-US" dirty="0" err="1"/>
              <a:t>restis</a:t>
            </a:r>
            <a:r>
              <a:rPr lang="en-US" dirty="0"/>
              <a:t> pro </a:t>
            </a:r>
            <a:r>
              <a:rPr lang="en-US" dirty="0" err="1"/>
              <a:t>ium</a:t>
            </a:r>
            <a:r>
              <a:rPr lang="en-US" dirty="0"/>
              <a:t> qui </a:t>
            </a:r>
            <a:r>
              <a:rPr lang="en-US" dirty="0" err="1"/>
              <a:t>ra</a:t>
            </a:r>
            <a:r>
              <a:rPr lang="en-US" dirty="0"/>
              <a:t> </a:t>
            </a:r>
            <a:r>
              <a:rPr lang="en-US" dirty="0" err="1"/>
              <a:t>debist</a:t>
            </a:r>
            <a:r>
              <a:rPr lang="en-US" dirty="0"/>
              <a:t> at </a:t>
            </a:r>
            <a:r>
              <a:rPr lang="en-US" dirty="0" err="1"/>
              <a:t>ilit</a:t>
            </a:r>
            <a:r>
              <a:rPr lang="en-US" dirty="0"/>
              <a:t> </a:t>
            </a:r>
            <a:r>
              <a:rPr lang="en-US" dirty="0" err="1"/>
              <a:t>est</a:t>
            </a:r>
            <a:r>
              <a:rPr lang="en-US" dirty="0"/>
              <a:t>, </a:t>
            </a:r>
            <a:r>
              <a:rPr lang="en-US" dirty="0" err="1"/>
              <a:t>cus</a:t>
            </a:r>
            <a:r>
              <a:rPr lang="en-US" dirty="0"/>
              <a:t> </a:t>
            </a:r>
            <a:r>
              <a:rPr lang="en-US" dirty="0" err="1"/>
              <a:t>invenim</a:t>
            </a:r>
            <a:r>
              <a:rPr lang="en-US" dirty="0"/>
              <a:t> </a:t>
            </a:r>
            <a:r>
              <a:rPr lang="en-US" dirty="0" err="1"/>
              <a:t>laborro</a:t>
            </a:r>
            <a:r>
              <a:rPr lang="en-US" dirty="0"/>
              <a:t> </a:t>
            </a:r>
            <a:r>
              <a:rPr lang="en-US" dirty="0" err="1"/>
              <a:t>tem</a:t>
            </a:r>
            <a:r>
              <a:rPr lang="en-US" dirty="0"/>
              <a:t> </a:t>
            </a:r>
            <a:r>
              <a:rPr lang="en-US" dirty="0" err="1"/>
              <a:t>rectiissunt</a:t>
            </a:r>
            <a:r>
              <a:rPr lang="en-US" dirty="0"/>
              <a:t> et, </a:t>
            </a:r>
            <a:r>
              <a:rPr lang="en-US" dirty="0" err="1"/>
              <a:t>nos</a:t>
            </a:r>
            <a:r>
              <a:rPr lang="en-US" dirty="0"/>
              <a:t> </a:t>
            </a:r>
            <a:r>
              <a:rPr lang="en-US" dirty="0" err="1"/>
              <a:t>doloratia</a:t>
            </a:r>
            <a:r>
              <a:rPr lang="en-US" dirty="0"/>
              <a:t> et </a:t>
            </a:r>
            <a:r>
              <a:rPr lang="en-US" dirty="0" err="1"/>
              <a:t>opta</a:t>
            </a:r>
            <a:r>
              <a:rPr lang="en-US" dirty="0"/>
              <a:t> dis </a:t>
            </a:r>
            <a:r>
              <a:rPr lang="en-US" dirty="0" err="1"/>
              <a:t>aut</a:t>
            </a:r>
            <a:r>
              <a:rPr lang="en-US" dirty="0"/>
              <a:t> </a:t>
            </a:r>
            <a:r>
              <a:rPr lang="en-US" dirty="0" err="1"/>
              <a:t>modis</a:t>
            </a:r>
            <a:r>
              <a:rPr lang="en-US" dirty="0"/>
              <a:t> </a:t>
            </a:r>
            <a:r>
              <a:rPr lang="en-US" dirty="0" err="1"/>
              <a:t>rerat</a:t>
            </a:r>
            <a:r>
              <a:rPr lang="en-US" dirty="0"/>
              <a:t> </a:t>
            </a:r>
            <a:r>
              <a:rPr lang="en-US" dirty="0" err="1"/>
              <a:t>oditatu</a:t>
            </a:r>
            <a:r>
              <a:rPr lang="en-US" dirty="0"/>
              <a:t> </a:t>
            </a:r>
            <a:r>
              <a:rPr lang="en-US" dirty="0" err="1"/>
              <a:t>reseque</a:t>
            </a:r>
            <a:r>
              <a:rPr lang="en-US" dirty="0"/>
              <a:t> </a:t>
            </a:r>
            <a:r>
              <a:rPr lang="en-US" dirty="0" err="1"/>
              <a:t>nisque</a:t>
            </a:r>
            <a:r>
              <a:rPr lang="en-US" dirty="0"/>
              <a:t> rem </a:t>
            </a:r>
            <a:r>
              <a:rPr lang="en-US" dirty="0" err="1"/>
              <a:t>rempores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sit.</a:t>
            </a:r>
          </a:p>
        </p:txBody>
      </p:sp>
      <p:sp>
        <p:nvSpPr>
          <p:cNvPr id="7" name="Text Placeholder 4"/>
          <p:cNvSpPr>
            <a:spLocks noGrp="1"/>
          </p:cNvSpPr>
          <p:nvPr>
            <p:ph type="body" sz="quarter" idx="12" hasCustomPrompt="1"/>
          </p:nvPr>
        </p:nvSpPr>
        <p:spPr>
          <a:xfrm>
            <a:off x="6354763" y="1995296"/>
            <a:ext cx="5653087" cy="386862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Pa </a:t>
            </a:r>
            <a:r>
              <a:rPr lang="en-US" dirty="0" err="1"/>
              <a:t>consed</a:t>
            </a:r>
            <a:r>
              <a:rPr lang="en-US" dirty="0"/>
              <a:t> et </a:t>
            </a:r>
            <a:r>
              <a:rPr lang="en-US" dirty="0" err="1"/>
              <a:t>atur</a:t>
            </a:r>
            <a:r>
              <a:rPr lang="en-US" dirty="0"/>
              <a:t>. </a:t>
            </a:r>
            <a:r>
              <a:rPr lang="en-US" dirty="0" err="1"/>
              <a:t>Serion</a:t>
            </a:r>
            <a:r>
              <a:rPr lang="en-US" dirty="0"/>
              <a:t> </a:t>
            </a:r>
            <a:r>
              <a:rPr lang="en-US" dirty="0" err="1"/>
              <a:t>corepudi</a:t>
            </a:r>
            <a:r>
              <a:rPr lang="en-US" dirty="0"/>
              <a:t> dolor </a:t>
            </a:r>
            <a:r>
              <a:rPr lang="en-US" dirty="0" err="1"/>
              <a:t>adionse</a:t>
            </a:r>
            <a:r>
              <a:rPr lang="en-US" dirty="0"/>
              <a:t> </a:t>
            </a:r>
            <a:r>
              <a:rPr lang="en-US" dirty="0" err="1"/>
              <a:t>quibusame</a:t>
            </a:r>
            <a:r>
              <a:rPr lang="en-US" dirty="0"/>
              <a:t> </a:t>
            </a:r>
            <a:r>
              <a:rPr lang="en-US" dirty="0" err="1"/>
              <a:t>nullabora</a:t>
            </a:r>
            <a:r>
              <a:rPr lang="en-US" dirty="0"/>
              <a:t> </a:t>
            </a:r>
            <a:r>
              <a:rPr lang="en-US" dirty="0" err="1"/>
              <a:t>volent</a:t>
            </a:r>
            <a:r>
              <a:rPr lang="en-US" dirty="0"/>
              <a:t> </a:t>
            </a:r>
            <a:r>
              <a:rPr lang="en-US" dirty="0" err="1"/>
              <a:t>lignam</a:t>
            </a:r>
            <a:r>
              <a:rPr lang="en-US" dirty="0"/>
              <a:t> </a:t>
            </a:r>
            <a:r>
              <a:rPr lang="en-US" dirty="0" err="1"/>
              <a:t>entis</a:t>
            </a:r>
            <a:r>
              <a:rPr lang="en-US" dirty="0"/>
              <a:t> ape </a:t>
            </a:r>
            <a:r>
              <a:rPr lang="en-US" dirty="0" err="1"/>
              <a:t>dolores</a:t>
            </a:r>
            <a:r>
              <a:rPr lang="en-US" dirty="0"/>
              <a:t> se </a:t>
            </a:r>
            <a:r>
              <a:rPr lang="en-US" dirty="0" err="1"/>
              <a:t>voluptae</a:t>
            </a:r>
            <a:r>
              <a:rPr lang="en-US" dirty="0"/>
              <a:t> </a:t>
            </a:r>
            <a:r>
              <a:rPr lang="en-US" dirty="0" err="1"/>
              <a:t>nimolupti</a:t>
            </a:r>
            <a:r>
              <a:rPr lang="en-US" dirty="0"/>
              <a:t> </a:t>
            </a:r>
            <a:r>
              <a:rPr lang="en-US" dirty="0" err="1"/>
              <a:t>quam</a:t>
            </a:r>
            <a:r>
              <a:rPr lang="en-US" dirty="0"/>
              <a:t> </a:t>
            </a:r>
            <a:r>
              <a:rPr lang="en-US" dirty="0" err="1"/>
              <a:t>ium</a:t>
            </a:r>
            <a:r>
              <a:rPr lang="en-US" dirty="0"/>
              <a:t> </a:t>
            </a:r>
            <a:r>
              <a:rPr lang="en-US" dirty="0" err="1"/>
              <a:t>simusa</a:t>
            </a:r>
            <a:r>
              <a:rPr lang="en-US" dirty="0"/>
              <a:t> </a:t>
            </a:r>
            <a:r>
              <a:rPr lang="en-US" dirty="0" err="1"/>
              <a:t>doluptur</a:t>
            </a:r>
            <a:r>
              <a:rPr lang="en-US" dirty="0"/>
              <a:t>, sum hic </a:t>
            </a:r>
            <a:r>
              <a:rPr lang="en-US" dirty="0" err="1"/>
              <a:t>tem</a:t>
            </a:r>
            <a:r>
              <a:rPr lang="en-US" dirty="0"/>
              <a:t> qui cum </a:t>
            </a:r>
            <a:r>
              <a:rPr lang="en-US" dirty="0" err="1"/>
              <a:t>evelest</a:t>
            </a:r>
            <a:r>
              <a:rPr lang="en-US" dirty="0"/>
              <a:t>, </a:t>
            </a:r>
            <a:r>
              <a:rPr lang="en-US" dirty="0" err="1"/>
              <a:t>cusapel</a:t>
            </a:r>
            <a:r>
              <a:rPr lang="en-US" dirty="0"/>
              <a:t> et </a:t>
            </a:r>
            <a:r>
              <a:rPr lang="en-US" dirty="0" err="1"/>
              <a:t>unt</a:t>
            </a:r>
            <a:r>
              <a:rPr lang="en-US" dirty="0"/>
              <a:t> et </a:t>
            </a:r>
            <a:r>
              <a:rPr lang="en-US" dirty="0" err="1"/>
              <a:t>hiciisciume</a:t>
            </a:r>
            <a:r>
              <a:rPr lang="en-US" dirty="0"/>
              <a:t> </a:t>
            </a:r>
            <a:r>
              <a:rPr lang="en-US" dirty="0" err="1"/>
              <a:t>vernatiore</a:t>
            </a:r>
            <a:r>
              <a:rPr lang="en-US" dirty="0"/>
              <a:t> </a:t>
            </a:r>
            <a:r>
              <a:rPr lang="en-US" dirty="0" err="1"/>
              <a:t>volenecabor</a:t>
            </a:r>
            <a:r>
              <a:rPr lang="en-US" dirty="0"/>
              <a:t> </a:t>
            </a:r>
            <a:r>
              <a:rPr lang="en-US" dirty="0" err="1"/>
              <a:t>seque</a:t>
            </a:r>
            <a:r>
              <a:rPr lang="en-US" dirty="0"/>
              <a:t> </a:t>
            </a:r>
            <a:r>
              <a:rPr lang="en-US" dirty="0" err="1"/>
              <a:t>officient</a:t>
            </a:r>
            <a:r>
              <a:rPr lang="en-US" dirty="0"/>
              <a:t>, </a:t>
            </a:r>
            <a:r>
              <a:rPr lang="en-US" dirty="0" err="1"/>
              <a:t>quamus</a:t>
            </a:r>
            <a:r>
              <a:rPr lang="en-US" dirty="0"/>
              <a:t> </a:t>
            </a:r>
            <a:r>
              <a:rPr lang="en-US" dirty="0" err="1"/>
              <a:t>voluptium</a:t>
            </a:r>
            <a:r>
              <a:rPr lang="en-US" dirty="0"/>
              <a:t> </a:t>
            </a:r>
            <a:r>
              <a:rPr lang="en-US" dirty="0" err="1"/>
              <a:t>natur</a:t>
            </a:r>
            <a:r>
              <a:rPr lang="en-US" dirty="0"/>
              <a:t> </a:t>
            </a:r>
            <a:r>
              <a:rPr lang="en-US" dirty="0" err="1"/>
              <a:t>maio</a:t>
            </a:r>
            <a:r>
              <a:rPr lang="en-US" dirty="0"/>
              <a:t> </a:t>
            </a:r>
            <a:r>
              <a:rPr lang="en-US" dirty="0" err="1"/>
              <a:t>volupta</a:t>
            </a:r>
            <a:r>
              <a:rPr lang="en-US" dirty="0"/>
              <a:t> </a:t>
            </a:r>
            <a:r>
              <a:rPr lang="en-US" dirty="0" err="1"/>
              <a:t>tioria</a:t>
            </a:r>
            <a:r>
              <a:rPr lang="en-US" dirty="0"/>
              <a:t> </a:t>
            </a:r>
            <a:r>
              <a:rPr lang="en-US" dirty="0" err="1"/>
              <a:t>venimetur</a:t>
            </a:r>
            <a:r>
              <a:rPr lang="en-US" dirty="0"/>
              <a:t> re </a:t>
            </a:r>
            <a:r>
              <a:rPr lang="en-US" dirty="0" err="1"/>
              <a:t>vel</a:t>
            </a:r>
            <a:r>
              <a:rPr lang="en-US" dirty="0"/>
              <a:t> </a:t>
            </a:r>
            <a:r>
              <a:rPr lang="en-US" dirty="0" err="1"/>
              <a:t>ent</a:t>
            </a:r>
            <a:r>
              <a:rPr lang="en-US" dirty="0"/>
              <a:t>, </a:t>
            </a:r>
            <a:r>
              <a:rPr lang="en-US" dirty="0" err="1"/>
              <a:t>quae</a:t>
            </a:r>
            <a:r>
              <a:rPr lang="en-US" dirty="0"/>
              <a:t> </a:t>
            </a:r>
            <a:r>
              <a:rPr lang="en-US" dirty="0" err="1"/>
              <a:t>liqui</a:t>
            </a:r>
            <a:r>
              <a:rPr lang="en-US" dirty="0"/>
              <a:t> </a:t>
            </a:r>
            <a:r>
              <a:rPr lang="en-US" dirty="0" err="1"/>
              <a:t>tem</a:t>
            </a:r>
            <a:r>
              <a:rPr lang="en-US" dirty="0"/>
              <a:t> sin con re </a:t>
            </a:r>
            <a:r>
              <a:rPr lang="en-US" dirty="0" err="1"/>
              <a:t>laut</a:t>
            </a:r>
            <a:r>
              <a:rPr lang="en-US" dirty="0"/>
              <a:t> </a:t>
            </a:r>
            <a:r>
              <a:rPr lang="en-US" dirty="0" err="1"/>
              <a:t>aut</a:t>
            </a:r>
            <a:r>
              <a:rPr lang="en-US" dirty="0"/>
              <a:t> </a:t>
            </a:r>
            <a:r>
              <a:rPr lang="en-US" dirty="0" err="1"/>
              <a:t>volupietur</a:t>
            </a:r>
            <a:r>
              <a:rPr lang="en-US" dirty="0"/>
              <a:t>.</a:t>
            </a:r>
          </a:p>
          <a:p>
            <a:pPr lvl="1"/>
            <a:endParaRPr lang="en-US" dirty="0"/>
          </a:p>
          <a:p>
            <a:pPr lvl="1"/>
            <a:r>
              <a:rPr lang="en-US" dirty="0" err="1"/>
              <a:t>Henestios</a:t>
            </a:r>
            <a:r>
              <a:rPr lang="en-US" dirty="0"/>
              <a:t> </a:t>
            </a:r>
            <a:r>
              <a:rPr lang="en-US" dirty="0" err="1"/>
              <a:t>vellantium</a:t>
            </a:r>
            <a:r>
              <a:rPr lang="en-US" dirty="0"/>
              <a:t> </a:t>
            </a:r>
            <a:r>
              <a:rPr lang="en-US" dirty="0" err="1"/>
              <a:t>simi</a:t>
            </a:r>
            <a:r>
              <a:rPr lang="en-US" dirty="0"/>
              <a:t>, </a:t>
            </a:r>
            <a:r>
              <a:rPr lang="en-US" dirty="0" err="1"/>
              <a:t>quassenime</a:t>
            </a:r>
            <a:r>
              <a:rPr lang="en-US" dirty="0"/>
              <a:t> consent </a:t>
            </a:r>
            <a:r>
              <a:rPr lang="en-US" dirty="0" err="1"/>
              <a:t>emquatincti</a:t>
            </a:r>
            <a:r>
              <a:rPr lang="en-US" dirty="0"/>
              <a:t> to doles </a:t>
            </a:r>
            <a:r>
              <a:rPr lang="en-US" dirty="0" err="1"/>
              <a:t>cium</a:t>
            </a:r>
            <a:r>
              <a:rPr lang="en-US" dirty="0"/>
              <a:t> </a:t>
            </a:r>
            <a:r>
              <a:rPr lang="en-US" dirty="0" err="1"/>
              <a:t>nectur</a:t>
            </a:r>
            <a:r>
              <a:rPr lang="en-US" dirty="0"/>
              <a:t>. </a:t>
            </a:r>
            <a:r>
              <a:rPr lang="en-US" dirty="0" err="1"/>
              <a:t>Experit</a:t>
            </a:r>
            <a:r>
              <a:rPr lang="en-US" dirty="0"/>
              <a:t> </a:t>
            </a:r>
            <a:r>
              <a:rPr lang="en-US" dirty="0" err="1"/>
              <a:t>occus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a:t>
            </a:r>
            <a:r>
              <a:rPr lang="en-US" dirty="0" err="1"/>
              <a:t>ipsuntius</a:t>
            </a:r>
            <a:r>
              <a:rPr lang="en-US" dirty="0"/>
              <a:t> </a:t>
            </a:r>
            <a:r>
              <a:rPr lang="en-US" dirty="0" err="1"/>
              <a:t>quideli</a:t>
            </a:r>
            <a:r>
              <a:rPr lang="en-US" dirty="0"/>
              <a:t> </a:t>
            </a:r>
            <a:r>
              <a:rPr lang="en-US" dirty="0" err="1"/>
              <a:t>tatiis</a:t>
            </a:r>
            <a:r>
              <a:rPr lang="en-US" dirty="0"/>
              <a:t> rem </a:t>
            </a:r>
            <a:r>
              <a:rPr lang="en-US" dirty="0" err="1"/>
              <a:t>restis</a:t>
            </a:r>
            <a:r>
              <a:rPr lang="en-US" dirty="0"/>
              <a:t> pro </a:t>
            </a:r>
            <a:r>
              <a:rPr lang="en-US" dirty="0" err="1"/>
              <a:t>ium</a:t>
            </a:r>
            <a:r>
              <a:rPr lang="en-US" dirty="0"/>
              <a:t> qui </a:t>
            </a:r>
            <a:r>
              <a:rPr lang="en-US" dirty="0" err="1"/>
              <a:t>ra</a:t>
            </a:r>
            <a:r>
              <a:rPr lang="en-US" dirty="0"/>
              <a:t> </a:t>
            </a:r>
            <a:r>
              <a:rPr lang="en-US" dirty="0" err="1"/>
              <a:t>debist</a:t>
            </a:r>
            <a:r>
              <a:rPr lang="en-US" dirty="0"/>
              <a:t> at </a:t>
            </a:r>
            <a:r>
              <a:rPr lang="en-US" dirty="0" err="1"/>
              <a:t>ilit</a:t>
            </a:r>
            <a:r>
              <a:rPr lang="en-US" dirty="0"/>
              <a:t> </a:t>
            </a:r>
            <a:r>
              <a:rPr lang="en-US" dirty="0" err="1"/>
              <a:t>est</a:t>
            </a:r>
            <a:r>
              <a:rPr lang="en-US" dirty="0"/>
              <a:t>, </a:t>
            </a:r>
            <a:r>
              <a:rPr lang="en-US" dirty="0" err="1"/>
              <a:t>cus</a:t>
            </a:r>
            <a:r>
              <a:rPr lang="en-US" dirty="0"/>
              <a:t> </a:t>
            </a:r>
            <a:r>
              <a:rPr lang="en-US" dirty="0" err="1"/>
              <a:t>invenim</a:t>
            </a:r>
            <a:r>
              <a:rPr lang="en-US" dirty="0"/>
              <a:t> </a:t>
            </a:r>
            <a:r>
              <a:rPr lang="en-US" dirty="0" err="1"/>
              <a:t>laborro</a:t>
            </a:r>
            <a:r>
              <a:rPr lang="en-US" dirty="0"/>
              <a:t> </a:t>
            </a:r>
            <a:r>
              <a:rPr lang="en-US" dirty="0" err="1"/>
              <a:t>tem</a:t>
            </a:r>
            <a:r>
              <a:rPr lang="en-US" dirty="0"/>
              <a:t> </a:t>
            </a:r>
            <a:r>
              <a:rPr lang="en-US" dirty="0" err="1"/>
              <a:t>rectiissunt</a:t>
            </a:r>
            <a:r>
              <a:rPr lang="en-US" dirty="0"/>
              <a:t> et, </a:t>
            </a:r>
            <a:r>
              <a:rPr lang="en-US" dirty="0" err="1"/>
              <a:t>nos</a:t>
            </a:r>
            <a:r>
              <a:rPr lang="en-US" dirty="0"/>
              <a:t> </a:t>
            </a:r>
            <a:r>
              <a:rPr lang="en-US" dirty="0" err="1"/>
              <a:t>doloratia</a:t>
            </a:r>
            <a:r>
              <a:rPr lang="en-US" dirty="0"/>
              <a:t> et </a:t>
            </a:r>
            <a:r>
              <a:rPr lang="en-US" dirty="0" err="1"/>
              <a:t>opta</a:t>
            </a:r>
            <a:r>
              <a:rPr lang="en-US" dirty="0"/>
              <a:t> dis </a:t>
            </a:r>
            <a:r>
              <a:rPr lang="en-US" dirty="0" err="1"/>
              <a:t>aut</a:t>
            </a:r>
            <a:r>
              <a:rPr lang="en-US" dirty="0"/>
              <a:t> </a:t>
            </a:r>
            <a:r>
              <a:rPr lang="en-US" dirty="0" err="1"/>
              <a:t>modis</a:t>
            </a:r>
            <a:r>
              <a:rPr lang="en-US" dirty="0"/>
              <a:t> </a:t>
            </a:r>
            <a:r>
              <a:rPr lang="en-US" dirty="0" err="1"/>
              <a:t>rerat</a:t>
            </a:r>
            <a:r>
              <a:rPr lang="en-US" dirty="0"/>
              <a:t> </a:t>
            </a:r>
            <a:r>
              <a:rPr lang="en-US" dirty="0" err="1"/>
              <a:t>oditatu</a:t>
            </a:r>
            <a:r>
              <a:rPr lang="en-US" dirty="0"/>
              <a:t> </a:t>
            </a:r>
            <a:r>
              <a:rPr lang="en-US" dirty="0" err="1"/>
              <a:t>reseque</a:t>
            </a:r>
            <a:r>
              <a:rPr lang="en-US" dirty="0"/>
              <a:t> </a:t>
            </a:r>
            <a:r>
              <a:rPr lang="en-US" dirty="0" err="1"/>
              <a:t>nisque</a:t>
            </a:r>
            <a:r>
              <a:rPr lang="en-US" dirty="0"/>
              <a:t> rem </a:t>
            </a:r>
            <a:r>
              <a:rPr lang="en-US" dirty="0" err="1"/>
              <a:t>rempores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sit.</a:t>
            </a:r>
          </a:p>
        </p:txBody>
      </p:sp>
    </p:spTree>
    <p:extLst>
      <p:ext uri="{BB962C8B-B14F-4D97-AF65-F5344CB8AC3E}">
        <p14:creationId xmlns:p14="http://schemas.microsoft.com/office/powerpoint/2010/main" val="3301746819"/>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 option 3">
    <p:spTree>
      <p:nvGrpSpPr>
        <p:cNvPr id="1" name=""/>
        <p:cNvGrpSpPr/>
        <p:nvPr/>
      </p:nvGrpSpPr>
      <p:grpSpPr>
        <a:xfrm>
          <a:off x="0" y="0"/>
          <a:ext cx="0" cy="0"/>
          <a:chOff x="0" y="0"/>
          <a:chExt cx="0" cy="0"/>
        </a:xfrm>
      </p:grpSpPr>
      <p:sp>
        <p:nvSpPr>
          <p:cNvPr id="3" name="Rectangle 2"/>
          <p:cNvSpPr/>
          <p:nvPr userDrawn="1"/>
        </p:nvSpPr>
        <p:spPr bwMode="auto">
          <a:xfrm>
            <a:off x="465135"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6" name="Content Placeholder 15"/>
          <p:cNvSpPr>
            <a:spLocks noGrp="1"/>
          </p:cNvSpPr>
          <p:nvPr>
            <p:ph sz="quarter" idx="17" hasCustomPrompt="1"/>
          </p:nvPr>
        </p:nvSpPr>
        <p:spPr>
          <a:xfrm>
            <a:off x="933450" y="1997075"/>
            <a:ext cx="2752725" cy="2459482"/>
          </a:xfrm>
        </p:spPr>
        <p:txBody>
          <a:bodyPr>
            <a:noAutofit/>
          </a:bodyPr>
          <a:lstStyle>
            <a:lvl1pPr marL="0" indent="0">
              <a:buNone/>
              <a:defRPr sz="2000"/>
            </a:lvl1pPr>
          </a:lstStyle>
          <a:p>
            <a:pPr lvl="0"/>
            <a:r>
              <a:rPr lang="en-US" dirty="0"/>
              <a:t>Picture</a:t>
            </a:r>
          </a:p>
        </p:txBody>
      </p:sp>
      <p:sp>
        <p:nvSpPr>
          <p:cNvPr id="6" name="Rectangle 5"/>
          <p:cNvSpPr/>
          <p:nvPr userDrawn="1"/>
        </p:nvSpPr>
        <p:spPr bwMode="auto">
          <a:xfrm>
            <a:off x="4389438"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p:cNvSpPr/>
          <p:nvPr userDrawn="1"/>
        </p:nvSpPr>
        <p:spPr bwMode="auto">
          <a:xfrm>
            <a:off x="8307386"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3: three columns images and text</a:t>
            </a:r>
          </a:p>
        </p:txBody>
      </p:sp>
      <p:sp>
        <p:nvSpPr>
          <p:cNvPr id="5" name="Text Placeholder 4"/>
          <p:cNvSpPr>
            <a:spLocks noGrp="1"/>
          </p:cNvSpPr>
          <p:nvPr>
            <p:ph type="body" sz="quarter" idx="11" hasCustomPrompt="1"/>
          </p:nvPr>
        </p:nvSpPr>
        <p:spPr>
          <a:xfrm>
            <a:off x="465138"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9" name="Text Placeholder 4"/>
          <p:cNvSpPr>
            <a:spLocks noGrp="1"/>
          </p:cNvSpPr>
          <p:nvPr>
            <p:ph type="body" sz="quarter" idx="12" hasCustomPrompt="1"/>
          </p:nvPr>
        </p:nvSpPr>
        <p:spPr>
          <a:xfrm>
            <a:off x="4386263"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0" name="Text Placeholder 4"/>
          <p:cNvSpPr>
            <a:spLocks noGrp="1"/>
          </p:cNvSpPr>
          <p:nvPr>
            <p:ph type="body" sz="quarter" idx="13" hasCustomPrompt="1"/>
          </p:nvPr>
        </p:nvSpPr>
        <p:spPr>
          <a:xfrm>
            <a:off x="8307388"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7" name="Content Placeholder 15"/>
          <p:cNvSpPr>
            <a:spLocks noGrp="1"/>
          </p:cNvSpPr>
          <p:nvPr>
            <p:ph sz="quarter" idx="18" hasCustomPrompt="1"/>
          </p:nvPr>
        </p:nvSpPr>
        <p:spPr>
          <a:xfrm>
            <a:off x="4855368" y="1997075"/>
            <a:ext cx="2752725" cy="2459482"/>
          </a:xfrm>
        </p:spPr>
        <p:txBody>
          <a:bodyPr>
            <a:noAutofit/>
          </a:bodyPr>
          <a:lstStyle>
            <a:lvl1pPr marL="0" indent="0">
              <a:buNone/>
              <a:defRPr sz="2000"/>
            </a:lvl1pPr>
          </a:lstStyle>
          <a:p>
            <a:pPr lvl="0"/>
            <a:r>
              <a:rPr lang="en-US" dirty="0"/>
              <a:t>Picture</a:t>
            </a:r>
          </a:p>
        </p:txBody>
      </p:sp>
      <p:sp>
        <p:nvSpPr>
          <p:cNvPr id="18" name="Content Placeholder 15"/>
          <p:cNvSpPr>
            <a:spLocks noGrp="1"/>
          </p:cNvSpPr>
          <p:nvPr>
            <p:ph sz="quarter" idx="19" hasCustomPrompt="1"/>
          </p:nvPr>
        </p:nvSpPr>
        <p:spPr>
          <a:xfrm>
            <a:off x="8777286" y="1997075"/>
            <a:ext cx="2752725" cy="2459482"/>
          </a:xfrm>
        </p:spPr>
        <p:txBody>
          <a:bodyPr>
            <a:noAutofit/>
          </a:bodyPr>
          <a:lstStyle>
            <a:lvl1pPr marL="0" indent="0">
              <a:buNone/>
              <a:defRPr sz="2000"/>
            </a:lvl1pPr>
          </a:lstStyle>
          <a:p>
            <a:pPr lvl="0"/>
            <a:r>
              <a:rPr lang="en-US" dirty="0"/>
              <a:t>Picture</a:t>
            </a:r>
          </a:p>
        </p:txBody>
      </p:sp>
    </p:spTree>
    <p:extLst>
      <p:ext uri="{BB962C8B-B14F-4D97-AF65-F5344CB8AC3E}">
        <p14:creationId xmlns:p14="http://schemas.microsoft.com/office/powerpoint/2010/main" val="785199377"/>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option 4">
    <p:spTree>
      <p:nvGrpSpPr>
        <p:cNvPr id="1" name=""/>
        <p:cNvGrpSpPr/>
        <p:nvPr/>
      </p:nvGrpSpPr>
      <p:grpSpPr>
        <a:xfrm>
          <a:off x="0" y="0"/>
          <a:ext cx="0" cy="0"/>
          <a:chOff x="0" y="0"/>
          <a:chExt cx="0" cy="0"/>
        </a:xfrm>
      </p:grpSpPr>
      <p:sp>
        <p:nvSpPr>
          <p:cNvPr id="24" name="Content Placeholder 15"/>
          <p:cNvSpPr>
            <a:spLocks noGrp="1"/>
          </p:cNvSpPr>
          <p:nvPr>
            <p:ph sz="quarter" idx="25" hasCustomPrompt="1"/>
          </p:nvPr>
        </p:nvSpPr>
        <p:spPr>
          <a:xfrm>
            <a:off x="465139" y="2178680"/>
            <a:ext cx="1727200" cy="1042035"/>
          </a:xfrm>
        </p:spPr>
        <p:txBody>
          <a:bodyPr>
            <a:noAutofit/>
          </a:bodyPr>
          <a:lstStyle>
            <a:lvl1pPr marL="0" indent="0">
              <a:buNone/>
              <a:defRPr sz="2000"/>
            </a:lvl1pPr>
          </a:lstStyle>
          <a:p>
            <a:pPr lvl="0"/>
            <a:r>
              <a:rPr lang="en-US" dirty="0"/>
              <a:t>Picture</a:t>
            </a:r>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4: six columns (numbered list)</a:t>
            </a:r>
          </a:p>
        </p:txBody>
      </p:sp>
      <p:sp>
        <p:nvSpPr>
          <p:cNvPr id="5" name="Text Placeholder 4"/>
          <p:cNvSpPr>
            <a:spLocks noGrp="1"/>
          </p:cNvSpPr>
          <p:nvPr>
            <p:ph type="body" sz="quarter" idx="11" hasCustomPrompt="1"/>
          </p:nvPr>
        </p:nvSpPr>
        <p:spPr>
          <a:xfrm>
            <a:off x="465139" y="3230880"/>
            <a:ext cx="1727200" cy="2834109"/>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4" name="Text Placeholder 4"/>
          <p:cNvSpPr>
            <a:spLocks noGrp="1"/>
          </p:cNvSpPr>
          <p:nvPr>
            <p:ph type="body" sz="quarter" idx="15" hasCustomPrompt="1"/>
          </p:nvPr>
        </p:nvSpPr>
        <p:spPr>
          <a:xfrm>
            <a:off x="2426019" y="3230880"/>
            <a:ext cx="1727200" cy="281705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6" name="Text Placeholder 4"/>
          <p:cNvSpPr>
            <a:spLocks noGrp="1"/>
          </p:cNvSpPr>
          <p:nvPr>
            <p:ph type="body" sz="quarter" idx="17" hasCustomPrompt="1"/>
          </p:nvPr>
        </p:nvSpPr>
        <p:spPr>
          <a:xfrm>
            <a:off x="438689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8" name="Text Placeholder 4"/>
          <p:cNvSpPr>
            <a:spLocks noGrp="1"/>
          </p:cNvSpPr>
          <p:nvPr>
            <p:ph type="body" sz="quarter" idx="19" hasCustomPrompt="1"/>
          </p:nvPr>
        </p:nvSpPr>
        <p:spPr>
          <a:xfrm>
            <a:off x="634777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0" name="Text Placeholder 4"/>
          <p:cNvSpPr>
            <a:spLocks noGrp="1"/>
          </p:cNvSpPr>
          <p:nvPr>
            <p:ph type="body" sz="quarter" idx="21" hasCustomPrompt="1"/>
          </p:nvPr>
        </p:nvSpPr>
        <p:spPr>
          <a:xfrm>
            <a:off x="830865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2" name="Text Placeholder 4"/>
          <p:cNvSpPr>
            <a:spLocks noGrp="1"/>
          </p:cNvSpPr>
          <p:nvPr>
            <p:ph type="body" sz="quarter" idx="23" hasCustomPrompt="1"/>
          </p:nvPr>
        </p:nvSpPr>
        <p:spPr>
          <a:xfrm>
            <a:off x="10269538"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5" name="Content Placeholder 15"/>
          <p:cNvSpPr>
            <a:spLocks noGrp="1"/>
          </p:cNvSpPr>
          <p:nvPr>
            <p:ph sz="quarter" idx="26" hasCustomPrompt="1"/>
          </p:nvPr>
        </p:nvSpPr>
        <p:spPr>
          <a:xfrm>
            <a:off x="2426019" y="2178680"/>
            <a:ext cx="1727200" cy="1042035"/>
          </a:xfrm>
        </p:spPr>
        <p:txBody>
          <a:bodyPr>
            <a:noAutofit/>
          </a:bodyPr>
          <a:lstStyle>
            <a:lvl1pPr marL="0" indent="0">
              <a:buNone/>
              <a:defRPr sz="2000"/>
            </a:lvl1pPr>
          </a:lstStyle>
          <a:p>
            <a:pPr lvl="0"/>
            <a:r>
              <a:rPr lang="en-US" dirty="0"/>
              <a:t>Picture</a:t>
            </a:r>
          </a:p>
        </p:txBody>
      </p:sp>
      <p:sp>
        <p:nvSpPr>
          <p:cNvPr id="26" name="Content Placeholder 15"/>
          <p:cNvSpPr>
            <a:spLocks noGrp="1"/>
          </p:cNvSpPr>
          <p:nvPr>
            <p:ph sz="quarter" idx="27" hasCustomPrompt="1"/>
          </p:nvPr>
        </p:nvSpPr>
        <p:spPr>
          <a:xfrm>
            <a:off x="4386899" y="2178680"/>
            <a:ext cx="1727200" cy="1042035"/>
          </a:xfrm>
        </p:spPr>
        <p:txBody>
          <a:bodyPr>
            <a:noAutofit/>
          </a:bodyPr>
          <a:lstStyle>
            <a:lvl1pPr marL="0" indent="0">
              <a:buNone/>
              <a:defRPr sz="2000"/>
            </a:lvl1pPr>
          </a:lstStyle>
          <a:p>
            <a:pPr lvl="0"/>
            <a:r>
              <a:rPr lang="en-US" dirty="0"/>
              <a:t>Picture</a:t>
            </a:r>
          </a:p>
        </p:txBody>
      </p:sp>
      <p:sp>
        <p:nvSpPr>
          <p:cNvPr id="27" name="Content Placeholder 15"/>
          <p:cNvSpPr>
            <a:spLocks noGrp="1"/>
          </p:cNvSpPr>
          <p:nvPr>
            <p:ph sz="quarter" idx="28" hasCustomPrompt="1"/>
          </p:nvPr>
        </p:nvSpPr>
        <p:spPr>
          <a:xfrm>
            <a:off x="6347779" y="2178680"/>
            <a:ext cx="1727200" cy="1042035"/>
          </a:xfrm>
        </p:spPr>
        <p:txBody>
          <a:bodyPr>
            <a:noAutofit/>
          </a:bodyPr>
          <a:lstStyle>
            <a:lvl1pPr marL="0" indent="0">
              <a:buNone/>
              <a:defRPr sz="2000"/>
            </a:lvl1pPr>
          </a:lstStyle>
          <a:p>
            <a:pPr lvl="0"/>
            <a:r>
              <a:rPr lang="en-US" dirty="0"/>
              <a:t>Picture</a:t>
            </a:r>
          </a:p>
        </p:txBody>
      </p:sp>
      <p:sp>
        <p:nvSpPr>
          <p:cNvPr id="28" name="Content Placeholder 15"/>
          <p:cNvSpPr>
            <a:spLocks noGrp="1"/>
          </p:cNvSpPr>
          <p:nvPr>
            <p:ph sz="quarter" idx="29" hasCustomPrompt="1"/>
          </p:nvPr>
        </p:nvSpPr>
        <p:spPr>
          <a:xfrm>
            <a:off x="8308659" y="2178680"/>
            <a:ext cx="1727200" cy="1042035"/>
          </a:xfrm>
        </p:spPr>
        <p:txBody>
          <a:bodyPr>
            <a:noAutofit/>
          </a:bodyPr>
          <a:lstStyle>
            <a:lvl1pPr marL="0" indent="0">
              <a:buNone/>
              <a:defRPr sz="2000"/>
            </a:lvl1pPr>
          </a:lstStyle>
          <a:p>
            <a:pPr lvl="0"/>
            <a:r>
              <a:rPr lang="en-US" dirty="0"/>
              <a:t>Picture</a:t>
            </a:r>
          </a:p>
        </p:txBody>
      </p:sp>
      <p:sp>
        <p:nvSpPr>
          <p:cNvPr id="29" name="Content Placeholder 15"/>
          <p:cNvSpPr>
            <a:spLocks noGrp="1"/>
          </p:cNvSpPr>
          <p:nvPr>
            <p:ph sz="quarter" idx="30" hasCustomPrompt="1"/>
          </p:nvPr>
        </p:nvSpPr>
        <p:spPr>
          <a:xfrm>
            <a:off x="10269538" y="2178680"/>
            <a:ext cx="1727200" cy="1042035"/>
          </a:xfrm>
        </p:spPr>
        <p:txBody>
          <a:bodyPr>
            <a:noAutofit/>
          </a:bodyPr>
          <a:lstStyle>
            <a:lvl1pPr marL="0" indent="0">
              <a:buNone/>
              <a:defRPr sz="2000"/>
            </a:lvl1pPr>
          </a:lstStyle>
          <a:p>
            <a:pPr lvl="0"/>
            <a:r>
              <a:rPr lang="en-US" dirty="0"/>
              <a:t>Picture</a:t>
            </a:r>
          </a:p>
        </p:txBody>
      </p:sp>
    </p:spTree>
    <p:extLst>
      <p:ext uri="{BB962C8B-B14F-4D97-AF65-F5344CB8AC3E}">
        <p14:creationId xmlns:p14="http://schemas.microsoft.com/office/powerpoint/2010/main" val="3699272733"/>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308324"/>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p:cNvPicPr>
            <a:picLocks noChangeAspect="1"/>
          </p:cNvPicPr>
          <p:nvPr userDrawn="1"/>
        </p:nvPicPr>
        <p:blipFill>
          <a:blip r:embed="rId23"/>
          <a:stretch>
            <a:fillRect/>
          </a:stretch>
        </p:blipFill>
        <p:spPr>
          <a:xfrm rot="5400000">
            <a:off x="9363858" y="3071982"/>
            <a:ext cx="6995160" cy="849926"/>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524" r:id="rId1"/>
    <p:sldLayoutId id="2147484525" r:id="rId2"/>
    <p:sldLayoutId id="2147484578" r:id="rId3"/>
    <p:sldLayoutId id="2147484240" r:id="rId4"/>
    <p:sldLayoutId id="2147484529" r:id="rId5"/>
    <p:sldLayoutId id="2147484530" r:id="rId6"/>
    <p:sldLayoutId id="2147484531" r:id="rId7"/>
    <p:sldLayoutId id="2147484532" r:id="rId8"/>
    <p:sldLayoutId id="2147484533" r:id="rId9"/>
    <p:sldLayoutId id="2147484535" r:id="rId10"/>
    <p:sldLayoutId id="2147484251" r:id="rId11"/>
    <p:sldLayoutId id="2147484548" r:id="rId12"/>
    <p:sldLayoutId id="2147484536" r:id="rId13"/>
    <p:sldLayoutId id="2147484540" r:id="rId14"/>
    <p:sldLayoutId id="2147484541" r:id="rId15"/>
    <p:sldLayoutId id="2147484542" r:id="rId16"/>
    <p:sldLayoutId id="2147484543" r:id="rId17"/>
    <p:sldLayoutId id="2147484544" r:id="rId18"/>
    <p:sldLayoutId id="2147484545" r:id="rId19"/>
    <p:sldLayoutId id="2147484546" r:id="rId20"/>
    <p:sldLayoutId id="2147484299" r:id="rId21"/>
  </p:sldLayoutIdLst>
  <p:transition>
    <p:fade/>
  </p:transition>
  <p:txStyles>
    <p:titleStyle>
      <a:lvl1pPr algn="l" defTabSz="932742" rtl="0" eaLnBrk="1" latinLnBrk="0" hangingPunct="1">
        <a:lnSpc>
          <a:spcPct val="90000"/>
        </a:lnSpc>
        <a:spcBef>
          <a:spcPct val="0"/>
        </a:spcBef>
        <a:buNone/>
        <a:defRPr lang="en-US" sz="4800" b="0" kern="1200" cap="none" spc="-1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pos="1381" userDrawn="1">
          <p15:clr>
            <a:srgbClr val="C35EA4"/>
          </p15:clr>
        </p15:guide>
        <p15:guide id="4" pos="1528" userDrawn="1">
          <p15:clr>
            <a:srgbClr val="C35EA4"/>
          </p15:clr>
        </p15:guide>
        <p15:guide id="5" pos="2618" userDrawn="1">
          <p15:clr>
            <a:srgbClr val="C35EA4"/>
          </p15:clr>
        </p15:guide>
        <p15:guide id="6" pos="2765" userDrawn="1">
          <p15:clr>
            <a:srgbClr val="C35EA4"/>
          </p15:clr>
        </p15:guide>
        <p15:guide id="7" pos="3854" userDrawn="1">
          <p15:clr>
            <a:srgbClr val="C35EA4"/>
          </p15:clr>
        </p15:guide>
        <p15:guide id="8" pos="4003" userDrawn="1">
          <p15:clr>
            <a:srgbClr val="C35EA4"/>
          </p15:clr>
        </p15:guide>
        <p15:guide id="9" pos="5083" userDrawn="1">
          <p15:clr>
            <a:srgbClr val="C35EA4"/>
          </p15:clr>
        </p15:guide>
        <p15:guide id="10" pos="5230" userDrawn="1">
          <p15:clr>
            <a:srgbClr val="C35EA4"/>
          </p15:clr>
        </p15:guide>
        <p15:guide id="11" pos="6323" userDrawn="1">
          <p15:clr>
            <a:srgbClr val="C35EA4"/>
          </p15:clr>
        </p15:guide>
        <p15:guide id="12" pos="6469" userDrawn="1">
          <p15:clr>
            <a:srgbClr val="C35EA4"/>
          </p15:clr>
        </p15:guide>
        <p15:guide id="16" pos="293" userDrawn="1">
          <p15:clr>
            <a:srgbClr val="F26B43"/>
          </p15:clr>
        </p15:guide>
        <p15:guide id="17" pos="7558" userDrawn="1">
          <p15:clr>
            <a:srgbClr val="F26B43"/>
          </p15:clr>
        </p15:guide>
        <p15:guide id="18" orient="horz" pos="751" userDrawn="1">
          <p15:clr>
            <a:srgbClr val="5ACBF0"/>
          </p15:clr>
        </p15:guide>
        <p15:guide id="19" orient="horz" pos="1366" userDrawn="1">
          <p15:clr>
            <a:srgbClr val="5ACBF0"/>
          </p15:clr>
        </p15:guide>
        <p15:guide id="20" orient="horz" pos="605" userDrawn="1">
          <p15:clr>
            <a:srgbClr val="5ACBF0"/>
          </p15:clr>
        </p15:guide>
        <p15:guide id="21" orient="horz" pos="1514" userDrawn="1">
          <p15:clr>
            <a:srgbClr val="5ACBF0"/>
          </p15:clr>
        </p15:guide>
        <p15:guide id="22" orient="horz" pos="2130" userDrawn="1">
          <p15:clr>
            <a:srgbClr val="5ACBF0"/>
          </p15:clr>
        </p15:guide>
        <p15:guide id="23" orient="horz" pos="2275" userDrawn="1">
          <p15:clr>
            <a:srgbClr val="5ACBF0"/>
          </p15:clr>
        </p15:guide>
        <p15:guide id="25" orient="horz" pos="283" userDrawn="1">
          <p15:clr>
            <a:srgbClr val="F26B43"/>
          </p15:clr>
        </p15:guide>
        <p15:guide id="26" orient="horz" pos="4120" userDrawn="1">
          <p15:clr>
            <a:srgbClr val="F26B43"/>
          </p15:clr>
        </p15:guide>
        <p15:guide id="27" orient="horz" pos="2891" userDrawn="1">
          <p15:clr>
            <a:srgbClr val="5ACBF0"/>
          </p15:clr>
        </p15:guide>
        <p15:guide id="28" orient="horz" pos="3038" userDrawn="1">
          <p15:clr>
            <a:srgbClr val="5ACBF0"/>
          </p15:clr>
        </p15:guide>
        <p15:guide id="29" orient="horz" pos="3654" userDrawn="1">
          <p15:clr>
            <a:srgbClr val="5ACBF0"/>
          </p15:clr>
        </p15:guide>
        <p15:guide id="30" orient="horz" pos="3800" userDrawn="1">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hyperlink" Target="https://docs.microsoft.com/en-us/office/dev/add-ins/word/word-add-ins-programming-overview" TargetMode="External"/><Relationship Id="rId2" Type="http://schemas.openxmlformats.org/officeDocument/2006/relationships/notesSlide" Target="../notesSlides/notesSlide13.xml"/><Relationship Id="rId1" Type="http://schemas.openxmlformats.org/officeDocument/2006/relationships/slideLayout" Target="../slideLayouts/slideLayout5.xml"/><Relationship Id="rId6" Type="http://schemas.openxmlformats.org/officeDocument/2006/relationships/hyperlink" Target="https://docs.microsoft.com/en-us/javascript/api/word/word.paragraph" TargetMode="External"/><Relationship Id="rId5" Type="http://schemas.openxmlformats.org/officeDocument/2006/relationships/hyperlink" Target="https://github.com/OfficeDev?utf8=%E2%9C%93&amp;q=word" TargetMode="External"/><Relationship Id="rId4" Type="http://schemas.openxmlformats.org/officeDocument/2006/relationships/hyperlink" Target="https://docs.microsoft.com/en-us/office/dev/add-ins/word/" TargetMode="Externa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0.xml"/><Relationship Id="rId5" Type="http://schemas.openxmlformats.org/officeDocument/2006/relationships/image" Target="../media/image8.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5.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noFill/>
        </p:spPr>
        <p:txBody>
          <a:bodyPr/>
          <a:lstStyle/>
          <a:p>
            <a:r>
              <a:rPr lang="en-US" dirty="0"/>
              <a:t>Building Office Add-ins for Microsoft Word </a:t>
            </a:r>
          </a:p>
        </p:txBody>
      </p:sp>
      <p:sp>
        <p:nvSpPr>
          <p:cNvPr id="5" name="Text Placeholder 4"/>
          <p:cNvSpPr>
            <a:spLocks noGrp="1"/>
          </p:cNvSpPr>
          <p:nvPr>
            <p:ph type="body" sz="quarter" idx="12"/>
          </p:nvPr>
        </p:nvSpPr>
        <p:spPr/>
        <p:txBody>
          <a:bodyPr/>
          <a:lstStyle/>
          <a:p>
            <a:r>
              <a:rPr lang="en-US" dirty="0"/>
              <a:t>Working with Text </a:t>
            </a:r>
            <a:r>
              <a:rPr lang="en-US"/>
              <a:t>and Formatting </a:t>
            </a:r>
            <a:endParaRPr lang="en-US" dirty="0">
              <a:noFill/>
            </a:endParaRPr>
          </a:p>
        </p:txBody>
      </p:sp>
    </p:spTree>
    <p:extLst>
      <p:ext uri="{BB962C8B-B14F-4D97-AF65-F5344CB8AC3E}">
        <p14:creationId xmlns:p14="http://schemas.microsoft.com/office/powerpoint/2010/main" val="14035655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2">
            <a:extLst>
              <a:ext uri="{FF2B5EF4-FFF2-40B4-BE49-F238E27FC236}">
                <a16:creationId xmlns:a16="http://schemas.microsoft.com/office/drawing/2014/main" id="{593D0757-0680-49A2-8848-7D301241A3B7}"/>
              </a:ext>
            </a:extLst>
          </p:cNvPr>
          <p:cNvSpPr txBox="1">
            <a:spLocks/>
          </p:cNvSpPr>
          <p:nvPr/>
        </p:nvSpPr>
        <p:spPr>
          <a:xfrm>
            <a:off x="465139" y="1500487"/>
            <a:ext cx="5905181" cy="2788456"/>
          </a:xfrm>
          <a:prstGeom prst="rect">
            <a:avLst/>
          </a:prstGeom>
          <a:ln>
            <a:noFill/>
          </a:ln>
        </p:spPr>
        <p:txBody>
          <a:bodyPr vert="horz" wrap="square" lIns="0" tIns="0" rIns="0" bIns="0" rtlCol="0">
            <a:spAutoFit/>
          </a:bodyPr>
          <a:lstStyle>
            <a:lvl1pPr marL="0" marR="0" indent="0" algn="l" defTabSz="932742" rtl="0" eaLnBrk="1" fontAlgn="auto" latinLnBrk="0" hangingPunct="1">
              <a:lnSpc>
                <a:spcPts val="2400"/>
              </a:lnSpc>
              <a:spcBef>
                <a:spcPct val="20000"/>
              </a:spcBef>
              <a:spcAft>
                <a:spcPts val="0"/>
              </a:spcAft>
              <a:buClrTx/>
              <a:buSzPct val="90000"/>
              <a:buFont typeface="Wingdings" panose="05000000000000000000" pitchFamily="2" charset="2"/>
              <a:buNone/>
              <a:tabLst/>
              <a:defRPr sz="2000" b="0" i="0" kern="1200" spc="0" baseline="0">
                <a:solidFill>
                  <a:schemeClr val="tx1"/>
                </a:solidFill>
                <a:latin typeface="+mn-lt"/>
                <a:ea typeface="+mn-ea"/>
                <a:cs typeface="+mn-cs"/>
              </a:defRPr>
            </a:lvl1pPr>
            <a:lvl2pPr marL="2286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4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lnSpc>
                <a:spcPct val="90000"/>
              </a:lnSpc>
              <a:spcBef>
                <a:spcPts val="600"/>
              </a:spcBef>
            </a:pPr>
            <a:r>
              <a:rPr lang="en-US" b="1" dirty="0">
                <a:solidFill>
                  <a:srgbClr val="D83B01"/>
                </a:solidFill>
                <a:latin typeface="Segoe UI Semibold"/>
              </a:rPr>
              <a:t>Ranges</a:t>
            </a:r>
          </a:p>
          <a:p>
            <a:pPr lvl="0">
              <a:lnSpc>
                <a:spcPct val="90000"/>
              </a:lnSpc>
              <a:spcBef>
                <a:spcPts val="600"/>
              </a:spcBef>
            </a:pPr>
            <a:r>
              <a:rPr lang="en-US" sz="1600" dirty="0">
                <a:solidFill>
                  <a:srgbClr val="2F2F2F"/>
                </a:solidFill>
                <a:latin typeface="+mj-lt"/>
              </a:rPr>
              <a:t>A range is any contiguous area of a document in Microsoft Word.</a:t>
            </a:r>
          </a:p>
          <a:p>
            <a:pPr lvl="0">
              <a:lnSpc>
                <a:spcPct val="90000"/>
              </a:lnSpc>
              <a:spcBef>
                <a:spcPts val="600"/>
              </a:spcBef>
            </a:pPr>
            <a:r>
              <a:rPr lang="en-US" sz="1600" dirty="0">
                <a:solidFill>
                  <a:srgbClr val="2F2F2F"/>
                </a:solidFill>
                <a:latin typeface="+mj-lt"/>
              </a:rPr>
              <a:t>Ranges can be established through a number of ways, including search, selection, or conversion </a:t>
            </a:r>
            <a:r>
              <a:rPr lang="en-US" sz="1600" dirty="0">
                <a:solidFill>
                  <a:srgbClr val="2F2F2F"/>
                </a:solidFill>
                <a:latin typeface="Courier New" panose="02070309020205020404" pitchFamily="49" charset="0"/>
                <a:cs typeface="Courier New" panose="02070309020205020404" pitchFamily="49" charset="0"/>
              </a:rPr>
              <a:t>(</a:t>
            </a:r>
            <a:r>
              <a:rPr lang="en-US" sz="1600" dirty="0">
                <a:solidFill>
                  <a:srgbClr val="2F2F2F"/>
                </a:solidFill>
                <a:latin typeface="+mj-lt"/>
              </a:rPr>
              <a:t>ex: </a:t>
            </a:r>
            <a:r>
              <a:rPr lang="en-US" sz="1600" dirty="0" err="1">
                <a:solidFill>
                  <a:srgbClr val="2F2F2F"/>
                </a:solidFill>
                <a:latin typeface="Courier New" panose="02070309020205020404" pitchFamily="49" charset="0"/>
                <a:cs typeface="Courier New" panose="02070309020205020404" pitchFamily="49" charset="0"/>
              </a:rPr>
              <a:t>paragraph.getRange</a:t>
            </a:r>
            <a:r>
              <a:rPr lang="en-US" sz="1600" dirty="0">
                <a:solidFill>
                  <a:srgbClr val="2F2F2F"/>
                </a:solidFill>
                <a:latin typeface="Courier New" panose="02070309020205020404" pitchFamily="49" charset="0"/>
                <a:cs typeface="Courier New" panose="02070309020205020404" pitchFamily="49" charset="0"/>
              </a:rPr>
              <a:t>())</a:t>
            </a:r>
            <a:r>
              <a:rPr lang="en-US" sz="1600" dirty="0">
                <a:solidFill>
                  <a:srgbClr val="2F2F2F"/>
                </a:solidFill>
                <a:latin typeface="+mj-lt"/>
              </a:rPr>
              <a:t>. </a:t>
            </a:r>
            <a:endParaRPr lang="en-US" sz="1600" dirty="0">
              <a:solidFill>
                <a:srgbClr val="2F2F2F"/>
              </a:solidFill>
            </a:endParaRPr>
          </a:p>
          <a:p>
            <a:pPr lvl="0">
              <a:lnSpc>
                <a:spcPct val="90000"/>
              </a:lnSpc>
              <a:spcBef>
                <a:spcPts val="600"/>
              </a:spcBef>
            </a:pPr>
            <a:endParaRPr lang="en-US" sz="1600" dirty="0">
              <a:solidFill>
                <a:srgbClr val="2F2F2F"/>
              </a:solidFill>
              <a:latin typeface="Segoe UI Semibold"/>
            </a:endParaRPr>
          </a:p>
          <a:p>
            <a:pPr lvl="0">
              <a:lnSpc>
                <a:spcPct val="90000"/>
              </a:lnSpc>
              <a:spcBef>
                <a:spcPts val="600"/>
              </a:spcBef>
            </a:pPr>
            <a:r>
              <a:rPr lang="en-US" b="1" dirty="0">
                <a:solidFill>
                  <a:srgbClr val="D83B01"/>
                </a:solidFill>
                <a:latin typeface="Segoe UI Semibold"/>
              </a:rPr>
              <a:t>Selections</a:t>
            </a:r>
          </a:p>
          <a:p>
            <a:pPr lvl="0">
              <a:lnSpc>
                <a:spcPct val="90000"/>
              </a:lnSpc>
              <a:spcBef>
                <a:spcPts val="600"/>
              </a:spcBef>
            </a:pPr>
            <a:r>
              <a:rPr lang="en-US" sz="1600" dirty="0">
                <a:solidFill>
                  <a:srgbClr val="2F2F2F"/>
                </a:solidFill>
              </a:rPr>
              <a:t>Selections allow you to manipulate both the content and location of focus in the document.</a:t>
            </a:r>
            <a:endParaRPr lang="en-US" sz="1600" dirty="0">
              <a:solidFill>
                <a:srgbClr val="2F2F2F"/>
              </a:solidFill>
              <a:latin typeface="Segoe UI Semibold"/>
            </a:endParaRPr>
          </a:p>
          <a:p>
            <a:pPr lvl="0">
              <a:lnSpc>
                <a:spcPct val="90000"/>
              </a:lnSpc>
              <a:spcBef>
                <a:spcPts val="600"/>
              </a:spcBef>
            </a:pPr>
            <a:r>
              <a:rPr lang="en-US" sz="1600" dirty="0">
                <a:solidFill>
                  <a:srgbClr val="2F2F2F"/>
                </a:solidFill>
                <a:latin typeface="Segoe UI Semibold"/>
              </a:rPr>
              <a:t>You can get the selection as a range or set the selection on a range</a:t>
            </a:r>
          </a:p>
        </p:txBody>
      </p:sp>
      <p:sp>
        <p:nvSpPr>
          <p:cNvPr id="2" name="Title 1">
            <a:extLst>
              <a:ext uri="{FF2B5EF4-FFF2-40B4-BE49-F238E27FC236}">
                <a16:creationId xmlns:a16="http://schemas.microsoft.com/office/drawing/2014/main" id="{B5DFFC4D-D2E6-46BF-8DD2-F7E2619BC320}"/>
              </a:ext>
            </a:extLst>
          </p:cNvPr>
          <p:cNvSpPr>
            <a:spLocks noGrp="1"/>
          </p:cNvSpPr>
          <p:nvPr>
            <p:ph type="title"/>
          </p:nvPr>
        </p:nvSpPr>
        <p:spPr/>
        <p:txBody>
          <a:bodyPr/>
          <a:lstStyle/>
          <a:p>
            <a:r>
              <a:rPr lang="en-US" dirty="0"/>
              <a:t>Selections and Ranges</a:t>
            </a:r>
          </a:p>
        </p:txBody>
      </p:sp>
      <p:pic>
        <p:nvPicPr>
          <p:cNvPr id="5" name="Picture 4" descr="Screen shot of range selections in a document based on a search for the term &quot;Office&quot;">
            <a:extLst>
              <a:ext uri="{FF2B5EF4-FFF2-40B4-BE49-F238E27FC236}">
                <a16:creationId xmlns:a16="http://schemas.microsoft.com/office/drawing/2014/main" id="{13F2FB5C-03C4-7241-AEDA-365E1D5C2588}"/>
              </a:ext>
            </a:extLst>
          </p:cNvPr>
          <p:cNvPicPr>
            <a:picLocks noChangeAspect="1"/>
          </p:cNvPicPr>
          <p:nvPr/>
        </p:nvPicPr>
        <p:blipFill>
          <a:blip r:embed="rId3"/>
          <a:stretch>
            <a:fillRect/>
          </a:stretch>
        </p:blipFill>
        <p:spPr>
          <a:xfrm>
            <a:off x="6557411" y="1500487"/>
            <a:ext cx="5440914" cy="3687444"/>
          </a:xfrm>
          <a:prstGeom prst="rect">
            <a:avLst/>
          </a:prstGeom>
        </p:spPr>
      </p:pic>
    </p:spTree>
    <p:extLst>
      <p:ext uri="{BB962C8B-B14F-4D97-AF65-F5344CB8AC3E}">
        <p14:creationId xmlns:p14="http://schemas.microsoft.com/office/powerpoint/2010/main" val="3310426414"/>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4762BBD-3EC9-462C-B191-7ED2D17219BC}"/>
              </a:ext>
            </a:extLst>
          </p:cNvPr>
          <p:cNvSpPr/>
          <p:nvPr/>
        </p:nvSpPr>
        <p:spPr bwMode="auto">
          <a:xfrm>
            <a:off x="0" y="1463041"/>
            <a:ext cx="12436475" cy="5531484"/>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Title 6"/>
          <p:cNvSpPr>
            <a:spLocks noGrp="1"/>
          </p:cNvSpPr>
          <p:nvPr>
            <p:ph type="title"/>
          </p:nvPr>
        </p:nvSpPr>
        <p:spPr/>
        <p:txBody>
          <a:bodyPr/>
          <a:lstStyle/>
          <a:p>
            <a:r>
              <a:rPr lang="en-US" dirty="0"/>
              <a:t>Selections and Ranges</a:t>
            </a:r>
          </a:p>
        </p:txBody>
      </p:sp>
      <p:sp>
        <p:nvSpPr>
          <p:cNvPr id="9" name="Text Placeholder 8"/>
          <p:cNvSpPr>
            <a:spLocks noGrp="1"/>
          </p:cNvSpPr>
          <p:nvPr>
            <p:ph type="body" sz="quarter" idx="12"/>
          </p:nvPr>
        </p:nvSpPr>
        <p:spPr>
          <a:xfrm>
            <a:off x="320040" y="1722120"/>
            <a:ext cx="11792032" cy="5258491"/>
          </a:xfrm>
          <a:ln>
            <a:noFill/>
          </a:ln>
        </p:spPr>
        <p:txBody>
          <a:bodyPr lIns="91440" tIns="91440" rIns="91440" bIns="91440"/>
          <a:lstStyle/>
          <a:p>
            <a:pPr>
              <a:lnSpc>
                <a:spcPct val="80000"/>
              </a:lnSpc>
              <a:spcBef>
                <a:spcPts val="300"/>
              </a:spcBef>
            </a:pPr>
            <a:r>
              <a:rPr lang="en-US" sz="1800" b="0" dirty="0">
                <a:solidFill>
                  <a:srgbClr val="008000"/>
                </a:solidFill>
                <a:latin typeface="Consolas" panose="020B0609020204030204" pitchFamily="49" charset="0"/>
                <a:cs typeface="Consolas" panose="020B0609020204030204" pitchFamily="49" charset="0"/>
              </a:rPr>
              <a:t>// Get selected range of text</a:t>
            </a:r>
            <a:endParaRPr lang="en-US" sz="1800" b="0" dirty="0">
              <a:solidFill>
                <a:srgbClr val="0101FD"/>
              </a:solidFill>
              <a:latin typeface="Consolas" panose="020B0609020204030204" pitchFamily="49" charset="0"/>
              <a:cs typeface="Consolas" panose="020B0609020204030204" pitchFamily="49" charset="0"/>
            </a:endParaRPr>
          </a:p>
          <a:p>
            <a:r>
              <a:rPr lang="en-US" sz="1800" b="0" dirty="0" err="1">
                <a:solidFill>
                  <a:srgbClr val="0000FF"/>
                </a:solidFill>
                <a:latin typeface="Consolas" panose="020B0609020204030204" pitchFamily="49" charset="0"/>
                <a:cs typeface="Consolas" panose="020B0609020204030204" pitchFamily="49" charset="0"/>
              </a:rPr>
              <a:t>const</a:t>
            </a:r>
            <a:r>
              <a:rPr lang="en-US" sz="1800" b="0" dirty="0">
                <a:solidFill>
                  <a:srgbClr val="000000"/>
                </a:solidFill>
                <a:latin typeface="Consolas" panose="020B0609020204030204" pitchFamily="49" charset="0"/>
                <a:cs typeface="Consolas" panose="020B0609020204030204" pitchFamily="49" charset="0"/>
              </a:rPr>
              <a:t> </a:t>
            </a:r>
            <a:r>
              <a:rPr lang="en-US" sz="1800" b="0" dirty="0" err="1">
                <a:solidFill>
                  <a:srgbClr val="001080"/>
                </a:solidFill>
                <a:latin typeface="Consolas" panose="020B0609020204030204" pitchFamily="49" charset="0"/>
                <a:cs typeface="Consolas" panose="020B0609020204030204" pitchFamily="49" charset="0"/>
              </a:rPr>
              <a:t>originalRange</a:t>
            </a:r>
            <a:r>
              <a:rPr lang="en-US" sz="1800" b="0" dirty="0">
                <a:solidFill>
                  <a:srgbClr val="000000"/>
                </a:solidFill>
                <a:latin typeface="Consolas" panose="020B0609020204030204" pitchFamily="49" charset="0"/>
                <a:cs typeface="Consolas" panose="020B0609020204030204" pitchFamily="49" charset="0"/>
              </a:rPr>
              <a:t> = </a:t>
            </a:r>
            <a:r>
              <a:rPr lang="en-US" sz="1800" b="0" dirty="0" err="1">
                <a:solidFill>
                  <a:srgbClr val="001080"/>
                </a:solidFill>
                <a:latin typeface="Consolas" panose="020B0609020204030204" pitchFamily="49" charset="0"/>
                <a:cs typeface="Consolas" panose="020B0609020204030204" pitchFamily="49" charset="0"/>
              </a:rPr>
              <a:t>document</a:t>
            </a:r>
            <a:r>
              <a:rPr lang="en-US" sz="1800" b="0" dirty="0" err="1">
                <a:solidFill>
                  <a:srgbClr val="000000"/>
                </a:solidFill>
                <a:latin typeface="Consolas" panose="020B0609020204030204" pitchFamily="49" charset="0"/>
                <a:cs typeface="Consolas" panose="020B0609020204030204" pitchFamily="49" charset="0"/>
              </a:rPr>
              <a:t>.</a:t>
            </a:r>
            <a:r>
              <a:rPr lang="en-US" sz="1800" b="0" dirty="0" err="1">
                <a:solidFill>
                  <a:srgbClr val="795E26"/>
                </a:solidFill>
                <a:latin typeface="Consolas" panose="020B0609020204030204" pitchFamily="49" charset="0"/>
                <a:cs typeface="Consolas" panose="020B0609020204030204" pitchFamily="49" charset="0"/>
              </a:rPr>
              <a:t>getSelection</a:t>
            </a:r>
            <a:r>
              <a:rPr lang="en-US" sz="1800" b="0" dirty="0">
                <a:solidFill>
                  <a:srgbClr val="000000"/>
                </a:solidFill>
                <a:latin typeface="Consolas" panose="020B0609020204030204" pitchFamily="49" charset="0"/>
                <a:cs typeface="Consolas" panose="020B0609020204030204" pitchFamily="49" charset="0"/>
              </a:rPr>
              <a:t>();</a:t>
            </a:r>
          </a:p>
          <a:p>
            <a:pPr>
              <a:lnSpc>
                <a:spcPct val="80000"/>
              </a:lnSpc>
              <a:spcBef>
                <a:spcPts val="300"/>
              </a:spcBef>
            </a:pPr>
            <a:endParaRPr lang="en-US" sz="1800" b="0" dirty="0">
              <a:solidFill>
                <a:srgbClr val="000000"/>
              </a:solidFill>
              <a:latin typeface="Consolas" panose="020B0609020204030204" pitchFamily="49" charset="0"/>
              <a:cs typeface="Consolas" panose="020B0609020204030204" pitchFamily="49" charset="0"/>
            </a:endParaRPr>
          </a:p>
          <a:p>
            <a:pPr>
              <a:lnSpc>
                <a:spcPct val="80000"/>
              </a:lnSpc>
              <a:spcBef>
                <a:spcPts val="300"/>
              </a:spcBef>
            </a:pPr>
            <a:r>
              <a:rPr lang="en-US" sz="1800" b="0" dirty="0">
                <a:solidFill>
                  <a:srgbClr val="008000"/>
                </a:solidFill>
                <a:latin typeface="Consolas" panose="020B0609020204030204" pitchFamily="49" charset="0"/>
                <a:cs typeface="Consolas" panose="020B0609020204030204" pitchFamily="49" charset="0"/>
              </a:rPr>
              <a:t>// Append text to a range of text (“replace”, “start”, “end”, “before”, “after”)</a:t>
            </a:r>
          </a:p>
          <a:p>
            <a:pPr>
              <a:lnSpc>
                <a:spcPct val="80000"/>
              </a:lnSpc>
              <a:spcBef>
                <a:spcPts val="300"/>
              </a:spcBef>
            </a:pPr>
            <a:r>
              <a:rPr lang="en-US" sz="1800" b="0" dirty="0" err="1">
                <a:solidFill>
                  <a:srgbClr val="001080"/>
                </a:solidFill>
                <a:latin typeface="Consolas" panose="020B0609020204030204" pitchFamily="49" charset="0"/>
                <a:cs typeface="Consolas" panose="020B0609020204030204" pitchFamily="49" charset="0"/>
              </a:rPr>
              <a:t>originalRange</a:t>
            </a:r>
            <a:r>
              <a:rPr lang="en-US" sz="1800" b="0" dirty="0" err="1">
                <a:solidFill>
                  <a:srgbClr val="000000"/>
                </a:solidFill>
                <a:latin typeface="Consolas" panose="020B0609020204030204" pitchFamily="49" charset="0"/>
                <a:cs typeface="Consolas" panose="020B0609020204030204" pitchFamily="49" charset="0"/>
              </a:rPr>
              <a:t>.</a:t>
            </a:r>
            <a:r>
              <a:rPr lang="en-US" sz="1800" b="0" dirty="0" err="1">
                <a:solidFill>
                  <a:srgbClr val="795E26"/>
                </a:solidFill>
                <a:latin typeface="Consolas" panose="020B0609020204030204" pitchFamily="49" charset="0"/>
                <a:cs typeface="Consolas" panose="020B0609020204030204" pitchFamily="49" charset="0"/>
              </a:rPr>
              <a:t>insertText</a:t>
            </a:r>
            <a:r>
              <a:rPr lang="en-US" sz="1800" b="0" dirty="0">
                <a:solidFill>
                  <a:srgbClr val="000000"/>
                </a:solidFill>
                <a:latin typeface="Consolas" panose="020B0609020204030204" pitchFamily="49" charset="0"/>
                <a:cs typeface="Consolas" panose="020B0609020204030204" pitchFamily="49" charset="0"/>
              </a:rPr>
              <a:t>(</a:t>
            </a:r>
            <a:r>
              <a:rPr lang="en-US" sz="1800" b="0" dirty="0">
                <a:solidFill>
                  <a:srgbClr val="A31515"/>
                </a:solidFill>
                <a:latin typeface="Consolas" panose="020B0609020204030204" pitchFamily="49" charset="0"/>
                <a:ea typeface="Menlo" panose="020B0609030804020204" pitchFamily="49" charset="0"/>
                <a:cs typeface="Consolas" panose="020B0609020204030204" pitchFamily="49" charset="0"/>
              </a:rPr>
              <a:t>'</a:t>
            </a:r>
            <a:r>
              <a:rPr lang="en-US" sz="1800" b="0" dirty="0">
                <a:solidFill>
                  <a:srgbClr val="A31515"/>
                </a:solidFill>
                <a:latin typeface="Consolas" panose="020B0609020204030204" pitchFamily="49" charset="0"/>
                <a:cs typeface="Consolas" panose="020B0609020204030204" pitchFamily="49" charset="0"/>
              </a:rPr>
              <a:t> added to the end</a:t>
            </a:r>
            <a:r>
              <a:rPr lang="en-US" sz="1800" b="0" dirty="0">
                <a:solidFill>
                  <a:srgbClr val="A31515"/>
                </a:solidFill>
                <a:latin typeface="Consolas" panose="020B0609020204030204" pitchFamily="49" charset="0"/>
                <a:ea typeface="Menlo" panose="020B0609030804020204" pitchFamily="49" charset="0"/>
                <a:cs typeface="Consolas" panose="020B0609020204030204" pitchFamily="49" charset="0"/>
              </a:rPr>
              <a:t>'</a:t>
            </a:r>
            <a:r>
              <a:rPr lang="en-US" sz="1800" b="0" dirty="0">
                <a:solidFill>
                  <a:srgbClr val="000000"/>
                </a:solidFill>
                <a:latin typeface="Consolas" panose="020B0609020204030204" pitchFamily="49" charset="0"/>
                <a:cs typeface="Consolas" panose="020B0609020204030204" pitchFamily="49" charset="0"/>
              </a:rPr>
              <a:t>, </a:t>
            </a:r>
            <a:r>
              <a:rPr lang="en-US" sz="1800" b="0" dirty="0">
                <a:solidFill>
                  <a:srgbClr val="A31515"/>
                </a:solidFill>
                <a:latin typeface="Consolas" panose="020B0609020204030204" pitchFamily="49" charset="0"/>
                <a:ea typeface="Menlo" panose="020B0609030804020204" pitchFamily="49" charset="0"/>
                <a:cs typeface="Consolas" panose="020B0609020204030204" pitchFamily="49" charset="0"/>
              </a:rPr>
              <a:t>'</a:t>
            </a:r>
            <a:r>
              <a:rPr lang="en-US" sz="1800" b="0" dirty="0">
                <a:solidFill>
                  <a:srgbClr val="A31515"/>
                </a:solidFill>
                <a:latin typeface="Consolas" panose="020B0609020204030204" pitchFamily="49" charset="0"/>
                <a:cs typeface="Consolas" panose="020B0609020204030204" pitchFamily="49" charset="0"/>
              </a:rPr>
              <a:t>End</a:t>
            </a:r>
            <a:r>
              <a:rPr lang="en-US" sz="1800" b="0" dirty="0">
                <a:solidFill>
                  <a:srgbClr val="A31515"/>
                </a:solidFill>
                <a:latin typeface="Consolas" panose="020B0609020204030204" pitchFamily="49" charset="0"/>
                <a:ea typeface="Menlo" panose="020B0609030804020204" pitchFamily="49" charset="0"/>
                <a:cs typeface="Consolas" panose="020B0609020204030204" pitchFamily="49" charset="0"/>
              </a:rPr>
              <a:t>'</a:t>
            </a:r>
            <a:r>
              <a:rPr lang="en-US" sz="1800" b="0" dirty="0">
                <a:solidFill>
                  <a:srgbClr val="000000"/>
                </a:solidFill>
                <a:latin typeface="Consolas" panose="020B0609020204030204" pitchFamily="49" charset="0"/>
                <a:cs typeface="Consolas" panose="020B0609020204030204" pitchFamily="49" charset="0"/>
              </a:rPr>
              <a:t>);</a:t>
            </a:r>
          </a:p>
          <a:p>
            <a:pPr>
              <a:lnSpc>
                <a:spcPct val="80000"/>
              </a:lnSpc>
              <a:spcBef>
                <a:spcPts val="300"/>
              </a:spcBef>
            </a:pPr>
            <a:endParaRPr lang="en-US" sz="1800" b="0" dirty="0">
              <a:solidFill>
                <a:srgbClr val="000000"/>
              </a:solidFill>
              <a:latin typeface="Consolas" panose="020B0609020204030204" pitchFamily="49" charset="0"/>
              <a:cs typeface="Consolas" panose="020B0609020204030204" pitchFamily="49" charset="0"/>
            </a:endParaRPr>
          </a:p>
          <a:p>
            <a:pPr>
              <a:lnSpc>
                <a:spcPct val="80000"/>
              </a:lnSpc>
              <a:spcBef>
                <a:spcPts val="300"/>
              </a:spcBef>
            </a:pPr>
            <a:r>
              <a:rPr lang="en-US" sz="1800" b="0" dirty="0">
                <a:solidFill>
                  <a:srgbClr val="008000"/>
                </a:solidFill>
                <a:latin typeface="Consolas" panose="020B0609020204030204" pitchFamily="49" charset="0"/>
                <a:cs typeface="Consolas" panose="020B0609020204030204" pitchFamily="49" charset="0"/>
              </a:rPr>
              <a:t>// Select a range of text (</a:t>
            </a:r>
            <a:r>
              <a:rPr lang="en-US" sz="1800" b="0" dirty="0" err="1">
                <a:solidFill>
                  <a:srgbClr val="008000"/>
                </a:solidFill>
                <a:latin typeface="Consolas" panose="020B0609020204030204" pitchFamily="49" charset="0"/>
                <a:cs typeface="Consolas" panose="020B0609020204030204" pitchFamily="49" charset="0"/>
              </a:rPr>
              <a:t>selectionMode</a:t>
            </a:r>
            <a:r>
              <a:rPr lang="en-US" sz="1800" b="0" dirty="0">
                <a:solidFill>
                  <a:srgbClr val="008000"/>
                </a:solidFill>
                <a:latin typeface="Consolas" panose="020B0609020204030204" pitchFamily="49" charset="0"/>
                <a:cs typeface="Consolas" panose="020B0609020204030204" pitchFamily="49" charset="0"/>
              </a:rPr>
              <a:t> support “Select”, “Start”, “End”)</a:t>
            </a:r>
            <a:endParaRPr lang="en-US" sz="1800" b="0" dirty="0">
              <a:solidFill>
                <a:srgbClr val="0101FD"/>
              </a:solidFill>
              <a:latin typeface="Consolas" panose="020B0609020204030204" pitchFamily="49" charset="0"/>
              <a:cs typeface="Consolas" panose="020B0609020204030204" pitchFamily="49" charset="0"/>
            </a:endParaRPr>
          </a:p>
          <a:p>
            <a:pPr>
              <a:lnSpc>
                <a:spcPct val="80000"/>
              </a:lnSpc>
              <a:spcBef>
                <a:spcPts val="300"/>
              </a:spcBef>
            </a:pPr>
            <a:r>
              <a:rPr lang="en-US" sz="1800" b="0" dirty="0" err="1">
                <a:solidFill>
                  <a:srgbClr val="001080"/>
                </a:solidFill>
                <a:latin typeface="Consolas" panose="020B0609020204030204" pitchFamily="49" charset="0"/>
                <a:cs typeface="Consolas" panose="020B0609020204030204" pitchFamily="49" charset="0"/>
              </a:rPr>
              <a:t>someRange</a:t>
            </a:r>
            <a:r>
              <a:rPr lang="en-US" sz="1800" b="0" dirty="0" err="1">
                <a:solidFill>
                  <a:srgbClr val="000000"/>
                </a:solidFill>
                <a:latin typeface="Consolas" panose="020B0609020204030204" pitchFamily="49" charset="0"/>
                <a:cs typeface="Consolas" panose="020B0609020204030204" pitchFamily="49" charset="0"/>
              </a:rPr>
              <a:t>.</a:t>
            </a:r>
            <a:r>
              <a:rPr lang="en-US" sz="1800" b="0" dirty="0" err="1">
                <a:solidFill>
                  <a:srgbClr val="795E26"/>
                </a:solidFill>
                <a:latin typeface="Consolas" panose="020B0609020204030204" pitchFamily="49" charset="0"/>
                <a:cs typeface="Consolas" panose="020B0609020204030204" pitchFamily="49" charset="0"/>
              </a:rPr>
              <a:t>select</a:t>
            </a:r>
            <a:r>
              <a:rPr lang="en-US" sz="1800" b="0" dirty="0">
                <a:solidFill>
                  <a:srgbClr val="000000"/>
                </a:solidFill>
                <a:latin typeface="Consolas" panose="020B0609020204030204" pitchFamily="49" charset="0"/>
                <a:cs typeface="Consolas" panose="020B0609020204030204" pitchFamily="49" charset="0"/>
              </a:rPr>
              <a:t>(</a:t>
            </a:r>
            <a:r>
              <a:rPr lang="en-US" sz="1800" b="0" dirty="0">
                <a:solidFill>
                  <a:srgbClr val="A31515"/>
                </a:solidFill>
                <a:latin typeface="Consolas" panose="020B0609020204030204" pitchFamily="49" charset="0"/>
                <a:ea typeface="Menlo" panose="020B0609030804020204" pitchFamily="49" charset="0"/>
                <a:cs typeface="Consolas" panose="020B0609020204030204" pitchFamily="49" charset="0"/>
              </a:rPr>
              <a:t>'Select'</a:t>
            </a:r>
            <a:r>
              <a:rPr lang="en-US" sz="1800" b="0" dirty="0">
                <a:solidFill>
                  <a:srgbClr val="000000"/>
                </a:solidFill>
                <a:latin typeface="Consolas" panose="020B0609020204030204" pitchFamily="49" charset="0"/>
                <a:cs typeface="Consolas" panose="020B0609020204030204" pitchFamily="49" charset="0"/>
              </a:rPr>
              <a:t>);</a:t>
            </a:r>
          </a:p>
          <a:p>
            <a:pPr>
              <a:lnSpc>
                <a:spcPct val="80000"/>
              </a:lnSpc>
              <a:spcBef>
                <a:spcPts val="300"/>
              </a:spcBef>
            </a:pPr>
            <a:endParaRPr lang="en-US" sz="1800" b="0" dirty="0">
              <a:solidFill>
                <a:srgbClr val="000000"/>
              </a:solidFill>
              <a:latin typeface="Consolas" panose="020B0609020204030204" pitchFamily="49" charset="0"/>
              <a:cs typeface="Consolas" panose="020B0609020204030204" pitchFamily="49" charset="0"/>
            </a:endParaRPr>
          </a:p>
          <a:p>
            <a:pPr>
              <a:lnSpc>
                <a:spcPct val="80000"/>
              </a:lnSpc>
              <a:spcBef>
                <a:spcPts val="300"/>
              </a:spcBef>
            </a:pPr>
            <a:r>
              <a:rPr lang="en-US" sz="1800" b="0" dirty="0">
                <a:solidFill>
                  <a:srgbClr val="008000"/>
                </a:solidFill>
                <a:latin typeface="Consolas" panose="020B0609020204030204" pitchFamily="49" charset="0"/>
                <a:cs typeface="Consolas" panose="020B0609020204030204" pitchFamily="49" charset="0"/>
              </a:rPr>
              <a:t>// Search a paragraph for a range of text and replace it</a:t>
            </a:r>
            <a:endParaRPr lang="en-US" sz="1800" b="0" dirty="0">
              <a:solidFill>
                <a:srgbClr val="0101FD"/>
              </a:solidFill>
              <a:latin typeface="Consolas" panose="020B0609020204030204" pitchFamily="49" charset="0"/>
              <a:cs typeface="Consolas" panose="020B0609020204030204" pitchFamily="49" charset="0"/>
            </a:endParaRPr>
          </a:p>
          <a:p>
            <a:r>
              <a:rPr lang="en-US" sz="1800" b="0" dirty="0" err="1">
                <a:solidFill>
                  <a:srgbClr val="0000FF"/>
                </a:solidFill>
                <a:latin typeface="Consolas" panose="020B0609020204030204" pitchFamily="49" charset="0"/>
                <a:cs typeface="Consolas" panose="020B0609020204030204" pitchFamily="49" charset="0"/>
              </a:rPr>
              <a:t>var</a:t>
            </a:r>
            <a:r>
              <a:rPr lang="en-US" sz="1800" b="0" dirty="0">
                <a:solidFill>
                  <a:srgbClr val="000000"/>
                </a:solidFill>
                <a:latin typeface="Consolas" panose="020B0609020204030204" pitchFamily="49" charset="0"/>
                <a:cs typeface="Consolas" panose="020B0609020204030204" pitchFamily="49" charset="0"/>
              </a:rPr>
              <a:t> </a:t>
            </a:r>
            <a:r>
              <a:rPr lang="en-US" sz="1800" b="0" dirty="0">
                <a:solidFill>
                  <a:srgbClr val="001080"/>
                </a:solidFill>
                <a:latin typeface="Consolas" panose="020B0609020204030204" pitchFamily="49" charset="0"/>
                <a:cs typeface="Consolas" panose="020B0609020204030204" pitchFamily="49" charset="0"/>
              </a:rPr>
              <a:t>ranges</a:t>
            </a:r>
            <a:r>
              <a:rPr lang="en-US" sz="1800" b="0" dirty="0">
                <a:solidFill>
                  <a:srgbClr val="000000"/>
                </a:solidFill>
                <a:latin typeface="Consolas" panose="020B0609020204030204" pitchFamily="49" charset="0"/>
                <a:cs typeface="Consolas" panose="020B0609020204030204" pitchFamily="49" charset="0"/>
              </a:rPr>
              <a:t> = </a:t>
            </a:r>
            <a:r>
              <a:rPr lang="en-US" sz="1800" b="0" dirty="0" err="1">
                <a:solidFill>
                  <a:srgbClr val="001080"/>
                </a:solidFill>
                <a:latin typeface="Consolas" panose="020B0609020204030204" pitchFamily="49" charset="0"/>
                <a:cs typeface="Consolas" panose="020B0609020204030204" pitchFamily="49" charset="0"/>
              </a:rPr>
              <a:t>paragraph</a:t>
            </a:r>
            <a:r>
              <a:rPr lang="en-US" sz="1800" b="0" dirty="0" err="1">
                <a:solidFill>
                  <a:srgbClr val="000000"/>
                </a:solidFill>
                <a:latin typeface="Consolas" panose="020B0609020204030204" pitchFamily="49" charset="0"/>
                <a:cs typeface="Consolas" panose="020B0609020204030204" pitchFamily="49" charset="0"/>
              </a:rPr>
              <a:t>.</a:t>
            </a:r>
            <a:r>
              <a:rPr lang="en-US" sz="1800" b="0" dirty="0" err="1">
                <a:solidFill>
                  <a:srgbClr val="795E26"/>
                </a:solidFill>
                <a:latin typeface="Consolas" panose="020B0609020204030204" pitchFamily="49" charset="0"/>
                <a:cs typeface="Consolas" panose="020B0609020204030204" pitchFamily="49" charset="0"/>
              </a:rPr>
              <a:t>search</a:t>
            </a:r>
            <a:r>
              <a:rPr lang="en-US" sz="1800" b="0" dirty="0">
                <a:solidFill>
                  <a:srgbClr val="000000"/>
                </a:solidFill>
                <a:latin typeface="Consolas" panose="020B0609020204030204" pitchFamily="49" charset="0"/>
                <a:cs typeface="Consolas" panose="020B0609020204030204" pitchFamily="49" charset="0"/>
              </a:rPr>
              <a:t>(</a:t>
            </a:r>
            <a:r>
              <a:rPr lang="en-US" sz="1800" b="0" dirty="0">
                <a:solidFill>
                  <a:srgbClr val="A31515"/>
                </a:solidFill>
                <a:latin typeface="Consolas" panose="020B0609020204030204" pitchFamily="49" charset="0"/>
                <a:cs typeface="Consolas" panose="020B0609020204030204" pitchFamily="49" charset="0"/>
              </a:rPr>
              <a:t>'office'</a:t>
            </a:r>
            <a:r>
              <a:rPr lang="en-US" sz="1800" b="0" dirty="0">
                <a:solidFill>
                  <a:srgbClr val="000000"/>
                </a:solidFill>
                <a:latin typeface="Consolas" panose="020B0609020204030204" pitchFamily="49" charset="0"/>
                <a:cs typeface="Consolas" panose="020B0609020204030204" pitchFamily="49" charset="0"/>
              </a:rPr>
              <a:t>, {</a:t>
            </a:r>
            <a:r>
              <a:rPr lang="en-US" sz="1800" b="0" dirty="0" err="1">
                <a:solidFill>
                  <a:srgbClr val="001080"/>
                </a:solidFill>
                <a:latin typeface="Consolas" panose="020B0609020204030204" pitchFamily="49" charset="0"/>
                <a:cs typeface="Consolas" panose="020B0609020204030204" pitchFamily="49" charset="0"/>
              </a:rPr>
              <a:t>matchCase</a:t>
            </a:r>
            <a:r>
              <a:rPr lang="en-US" sz="1800" b="0" dirty="0">
                <a:solidFill>
                  <a:srgbClr val="001080"/>
                </a:solidFill>
                <a:latin typeface="Consolas" panose="020B0609020204030204" pitchFamily="49" charset="0"/>
                <a:cs typeface="Consolas" panose="020B0609020204030204" pitchFamily="49" charset="0"/>
              </a:rPr>
              <a:t>:</a:t>
            </a:r>
            <a:r>
              <a:rPr lang="en-US" sz="1800" b="0" dirty="0">
                <a:solidFill>
                  <a:srgbClr val="000000"/>
                </a:solidFill>
                <a:latin typeface="Consolas" panose="020B0609020204030204" pitchFamily="49" charset="0"/>
                <a:cs typeface="Consolas" panose="020B0609020204030204" pitchFamily="49" charset="0"/>
              </a:rPr>
              <a:t> </a:t>
            </a:r>
            <a:r>
              <a:rPr lang="en-US" sz="1800" b="0" dirty="0">
                <a:solidFill>
                  <a:srgbClr val="0000FF"/>
                </a:solidFill>
                <a:latin typeface="Consolas" panose="020B0609020204030204" pitchFamily="49" charset="0"/>
                <a:cs typeface="Consolas" panose="020B0609020204030204" pitchFamily="49" charset="0"/>
              </a:rPr>
              <a:t>true</a:t>
            </a:r>
            <a:r>
              <a:rPr lang="en-US" sz="1800" b="0" dirty="0">
                <a:solidFill>
                  <a:srgbClr val="000000"/>
                </a:solidFill>
                <a:latin typeface="Consolas" panose="020B0609020204030204" pitchFamily="49" charset="0"/>
                <a:cs typeface="Consolas" panose="020B0609020204030204" pitchFamily="49" charset="0"/>
              </a:rPr>
              <a:t>, </a:t>
            </a:r>
            <a:r>
              <a:rPr lang="en-US" sz="1800" b="0" dirty="0" err="1">
                <a:solidFill>
                  <a:srgbClr val="001080"/>
                </a:solidFill>
                <a:latin typeface="Consolas" panose="020B0609020204030204" pitchFamily="49" charset="0"/>
                <a:cs typeface="Consolas" panose="020B0609020204030204" pitchFamily="49" charset="0"/>
              </a:rPr>
              <a:t>ignoreSpace</a:t>
            </a:r>
            <a:r>
              <a:rPr lang="en-US" sz="1800" b="0" dirty="0">
                <a:solidFill>
                  <a:srgbClr val="001080"/>
                </a:solidFill>
                <a:latin typeface="Consolas" panose="020B0609020204030204" pitchFamily="49" charset="0"/>
                <a:cs typeface="Consolas" panose="020B0609020204030204" pitchFamily="49" charset="0"/>
              </a:rPr>
              <a:t>:</a:t>
            </a:r>
            <a:r>
              <a:rPr lang="en-US" sz="1800" b="0" dirty="0">
                <a:solidFill>
                  <a:srgbClr val="000000"/>
                </a:solidFill>
                <a:latin typeface="Consolas" panose="020B0609020204030204" pitchFamily="49" charset="0"/>
                <a:cs typeface="Consolas" panose="020B0609020204030204" pitchFamily="49" charset="0"/>
              </a:rPr>
              <a:t> </a:t>
            </a:r>
            <a:r>
              <a:rPr lang="en-US" sz="1800" b="0" dirty="0">
                <a:solidFill>
                  <a:srgbClr val="0000FF"/>
                </a:solidFill>
                <a:latin typeface="Consolas" panose="020B0609020204030204" pitchFamily="49" charset="0"/>
                <a:cs typeface="Consolas" panose="020B0609020204030204" pitchFamily="49" charset="0"/>
              </a:rPr>
              <a:t>true</a:t>
            </a:r>
            <a:r>
              <a:rPr lang="en-US" sz="1800" b="0" dirty="0">
                <a:solidFill>
                  <a:srgbClr val="000000"/>
                </a:solidFill>
                <a:latin typeface="Consolas" panose="020B0609020204030204" pitchFamily="49" charset="0"/>
                <a:cs typeface="Consolas" panose="020B0609020204030204" pitchFamily="49" charset="0"/>
              </a:rPr>
              <a:t>});</a:t>
            </a:r>
          </a:p>
          <a:p>
            <a:r>
              <a:rPr lang="en-US" sz="1800" b="0" dirty="0" err="1">
                <a:solidFill>
                  <a:srgbClr val="001080"/>
                </a:solidFill>
                <a:latin typeface="Consolas" panose="020B0609020204030204" pitchFamily="49" charset="0"/>
                <a:cs typeface="Consolas" panose="020B0609020204030204" pitchFamily="49" charset="0"/>
              </a:rPr>
              <a:t>context</a:t>
            </a:r>
            <a:r>
              <a:rPr lang="en-US" sz="1800" b="0" dirty="0" err="1">
                <a:solidFill>
                  <a:srgbClr val="000000"/>
                </a:solidFill>
                <a:latin typeface="Consolas" panose="020B0609020204030204" pitchFamily="49" charset="0"/>
                <a:cs typeface="Consolas" panose="020B0609020204030204" pitchFamily="49" charset="0"/>
              </a:rPr>
              <a:t>.</a:t>
            </a:r>
            <a:r>
              <a:rPr lang="en-US" sz="1800" b="0" dirty="0" err="1">
                <a:solidFill>
                  <a:srgbClr val="795E26"/>
                </a:solidFill>
                <a:latin typeface="Consolas" panose="020B0609020204030204" pitchFamily="49" charset="0"/>
                <a:cs typeface="Consolas" panose="020B0609020204030204" pitchFamily="49" charset="0"/>
              </a:rPr>
              <a:t>load</a:t>
            </a:r>
            <a:r>
              <a:rPr lang="en-US" sz="1800" b="0" dirty="0">
                <a:solidFill>
                  <a:srgbClr val="000000"/>
                </a:solidFill>
                <a:latin typeface="Consolas" panose="020B0609020204030204" pitchFamily="49" charset="0"/>
                <a:cs typeface="Consolas" panose="020B0609020204030204" pitchFamily="49" charset="0"/>
              </a:rPr>
              <a:t>(</a:t>
            </a:r>
            <a:r>
              <a:rPr lang="en-US" sz="1800" b="0" dirty="0">
                <a:solidFill>
                  <a:srgbClr val="001080"/>
                </a:solidFill>
                <a:latin typeface="Consolas" panose="020B0609020204030204" pitchFamily="49" charset="0"/>
                <a:cs typeface="Consolas" panose="020B0609020204030204" pitchFamily="49" charset="0"/>
              </a:rPr>
              <a:t>ranges</a:t>
            </a:r>
            <a:r>
              <a:rPr lang="en-US" sz="1800" b="0" dirty="0">
                <a:solidFill>
                  <a:srgbClr val="000000"/>
                </a:solidFill>
                <a:latin typeface="Consolas" panose="020B0609020204030204" pitchFamily="49" charset="0"/>
                <a:cs typeface="Consolas" panose="020B0609020204030204" pitchFamily="49" charset="0"/>
              </a:rPr>
              <a:t>);</a:t>
            </a:r>
          </a:p>
          <a:p>
            <a:r>
              <a:rPr lang="en-US" sz="1800" b="0" dirty="0">
                <a:solidFill>
                  <a:srgbClr val="AF00DB"/>
                </a:solidFill>
                <a:latin typeface="Consolas" panose="020B0609020204030204" pitchFamily="49" charset="0"/>
                <a:cs typeface="Consolas" panose="020B0609020204030204" pitchFamily="49" charset="0"/>
              </a:rPr>
              <a:t>return</a:t>
            </a:r>
            <a:r>
              <a:rPr lang="en-US" sz="1800" b="0" dirty="0">
                <a:solidFill>
                  <a:srgbClr val="000000"/>
                </a:solidFill>
                <a:latin typeface="Consolas" panose="020B0609020204030204" pitchFamily="49" charset="0"/>
                <a:cs typeface="Consolas" panose="020B0609020204030204" pitchFamily="49" charset="0"/>
              </a:rPr>
              <a:t> </a:t>
            </a:r>
            <a:r>
              <a:rPr lang="en-US" sz="1800" b="0" dirty="0" err="1">
                <a:solidFill>
                  <a:srgbClr val="001080"/>
                </a:solidFill>
                <a:latin typeface="Consolas" panose="020B0609020204030204" pitchFamily="49" charset="0"/>
                <a:cs typeface="Consolas" panose="020B0609020204030204" pitchFamily="49" charset="0"/>
              </a:rPr>
              <a:t>context</a:t>
            </a:r>
            <a:r>
              <a:rPr lang="en-US" sz="1800" b="0" dirty="0" err="1">
                <a:solidFill>
                  <a:srgbClr val="000000"/>
                </a:solidFill>
                <a:latin typeface="Consolas" panose="020B0609020204030204" pitchFamily="49" charset="0"/>
                <a:cs typeface="Consolas" panose="020B0609020204030204" pitchFamily="49" charset="0"/>
              </a:rPr>
              <a:t>.</a:t>
            </a:r>
            <a:r>
              <a:rPr lang="en-US" sz="1800" b="0" dirty="0" err="1">
                <a:solidFill>
                  <a:srgbClr val="795E26"/>
                </a:solidFill>
                <a:latin typeface="Consolas" panose="020B0609020204030204" pitchFamily="49" charset="0"/>
                <a:cs typeface="Consolas" panose="020B0609020204030204" pitchFamily="49" charset="0"/>
              </a:rPr>
              <a:t>sync</a:t>
            </a:r>
            <a:r>
              <a:rPr lang="en-US" sz="1800" b="0" dirty="0">
                <a:solidFill>
                  <a:srgbClr val="000000"/>
                </a:solidFill>
                <a:latin typeface="Consolas" panose="020B0609020204030204" pitchFamily="49" charset="0"/>
                <a:cs typeface="Consolas" panose="020B0609020204030204" pitchFamily="49" charset="0"/>
              </a:rPr>
              <a:t>().</a:t>
            </a:r>
            <a:r>
              <a:rPr lang="en-US" sz="1800" b="0" dirty="0">
                <a:solidFill>
                  <a:srgbClr val="795E26"/>
                </a:solidFill>
                <a:latin typeface="Consolas" panose="020B0609020204030204" pitchFamily="49" charset="0"/>
                <a:cs typeface="Consolas" panose="020B0609020204030204" pitchFamily="49" charset="0"/>
              </a:rPr>
              <a:t>then</a:t>
            </a:r>
            <a:r>
              <a:rPr lang="en-US" sz="1800" b="0" dirty="0">
                <a:solidFill>
                  <a:srgbClr val="000000"/>
                </a:solidFill>
                <a:latin typeface="Consolas" panose="020B0609020204030204" pitchFamily="49" charset="0"/>
                <a:cs typeface="Consolas" panose="020B0609020204030204" pitchFamily="49" charset="0"/>
              </a:rPr>
              <a:t>(() </a:t>
            </a:r>
            <a:r>
              <a:rPr lang="en-US" sz="1800" b="0" dirty="0">
                <a:solidFill>
                  <a:srgbClr val="0000FF"/>
                </a:solidFill>
                <a:latin typeface="Consolas" panose="020B0609020204030204" pitchFamily="49" charset="0"/>
                <a:cs typeface="Consolas" panose="020B0609020204030204" pitchFamily="49" charset="0"/>
              </a:rPr>
              <a:t>=&gt;</a:t>
            </a:r>
            <a:r>
              <a:rPr lang="en-US" sz="1800" b="0" dirty="0">
                <a:solidFill>
                  <a:srgbClr val="000000"/>
                </a:solidFill>
                <a:latin typeface="Consolas" panose="020B0609020204030204" pitchFamily="49" charset="0"/>
                <a:cs typeface="Consolas" panose="020B0609020204030204" pitchFamily="49" charset="0"/>
              </a:rPr>
              <a:t> {</a:t>
            </a:r>
          </a:p>
          <a:p>
            <a:r>
              <a:rPr lang="en-US" sz="1800" b="0" dirty="0">
                <a:solidFill>
                  <a:srgbClr val="AF00DB"/>
                </a:solidFill>
                <a:latin typeface="Consolas" panose="020B0609020204030204" pitchFamily="49" charset="0"/>
                <a:cs typeface="Consolas" panose="020B0609020204030204" pitchFamily="49" charset="0"/>
              </a:rPr>
              <a:t>    for</a:t>
            </a:r>
            <a:r>
              <a:rPr lang="en-US" sz="1800" b="0" dirty="0">
                <a:solidFill>
                  <a:srgbClr val="000000"/>
                </a:solidFill>
                <a:latin typeface="Consolas" panose="020B0609020204030204" pitchFamily="49" charset="0"/>
                <a:cs typeface="Consolas" panose="020B0609020204030204" pitchFamily="49" charset="0"/>
              </a:rPr>
              <a:t> (</a:t>
            </a:r>
            <a:r>
              <a:rPr lang="en-US" sz="1800" b="0" dirty="0" err="1">
                <a:solidFill>
                  <a:srgbClr val="0000FF"/>
                </a:solidFill>
                <a:latin typeface="Consolas" panose="020B0609020204030204" pitchFamily="49" charset="0"/>
                <a:cs typeface="Consolas" panose="020B0609020204030204" pitchFamily="49" charset="0"/>
              </a:rPr>
              <a:t>var</a:t>
            </a:r>
            <a:r>
              <a:rPr lang="en-US" sz="1800" b="0" dirty="0">
                <a:solidFill>
                  <a:srgbClr val="000000"/>
                </a:solidFill>
                <a:latin typeface="Consolas" panose="020B0609020204030204" pitchFamily="49" charset="0"/>
                <a:cs typeface="Consolas" panose="020B0609020204030204" pitchFamily="49" charset="0"/>
              </a:rPr>
              <a:t> </a:t>
            </a:r>
            <a:r>
              <a:rPr lang="en-US" sz="1800" b="0" dirty="0" err="1">
                <a:solidFill>
                  <a:srgbClr val="001080"/>
                </a:solidFill>
                <a:latin typeface="Consolas" panose="020B0609020204030204" pitchFamily="49" charset="0"/>
                <a:cs typeface="Consolas" panose="020B0609020204030204" pitchFamily="49" charset="0"/>
              </a:rPr>
              <a:t>i</a:t>
            </a:r>
            <a:r>
              <a:rPr lang="en-US" sz="1800" b="0" dirty="0">
                <a:solidFill>
                  <a:srgbClr val="000000"/>
                </a:solidFill>
                <a:latin typeface="Consolas" panose="020B0609020204030204" pitchFamily="49" charset="0"/>
                <a:cs typeface="Consolas" panose="020B0609020204030204" pitchFamily="49" charset="0"/>
              </a:rPr>
              <a:t> = </a:t>
            </a:r>
            <a:r>
              <a:rPr lang="en-US" sz="1800" b="0" dirty="0">
                <a:solidFill>
                  <a:srgbClr val="09885A"/>
                </a:solidFill>
                <a:latin typeface="Consolas" panose="020B0609020204030204" pitchFamily="49" charset="0"/>
                <a:cs typeface="Consolas" panose="020B0609020204030204" pitchFamily="49" charset="0"/>
              </a:rPr>
              <a:t>0</a:t>
            </a:r>
            <a:r>
              <a:rPr lang="en-US" sz="1800" b="0" dirty="0">
                <a:solidFill>
                  <a:srgbClr val="000000"/>
                </a:solidFill>
                <a:latin typeface="Consolas" panose="020B0609020204030204" pitchFamily="49" charset="0"/>
                <a:cs typeface="Consolas" panose="020B0609020204030204" pitchFamily="49" charset="0"/>
              </a:rPr>
              <a:t>; </a:t>
            </a:r>
            <a:r>
              <a:rPr lang="en-US" sz="1800" b="0" dirty="0" err="1">
                <a:solidFill>
                  <a:srgbClr val="001080"/>
                </a:solidFill>
                <a:latin typeface="Consolas" panose="020B0609020204030204" pitchFamily="49" charset="0"/>
                <a:cs typeface="Consolas" panose="020B0609020204030204" pitchFamily="49" charset="0"/>
              </a:rPr>
              <a:t>i</a:t>
            </a:r>
            <a:r>
              <a:rPr lang="en-US" sz="1800" b="0" dirty="0">
                <a:solidFill>
                  <a:srgbClr val="000000"/>
                </a:solidFill>
                <a:latin typeface="Consolas" panose="020B0609020204030204" pitchFamily="49" charset="0"/>
                <a:cs typeface="Consolas" panose="020B0609020204030204" pitchFamily="49" charset="0"/>
              </a:rPr>
              <a:t> &lt; </a:t>
            </a:r>
            <a:r>
              <a:rPr lang="en-US" sz="1800" b="0" dirty="0" err="1">
                <a:solidFill>
                  <a:srgbClr val="001080"/>
                </a:solidFill>
                <a:latin typeface="Consolas" panose="020B0609020204030204" pitchFamily="49" charset="0"/>
                <a:cs typeface="Consolas" panose="020B0609020204030204" pitchFamily="49" charset="0"/>
              </a:rPr>
              <a:t>ranges</a:t>
            </a:r>
            <a:r>
              <a:rPr lang="en-US" sz="1800" b="0" dirty="0" err="1">
                <a:solidFill>
                  <a:srgbClr val="000000"/>
                </a:solidFill>
                <a:latin typeface="Consolas" panose="020B0609020204030204" pitchFamily="49" charset="0"/>
                <a:cs typeface="Consolas" panose="020B0609020204030204" pitchFamily="49" charset="0"/>
              </a:rPr>
              <a:t>.</a:t>
            </a:r>
            <a:r>
              <a:rPr lang="en-US" sz="1800" b="0" dirty="0" err="1">
                <a:solidFill>
                  <a:srgbClr val="001080"/>
                </a:solidFill>
                <a:latin typeface="Consolas" panose="020B0609020204030204" pitchFamily="49" charset="0"/>
                <a:cs typeface="Consolas" panose="020B0609020204030204" pitchFamily="49" charset="0"/>
              </a:rPr>
              <a:t>items</a:t>
            </a:r>
            <a:r>
              <a:rPr lang="en-US" sz="1800" b="0" dirty="0" err="1">
                <a:solidFill>
                  <a:srgbClr val="000000"/>
                </a:solidFill>
                <a:latin typeface="Consolas" panose="020B0609020204030204" pitchFamily="49" charset="0"/>
                <a:cs typeface="Consolas" panose="020B0609020204030204" pitchFamily="49" charset="0"/>
              </a:rPr>
              <a:t>.</a:t>
            </a:r>
            <a:r>
              <a:rPr lang="en-US" sz="1800" b="0" dirty="0" err="1">
                <a:solidFill>
                  <a:srgbClr val="001080"/>
                </a:solidFill>
                <a:latin typeface="Consolas" panose="020B0609020204030204" pitchFamily="49" charset="0"/>
                <a:cs typeface="Consolas" panose="020B0609020204030204" pitchFamily="49" charset="0"/>
              </a:rPr>
              <a:t>length</a:t>
            </a:r>
            <a:r>
              <a:rPr lang="en-US" sz="1800" b="0" dirty="0">
                <a:solidFill>
                  <a:srgbClr val="000000"/>
                </a:solidFill>
                <a:latin typeface="Consolas" panose="020B0609020204030204" pitchFamily="49" charset="0"/>
                <a:cs typeface="Consolas" panose="020B0609020204030204" pitchFamily="49" charset="0"/>
              </a:rPr>
              <a:t>; </a:t>
            </a:r>
            <a:r>
              <a:rPr lang="en-US" sz="1800" b="0" dirty="0" err="1">
                <a:solidFill>
                  <a:srgbClr val="001080"/>
                </a:solidFill>
                <a:latin typeface="Consolas" panose="020B0609020204030204" pitchFamily="49" charset="0"/>
                <a:cs typeface="Consolas" panose="020B0609020204030204" pitchFamily="49" charset="0"/>
              </a:rPr>
              <a:t>i</a:t>
            </a:r>
            <a:r>
              <a:rPr lang="en-US" sz="1800" b="0" dirty="0">
                <a:solidFill>
                  <a:srgbClr val="000000"/>
                </a:solidFill>
                <a:latin typeface="Consolas" panose="020B0609020204030204" pitchFamily="49" charset="0"/>
                <a:cs typeface="Consolas" panose="020B0609020204030204" pitchFamily="49" charset="0"/>
              </a:rPr>
              <a:t>++) {</a:t>
            </a:r>
          </a:p>
          <a:p>
            <a:r>
              <a:rPr lang="en-US" sz="1800" b="0" dirty="0">
                <a:solidFill>
                  <a:srgbClr val="001080"/>
                </a:solidFill>
                <a:latin typeface="Consolas" panose="020B0609020204030204" pitchFamily="49" charset="0"/>
                <a:cs typeface="Consolas" panose="020B0609020204030204" pitchFamily="49" charset="0"/>
              </a:rPr>
              <a:t>        </a:t>
            </a:r>
            <a:r>
              <a:rPr lang="en-US" sz="1800" b="0" dirty="0" err="1">
                <a:solidFill>
                  <a:srgbClr val="001080"/>
                </a:solidFill>
                <a:latin typeface="Consolas" panose="020B0609020204030204" pitchFamily="49" charset="0"/>
                <a:cs typeface="Consolas" panose="020B0609020204030204" pitchFamily="49" charset="0"/>
              </a:rPr>
              <a:t>ranges</a:t>
            </a:r>
            <a:r>
              <a:rPr lang="en-US" sz="1800" b="0" dirty="0" err="1">
                <a:solidFill>
                  <a:srgbClr val="000000"/>
                </a:solidFill>
                <a:latin typeface="Consolas" panose="020B0609020204030204" pitchFamily="49" charset="0"/>
                <a:cs typeface="Consolas" panose="020B0609020204030204" pitchFamily="49" charset="0"/>
              </a:rPr>
              <a:t>.</a:t>
            </a:r>
            <a:r>
              <a:rPr lang="en-US" sz="1800" b="0" dirty="0" err="1">
                <a:solidFill>
                  <a:srgbClr val="001080"/>
                </a:solidFill>
                <a:latin typeface="Consolas" panose="020B0609020204030204" pitchFamily="49" charset="0"/>
                <a:cs typeface="Consolas" panose="020B0609020204030204" pitchFamily="49" charset="0"/>
              </a:rPr>
              <a:t>items</a:t>
            </a:r>
            <a:r>
              <a:rPr lang="en-US" sz="1800" b="0" dirty="0">
                <a:solidFill>
                  <a:srgbClr val="000000"/>
                </a:solidFill>
                <a:latin typeface="Consolas" panose="020B0609020204030204" pitchFamily="49" charset="0"/>
                <a:cs typeface="Consolas" panose="020B0609020204030204" pitchFamily="49" charset="0"/>
              </a:rPr>
              <a:t>[</a:t>
            </a:r>
            <a:r>
              <a:rPr lang="en-US" sz="1800" b="0" dirty="0" err="1">
                <a:solidFill>
                  <a:srgbClr val="001080"/>
                </a:solidFill>
                <a:latin typeface="Consolas" panose="020B0609020204030204" pitchFamily="49" charset="0"/>
                <a:cs typeface="Consolas" panose="020B0609020204030204" pitchFamily="49" charset="0"/>
              </a:rPr>
              <a:t>i</a:t>
            </a:r>
            <a:r>
              <a:rPr lang="en-US" sz="1800" b="0" dirty="0">
                <a:solidFill>
                  <a:srgbClr val="000000"/>
                </a:solidFill>
                <a:latin typeface="Consolas" panose="020B0609020204030204" pitchFamily="49" charset="0"/>
                <a:cs typeface="Consolas" panose="020B0609020204030204" pitchFamily="49" charset="0"/>
              </a:rPr>
              <a:t>].</a:t>
            </a:r>
            <a:r>
              <a:rPr lang="en-US" sz="1800" b="0" dirty="0" err="1">
                <a:solidFill>
                  <a:srgbClr val="795E26"/>
                </a:solidFill>
                <a:latin typeface="Consolas" panose="020B0609020204030204" pitchFamily="49" charset="0"/>
                <a:cs typeface="Consolas" panose="020B0609020204030204" pitchFamily="49" charset="0"/>
              </a:rPr>
              <a:t>insertText</a:t>
            </a:r>
            <a:r>
              <a:rPr lang="en-US" sz="1800" b="0" dirty="0">
                <a:solidFill>
                  <a:srgbClr val="000000"/>
                </a:solidFill>
                <a:latin typeface="Consolas" panose="020B0609020204030204" pitchFamily="49" charset="0"/>
                <a:cs typeface="Consolas" panose="020B0609020204030204" pitchFamily="49" charset="0"/>
              </a:rPr>
              <a:t>(</a:t>
            </a:r>
            <a:r>
              <a:rPr lang="en-US" sz="1800" b="0" dirty="0">
                <a:solidFill>
                  <a:srgbClr val="A31515"/>
                </a:solidFill>
                <a:latin typeface="Consolas" panose="020B0609020204030204" pitchFamily="49" charset="0"/>
                <a:cs typeface="Consolas" panose="020B0609020204030204" pitchFamily="49" charset="0"/>
              </a:rPr>
              <a:t>"Office"</a:t>
            </a:r>
            <a:r>
              <a:rPr lang="en-US" sz="1800" b="0" dirty="0">
                <a:solidFill>
                  <a:srgbClr val="000000"/>
                </a:solidFill>
                <a:latin typeface="Consolas" panose="020B0609020204030204" pitchFamily="49" charset="0"/>
                <a:cs typeface="Consolas" panose="020B0609020204030204" pitchFamily="49" charset="0"/>
              </a:rPr>
              <a:t>, </a:t>
            </a:r>
            <a:r>
              <a:rPr lang="en-US" sz="1800" b="0" dirty="0">
                <a:solidFill>
                  <a:srgbClr val="A31515"/>
                </a:solidFill>
                <a:latin typeface="Consolas" panose="020B0609020204030204" pitchFamily="49" charset="0"/>
                <a:cs typeface="Consolas" panose="020B0609020204030204" pitchFamily="49" charset="0"/>
              </a:rPr>
              <a:t>"Replace"</a:t>
            </a:r>
            <a:r>
              <a:rPr lang="en-US" sz="1800" b="0" dirty="0">
                <a:solidFill>
                  <a:srgbClr val="000000"/>
                </a:solidFill>
                <a:latin typeface="Consolas" panose="020B0609020204030204" pitchFamily="49" charset="0"/>
                <a:cs typeface="Consolas" panose="020B0609020204030204" pitchFamily="49" charset="0"/>
              </a:rPr>
              <a:t>);</a:t>
            </a:r>
          </a:p>
          <a:p>
            <a:r>
              <a:rPr lang="en-US" sz="1800" b="0" dirty="0">
                <a:solidFill>
                  <a:srgbClr val="000000"/>
                </a:solidFill>
                <a:latin typeface="Consolas" panose="020B0609020204030204" pitchFamily="49" charset="0"/>
                <a:cs typeface="Consolas" panose="020B0609020204030204" pitchFamily="49" charset="0"/>
              </a:rPr>
              <a:t>    }</a:t>
            </a:r>
          </a:p>
          <a:p>
            <a:r>
              <a:rPr lang="en-US" sz="1800" b="0" dirty="0">
                <a:solidFill>
                  <a:srgbClr val="000000"/>
                </a:solidFill>
                <a:latin typeface="Consolas" panose="020B0609020204030204" pitchFamily="49" charset="0"/>
                <a:cs typeface="Consolas" panose="020B0609020204030204" pitchFamily="49" charset="0"/>
              </a:rPr>
              <a:t>}).</a:t>
            </a:r>
            <a:r>
              <a:rPr lang="en-US" sz="1800" b="0" dirty="0">
                <a:solidFill>
                  <a:srgbClr val="795E26"/>
                </a:solidFill>
                <a:latin typeface="Consolas" panose="020B0609020204030204" pitchFamily="49" charset="0"/>
                <a:cs typeface="Consolas" panose="020B0609020204030204" pitchFamily="49" charset="0"/>
              </a:rPr>
              <a:t>then</a:t>
            </a:r>
            <a:r>
              <a:rPr lang="en-US" sz="1800" b="0" dirty="0">
                <a:solidFill>
                  <a:srgbClr val="000000"/>
                </a:solidFill>
                <a:latin typeface="Consolas" panose="020B0609020204030204" pitchFamily="49" charset="0"/>
                <a:cs typeface="Consolas" panose="020B0609020204030204" pitchFamily="49" charset="0"/>
              </a:rPr>
              <a:t>(</a:t>
            </a:r>
            <a:r>
              <a:rPr lang="en-US" sz="1800" b="0" dirty="0" err="1">
                <a:solidFill>
                  <a:srgbClr val="001080"/>
                </a:solidFill>
                <a:latin typeface="Consolas" panose="020B0609020204030204" pitchFamily="49" charset="0"/>
                <a:cs typeface="Consolas" panose="020B0609020204030204" pitchFamily="49" charset="0"/>
              </a:rPr>
              <a:t>context</a:t>
            </a:r>
            <a:r>
              <a:rPr lang="en-US" sz="1800" b="0" dirty="0" err="1">
                <a:solidFill>
                  <a:srgbClr val="000000"/>
                </a:solidFill>
                <a:latin typeface="Consolas" panose="020B0609020204030204" pitchFamily="49" charset="0"/>
                <a:cs typeface="Consolas" panose="020B0609020204030204" pitchFamily="49" charset="0"/>
              </a:rPr>
              <a:t>.</a:t>
            </a:r>
            <a:r>
              <a:rPr lang="en-US" sz="1800" b="0" dirty="0" err="1">
                <a:solidFill>
                  <a:srgbClr val="001080"/>
                </a:solidFill>
                <a:latin typeface="Consolas" panose="020B0609020204030204" pitchFamily="49" charset="0"/>
                <a:cs typeface="Consolas" panose="020B0609020204030204" pitchFamily="49" charset="0"/>
              </a:rPr>
              <a:t>sync</a:t>
            </a:r>
            <a:r>
              <a:rPr lang="en-US" sz="1800" b="0" dirty="0">
                <a:solidFill>
                  <a:srgbClr val="000000"/>
                </a:solidFill>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3257307830"/>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a:t>
            </a:r>
          </a:p>
        </p:txBody>
      </p:sp>
    </p:spTree>
    <p:extLst>
      <p:ext uri="{BB962C8B-B14F-4D97-AF65-F5344CB8AC3E}">
        <p14:creationId xmlns:p14="http://schemas.microsoft.com/office/powerpoint/2010/main" val="2913580386"/>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46DC1DD7-AB14-4DCF-855A-358C7CE4B73A}"/>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5887091" y="0"/>
            <a:ext cx="6549384" cy="6994525"/>
          </a:xfrm>
          <a:prstGeom prst="rect">
            <a:avLst/>
          </a:prstGeom>
        </p:spPr>
      </p:pic>
      <p:sp>
        <p:nvSpPr>
          <p:cNvPr id="4" name="Title 3">
            <a:extLst>
              <a:ext uri="{FF2B5EF4-FFF2-40B4-BE49-F238E27FC236}">
                <a16:creationId xmlns:a16="http://schemas.microsoft.com/office/drawing/2014/main" id="{8047349F-0B8F-4D12-A39C-718C1C57DDFF}"/>
              </a:ext>
            </a:extLst>
          </p:cNvPr>
          <p:cNvSpPr>
            <a:spLocks noGrp="1"/>
          </p:cNvSpPr>
          <p:nvPr>
            <p:ph type="title"/>
          </p:nvPr>
        </p:nvSpPr>
        <p:spPr>
          <a:xfrm>
            <a:off x="465138" y="1843063"/>
            <a:ext cx="11533187" cy="411162"/>
          </a:xfrm>
        </p:spPr>
        <p:txBody>
          <a:bodyPr/>
          <a:lstStyle/>
          <a:p>
            <a:r>
              <a:rPr lang="en-US" dirty="0"/>
              <a:t>Summary</a:t>
            </a:r>
          </a:p>
        </p:txBody>
      </p:sp>
      <p:sp>
        <p:nvSpPr>
          <p:cNvPr id="10" name="Text Placeholder 6">
            <a:extLst>
              <a:ext uri="{FF2B5EF4-FFF2-40B4-BE49-F238E27FC236}">
                <a16:creationId xmlns:a16="http://schemas.microsoft.com/office/drawing/2014/main" id="{61D48218-75E0-4C6C-BFA7-A1010BADED35}"/>
              </a:ext>
            </a:extLst>
          </p:cNvPr>
          <p:cNvSpPr txBox="1">
            <a:spLocks/>
          </p:cNvSpPr>
          <p:nvPr/>
        </p:nvSpPr>
        <p:spPr>
          <a:xfrm>
            <a:off x="465139" y="2621905"/>
            <a:ext cx="4234184" cy="2012859"/>
          </a:xfrm>
          <a:prstGeom prst="rect">
            <a:avLst/>
          </a:prstGeom>
        </p:spPr>
        <p:txBody>
          <a:bodyPr vert="horz" wrap="square" lIns="0" tIns="0" rIns="0" bIns="0" rtlCol="0">
            <a:spAutoFit/>
          </a:bodyPr>
          <a:lstStyle>
            <a:lvl1pPr marL="0" marR="0" indent="0" algn="l" defTabSz="932742" rtl="0" eaLnBrk="1" fontAlgn="auto" latinLnBrk="0" hangingPunct="1">
              <a:lnSpc>
                <a:spcPts val="1800"/>
              </a:lnSpc>
              <a:spcBef>
                <a:spcPts val="0"/>
              </a:spcBef>
              <a:spcAft>
                <a:spcPts val="0"/>
              </a:spcAft>
              <a:buClrTx/>
              <a:buSzPct val="90000"/>
              <a:buFont typeface="Wingdings" panose="05000000000000000000" pitchFamily="2" charset="2"/>
              <a:buNone/>
              <a:tabLst/>
              <a:defRPr sz="1400" b="1" kern="1200" spc="0" baseline="0">
                <a:solidFill>
                  <a:schemeClr val="tx1"/>
                </a:solidFill>
                <a:latin typeface="+mn-lt"/>
                <a:ea typeface="+mn-ea"/>
                <a:cs typeface="+mn-cs"/>
              </a:defRPr>
            </a:lvl1pPr>
            <a:lvl2pPr marL="0" marR="0" indent="0" algn="l" defTabSz="932742" rtl="0" eaLnBrk="1" fontAlgn="auto" latinLnBrk="0" hangingPunct="1">
              <a:lnSpc>
                <a:spcPts val="1800"/>
              </a:lnSpc>
              <a:spcBef>
                <a:spcPts val="0"/>
              </a:spcBef>
              <a:spcAft>
                <a:spcPts val="0"/>
              </a:spcAft>
              <a:buClrTx/>
              <a:buSzPct val="90000"/>
              <a:buFont typeface="Wingdings" panose="05000000000000000000" pitchFamily="2" charset="2"/>
              <a:buNone/>
              <a:tabLst/>
              <a:defRPr sz="1400" kern="1200" spc="0" baseline="0">
                <a:solidFill>
                  <a:schemeClr val="tx1"/>
                </a:solidFill>
                <a:latin typeface="+mn-lt"/>
                <a:ea typeface="+mn-ea"/>
                <a:cs typeface="+mn-cs"/>
              </a:defRPr>
            </a:lvl2pPr>
            <a:lvl3pPr marL="4572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4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lnSpc>
                <a:spcPct val="90000"/>
              </a:lnSpc>
              <a:spcBef>
                <a:spcPts val="1800"/>
              </a:spcBef>
            </a:pPr>
            <a:r>
              <a:rPr lang="en-US" sz="1600" b="0" dirty="0">
                <a:solidFill>
                  <a:srgbClr val="2F2F2F"/>
                </a:solidFill>
                <a:latin typeface="Segoe UI Semibold"/>
              </a:rPr>
              <a:t>The Word JavaScript API allows operations to be performed in batch with promises to view results and perform additional operations</a:t>
            </a:r>
          </a:p>
          <a:p>
            <a:pPr lvl="0">
              <a:lnSpc>
                <a:spcPct val="90000"/>
              </a:lnSpc>
              <a:spcBef>
                <a:spcPts val="1800"/>
              </a:spcBef>
            </a:pPr>
            <a:r>
              <a:rPr lang="en-US" sz="1600" b="0" dirty="0">
                <a:solidFill>
                  <a:srgbClr val="2F2F2F"/>
                </a:solidFill>
                <a:latin typeface="Segoe UI Semibold"/>
              </a:rPr>
              <a:t>The Word JavaScript API makes it easy to manipulate the text and paragraphs of a document</a:t>
            </a:r>
          </a:p>
          <a:p>
            <a:pPr lvl="0">
              <a:lnSpc>
                <a:spcPct val="90000"/>
              </a:lnSpc>
              <a:spcBef>
                <a:spcPts val="1800"/>
              </a:spcBef>
            </a:pPr>
            <a:r>
              <a:rPr lang="en-US" sz="1600" b="0" dirty="0">
                <a:solidFill>
                  <a:srgbClr val="2F2F2F"/>
                </a:solidFill>
                <a:latin typeface="Segoe UI Semibold"/>
              </a:rPr>
              <a:t>You can apply static formatting as well as known/custom styles to paragraphs and ranges</a:t>
            </a:r>
          </a:p>
        </p:txBody>
      </p:sp>
    </p:spTree>
    <p:extLst>
      <p:ext uri="{BB962C8B-B14F-4D97-AF65-F5344CB8AC3E}">
        <p14:creationId xmlns:p14="http://schemas.microsoft.com/office/powerpoint/2010/main" val="3651672785"/>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1B3A684-C5C1-4B91-8D72-E2DBE6DAFFCC}"/>
              </a:ext>
            </a:extLst>
          </p:cNvPr>
          <p:cNvSpPr/>
          <p:nvPr/>
        </p:nvSpPr>
        <p:spPr bwMode="auto">
          <a:xfrm>
            <a:off x="0" y="1504710"/>
            <a:ext cx="12436475" cy="4591290"/>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p:txBody>
          <a:bodyPr/>
          <a:lstStyle/>
          <a:p>
            <a:r>
              <a:rPr lang="en-US" dirty="0"/>
              <a:t>Reading further</a:t>
            </a:r>
          </a:p>
        </p:txBody>
      </p:sp>
      <p:sp>
        <p:nvSpPr>
          <p:cNvPr id="3" name="Text Placeholder 2"/>
          <p:cNvSpPr>
            <a:spLocks noGrp="1"/>
          </p:cNvSpPr>
          <p:nvPr>
            <p:ph type="body" sz="quarter" idx="10"/>
          </p:nvPr>
        </p:nvSpPr>
        <p:spPr>
          <a:xfrm>
            <a:off x="465138" y="1930734"/>
            <a:ext cx="11533187" cy="4816703"/>
          </a:xfrm>
        </p:spPr>
        <p:txBody>
          <a:bodyPr/>
          <a:lstStyle/>
          <a:p>
            <a:pPr marL="342900" marR="0" lvl="0" indent="-342900" defTabSz="914400" eaLnBrk="1" fontAlgn="auto" latinLnBrk="0" hangingPunct="1">
              <a:lnSpc>
                <a:spcPct val="100000"/>
              </a:lnSpc>
              <a:spcBef>
                <a:spcPts val="600"/>
              </a:spcBef>
              <a:spcAft>
                <a:spcPts val="0"/>
              </a:spcAft>
              <a:buClrTx/>
              <a:buSzTx/>
              <a:buFont typeface="Arial" charset="0"/>
              <a:buNone/>
              <a:tabLst/>
              <a:defRPr/>
            </a:pPr>
            <a:r>
              <a:rPr lang="en-US" sz="1800" dirty="0">
                <a:latin typeface="+mj-lt"/>
              </a:rPr>
              <a:t>Word Add-ins overview</a:t>
            </a:r>
          </a:p>
          <a:p>
            <a:pPr marL="342900" lvl="0" indent="-342900" defTabSz="914400">
              <a:lnSpc>
                <a:spcPct val="100000"/>
              </a:lnSpc>
              <a:spcBef>
                <a:spcPts val="600"/>
              </a:spcBef>
              <a:buSzTx/>
              <a:defRPr/>
            </a:pPr>
            <a:r>
              <a:rPr lang="en-US" sz="1800" dirty="0">
                <a:latin typeface="+mj-lt"/>
                <a:hlinkClick r:id="rId3"/>
              </a:rPr>
              <a:t>https://docs.microsoft.com/en-us/office/dev/add-ins/word/word-add-ins-programming-overview</a:t>
            </a:r>
            <a:endParaRPr lang="en-US" sz="1800" dirty="0">
              <a:latin typeface="+mj-lt"/>
            </a:endParaRPr>
          </a:p>
          <a:p>
            <a:pPr marL="342900" marR="0" lvl="0" indent="-342900" defTabSz="914400" eaLnBrk="1" fontAlgn="auto" latinLnBrk="0" hangingPunct="1">
              <a:lnSpc>
                <a:spcPct val="100000"/>
              </a:lnSpc>
              <a:spcBef>
                <a:spcPts val="600"/>
              </a:spcBef>
              <a:spcAft>
                <a:spcPts val="0"/>
              </a:spcAft>
              <a:buClrTx/>
              <a:buSzTx/>
              <a:buFont typeface="Arial" charset="0"/>
              <a:buNone/>
              <a:tabLst/>
              <a:defRPr/>
            </a:pPr>
            <a:endParaRPr lang="en-US" sz="1800" dirty="0">
              <a:latin typeface="+mj-lt"/>
            </a:endParaRPr>
          </a:p>
          <a:p>
            <a:pPr marL="342900" marR="0" lvl="0" indent="-342900" defTabSz="914400" eaLnBrk="1" fontAlgn="auto" latinLnBrk="0" hangingPunct="1">
              <a:lnSpc>
                <a:spcPct val="100000"/>
              </a:lnSpc>
              <a:spcBef>
                <a:spcPts val="600"/>
              </a:spcBef>
              <a:spcAft>
                <a:spcPts val="0"/>
              </a:spcAft>
              <a:buClrTx/>
              <a:buSzTx/>
              <a:buFont typeface="Arial" charset="0"/>
              <a:buNone/>
              <a:tabLst/>
              <a:defRPr/>
            </a:pPr>
            <a:r>
              <a:rPr lang="en-US" sz="1800" dirty="0">
                <a:latin typeface="+mj-lt"/>
              </a:rPr>
              <a:t>Word JavaScript API reference</a:t>
            </a:r>
          </a:p>
          <a:p>
            <a:pPr marL="342900" lvl="0" indent="-342900" defTabSz="914400">
              <a:lnSpc>
                <a:spcPct val="100000"/>
              </a:lnSpc>
              <a:spcBef>
                <a:spcPts val="600"/>
              </a:spcBef>
              <a:buSzTx/>
              <a:defRPr/>
            </a:pPr>
            <a:r>
              <a:rPr lang="en-US" sz="1800" dirty="0">
                <a:latin typeface="+mj-lt"/>
                <a:hlinkClick r:id="rId4"/>
              </a:rPr>
              <a:t>https://docs.microsoft.com/en-us/office/dev/add-ins/word/</a:t>
            </a:r>
            <a:endParaRPr lang="en-US" sz="1800" dirty="0">
              <a:latin typeface="+mj-lt"/>
            </a:endParaRPr>
          </a:p>
          <a:p>
            <a:pPr marL="342900" lvl="0" indent="-342900" defTabSz="914400">
              <a:lnSpc>
                <a:spcPct val="100000"/>
              </a:lnSpc>
              <a:spcBef>
                <a:spcPts val="600"/>
              </a:spcBef>
              <a:buSzTx/>
              <a:defRPr/>
            </a:pPr>
            <a:endParaRPr lang="en-US" sz="1800" dirty="0">
              <a:latin typeface="+mj-lt"/>
            </a:endParaRPr>
          </a:p>
          <a:p>
            <a:pPr marL="342900" marR="0" lvl="0" indent="-342900" defTabSz="914400" eaLnBrk="1" fontAlgn="auto" latinLnBrk="0" hangingPunct="1">
              <a:lnSpc>
                <a:spcPct val="100000"/>
              </a:lnSpc>
              <a:spcBef>
                <a:spcPts val="600"/>
              </a:spcBef>
              <a:spcAft>
                <a:spcPts val="0"/>
              </a:spcAft>
              <a:buClrTx/>
              <a:buSzTx/>
              <a:buFont typeface="Arial" charset="0"/>
              <a:buNone/>
              <a:tabLst/>
              <a:defRPr/>
            </a:pPr>
            <a:r>
              <a:rPr lang="en-US" sz="1800" dirty="0">
                <a:latin typeface="+mj-lt"/>
              </a:rPr>
              <a:t>Word Add-in samples</a:t>
            </a:r>
          </a:p>
          <a:p>
            <a:pPr marL="342900" lvl="0" indent="-342900" defTabSz="914400">
              <a:lnSpc>
                <a:spcPct val="100000"/>
              </a:lnSpc>
              <a:spcBef>
                <a:spcPts val="600"/>
              </a:spcBef>
              <a:buSzTx/>
              <a:defRPr/>
            </a:pPr>
            <a:r>
              <a:rPr lang="en-US" sz="1800" dirty="0">
                <a:latin typeface="+mj-lt"/>
                <a:hlinkClick r:id="rId5"/>
              </a:rPr>
              <a:t>https://github.com/OfficeDev?utf8=%E2%9C%93&amp;q=word</a:t>
            </a:r>
            <a:endParaRPr lang="en-US" sz="1800" dirty="0">
              <a:latin typeface="+mj-lt"/>
            </a:endParaRPr>
          </a:p>
          <a:p>
            <a:pPr marL="342900" lvl="0" indent="-342900" defTabSz="914400">
              <a:lnSpc>
                <a:spcPct val="100000"/>
              </a:lnSpc>
              <a:spcBef>
                <a:spcPts val="600"/>
              </a:spcBef>
              <a:buSzTx/>
              <a:defRPr/>
            </a:pPr>
            <a:endParaRPr lang="en-US" sz="1800" dirty="0">
              <a:latin typeface="+mj-lt"/>
            </a:endParaRPr>
          </a:p>
          <a:p>
            <a:pPr marL="342900" marR="0" lvl="0" indent="-342900" defTabSz="914400" eaLnBrk="1" fontAlgn="auto" latinLnBrk="0" hangingPunct="1">
              <a:lnSpc>
                <a:spcPct val="100000"/>
              </a:lnSpc>
              <a:spcBef>
                <a:spcPts val="600"/>
              </a:spcBef>
              <a:spcAft>
                <a:spcPts val="0"/>
              </a:spcAft>
              <a:buClrTx/>
              <a:buSzTx/>
              <a:buFont typeface="Arial" charset="0"/>
              <a:buNone/>
              <a:tabLst/>
              <a:defRPr/>
            </a:pPr>
            <a:r>
              <a:rPr lang="en-US" sz="1800" dirty="0">
                <a:latin typeface="+mj-lt"/>
              </a:rPr>
              <a:t>Paragraph object </a:t>
            </a:r>
          </a:p>
          <a:p>
            <a:pPr marL="342900" indent="-342900" defTabSz="914400">
              <a:lnSpc>
                <a:spcPct val="100000"/>
              </a:lnSpc>
              <a:spcBef>
                <a:spcPts val="600"/>
              </a:spcBef>
              <a:buSzTx/>
            </a:pPr>
            <a:r>
              <a:rPr lang="en-US" sz="1800" dirty="0">
                <a:latin typeface="+mj-lt"/>
                <a:hlinkClick r:id="rId6"/>
              </a:rPr>
              <a:t>https://docs.microsoft.com/en-us/javascript/api/word/word.paragraph</a:t>
            </a:r>
            <a:endParaRPr lang="en-US" sz="1800" dirty="0">
              <a:latin typeface="+mj-lt"/>
            </a:endParaRPr>
          </a:p>
          <a:p>
            <a:pPr marL="342900" indent="-342900" defTabSz="914400">
              <a:lnSpc>
                <a:spcPct val="100000"/>
              </a:lnSpc>
              <a:spcBef>
                <a:spcPts val="600"/>
              </a:spcBef>
              <a:buSzTx/>
            </a:pPr>
            <a:endParaRPr lang="en-US" sz="1800" dirty="0">
              <a:latin typeface="+mj-lt"/>
            </a:endParaRPr>
          </a:p>
          <a:p>
            <a:pPr marL="342900" indent="-342900" defTabSz="914400">
              <a:lnSpc>
                <a:spcPct val="100000"/>
              </a:lnSpc>
              <a:spcBef>
                <a:spcPts val="600"/>
              </a:spcBef>
              <a:buSzTx/>
            </a:pPr>
            <a:endParaRPr lang="en-US" sz="1600" dirty="0"/>
          </a:p>
          <a:p>
            <a:pPr marL="342900" indent="-342900" defTabSz="914400">
              <a:lnSpc>
                <a:spcPct val="100000"/>
              </a:lnSpc>
              <a:spcBef>
                <a:spcPts val="600"/>
              </a:spcBef>
              <a:buSzTx/>
            </a:pPr>
            <a:endParaRPr lang="en-US" sz="1600" dirty="0"/>
          </a:p>
        </p:txBody>
      </p:sp>
    </p:spTree>
    <p:extLst>
      <p:ext uri="{BB962C8B-B14F-4D97-AF65-F5344CB8AC3E}">
        <p14:creationId xmlns:p14="http://schemas.microsoft.com/office/powerpoint/2010/main" val="437633568"/>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1858403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49778584"/>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Photograph of two people talking in an office.">
            <a:extLst>
              <a:ext uri="{FF2B5EF4-FFF2-40B4-BE49-F238E27FC236}">
                <a16:creationId xmlns:a16="http://schemas.microsoft.com/office/drawing/2014/main" id="{FD27D301-5564-4960-A1D6-96655A489790}"/>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5091545" y="0"/>
            <a:ext cx="7344930" cy="6994525"/>
          </a:xfrm>
          <a:prstGeom prst="rect">
            <a:avLst/>
          </a:prstGeom>
        </p:spPr>
      </p:pic>
      <p:sp>
        <p:nvSpPr>
          <p:cNvPr id="7" name="Text Placeholder 4">
            <a:extLst>
              <a:ext uri="{FF2B5EF4-FFF2-40B4-BE49-F238E27FC236}">
                <a16:creationId xmlns:a16="http://schemas.microsoft.com/office/drawing/2014/main" id="{E99C4E3B-1616-48E8-8693-6C4E1DE00396}"/>
              </a:ext>
            </a:extLst>
          </p:cNvPr>
          <p:cNvSpPr txBox="1">
            <a:spLocks/>
          </p:cNvSpPr>
          <p:nvPr/>
        </p:nvSpPr>
        <p:spPr>
          <a:xfrm>
            <a:off x="465138" y="2853531"/>
            <a:ext cx="3914774" cy="3862387"/>
          </a:xfrm>
          <a:prstGeom prst="rect">
            <a:avLst/>
          </a:prstGeom>
        </p:spPr>
        <p:txBody>
          <a:bodyPr vert="horz" wrap="square" lIns="0" tIns="0" rIns="0" bIns="0" rtlCol="0">
            <a:noAutofit/>
          </a:bodyPr>
          <a:lstStyle>
            <a:lvl1pPr marL="0" marR="0" indent="0" algn="l" defTabSz="517525" rtl="0" eaLnBrk="1" fontAlgn="auto" latinLnBrk="0" hangingPunct="1">
              <a:lnSpc>
                <a:spcPct val="90000"/>
              </a:lnSpc>
              <a:spcBef>
                <a:spcPct val="20000"/>
              </a:spcBef>
              <a:spcAft>
                <a:spcPts val="0"/>
              </a:spcAft>
              <a:buClrTx/>
              <a:buSzPct val="90000"/>
              <a:buFont typeface="Wingdings" panose="05000000000000000000" pitchFamily="2" charset="2"/>
              <a:buNone/>
              <a:tabLst/>
              <a:defRPr sz="1800" kern="1200" spc="-50" baseline="0">
                <a:solidFill>
                  <a:schemeClr val="accent1"/>
                </a:solidFill>
                <a:latin typeface="+mj-lt"/>
                <a:ea typeface="+mn-ea"/>
                <a:cs typeface="+mn-cs"/>
              </a:defRPr>
            </a:lvl1pPr>
            <a:lvl2pPr marL="2286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18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18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18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spcBef>
                <a:spcPts val="1200"/>
              </a:spcBef>
            </a:pPr>
            <a:r>
              <a:rPr lang="en-US" sz="2000" dirty="0">
                <a:solidFill>
                  <a:srgbClr val="D83B01"/>
                </a:solidFill>
              </a:rPr>
              <a:t>Anatomy of Word add-in</a:t>
            </a:r>
          </a:p>
          <a:p>
            <a:pPr lvl="0">
              <a:spcBef>
                <a:spcPts val="1200"/>
              </a:spcBef>
            </a:pPr>
            <a:r>
              <a:rPr lang="en-US" sz="2000" dirty="0">
                <a:solidFill>
                  <a:srgbClr val="D83B01"/>
                </a:solidFill>
              </a:rPr>
              <a:t>Text and paragraphs</a:t>
            </a:r>
          </a:p>
          <a:p>
            <a:pPr lvl="0">
              <a:spcBef>
                <a:spcPts val="1200"/>
              </a:spcBef>
            </a:pPr>
            <a:r>
              <a:rPr lang="en-US" sz="2000" dirty="0">
                <a:solidFill>
                  <a:srgbClr val="D83B01"/>
                </a:solidFill>
              </a:rPr>
              <a:t>Styles and formatting</a:t>
            </a:r>
          </a:p>
          <a:p>
            <a:pPr lvl="0">
              <a:spcBef>
                <a:spcPts val="1200"/>
              </a:spcBef>
            </a:pPr>
            <a:r>
              <a:rPr lang="en-US" sz="2000" dirty="0">
                <a:solidFill>
                  <a:srgbClr val="D83B01"/>
                </a:solidFill>
              </a:rPr>
              <a:t>Selections and ranges</a:t>
            </a:r>
          </a:p>
          <a:p>
            <a:pPr lvl="0">
              <a:spcBef>
                <a:spcPts val="1200"/>
              </a:spcBef>
            </a:pPr>
            <a:r>
              <a:rPr lang="en-US" sz="2000" dirty="0">
                <a:solidFill>
                  <a:srgbClr val="D83B01"/>
                </a:solidFill>
              </a:rPr>
              <a:t>Demo</a:t>
            </a:r>
          </a:p>
        </p:txBody>
      </p:sp>
      <p:sp>
        <p:nvSpPr>
          <p:cNvPr id="6" name="Title 3">
            <a:extLst>
              <a:ext uri="{FF2B5EF4-FFF2-40B4-BE49-F238E27FC236}">
                <a16:creationId xmlns:a16="http://schemas.microsoft.com/office/drawing/2014/main" id="{24911FCC-9272-4798-A387-D79B9D44C273}"/>
              </a:ext>
            </a:extLst>
          </p:cNvPr>
          <p:cNvSpPr txBox="1">
            <a:spLocks/>
          </p:cNvSpPr>
          <p:nvPr/>
        </p:nvSpPr>
        <p:spPr>
          <a:xfrm>
            <a:off x="465138" y="1709737"/>
            <a:ext cx="4274502" cy="917575"/>
          </a:xfrm>
          <a:prstGeom prst="rect">
            <a:avLst/>
          </a:prstGeom>
        </p:spPr>
        <p:txBody>
          <a:bodyPr vert="horz" wrap="square" lIns="0" tIns="0" rIns="0" bIns="0" rtlCol="0" anchor="t">
            <a:noAutofit/>
          </a:bodyPr>
          <a:lstStyle>
            <a:lvl1pPr algn="l" defTabSz="932742" rtl="0" eaLnBrk="1" latinLnBrk="0" hangingPunct="1">
              <a:lnSpc>
                <a:spcPct val="90000"/>
              </a:lnSpc>
              <a:spcBef>
                <a:spcPct val="0"/>
              </a:spcBef>
              <a:buNone/>
              <a:defRPr lang="en-US" sz="1800" b="0" kern="1200" cap="none" spc="-50" baseline="0">
                <a:ln w="3175">
                  <a:noFill/>
                </a:ln>
                <a:solidFill>
                  <a:schemeClr val="tx1"/>
                </a:solidFill>
                <a:effectLst/>
                <a:latin typeface="+mj-lt"/>
                <a:ea typeface="+mn-ea"/>
                <a:cs typeface="Segoe UI" pitchFamily="34" charset="0"/>
              </a:defRPr>
            </a:lvl1pPr>
          </a:lstStyle>
          <a:p>
            <a:r>
              <a:rPr lang="en-US" sz="2800"/>
              <a:t>Working with Text and Formatting</a:t>
            </a:r>
            <a:endParaRPr lang="en-US" sz="2800" dirty="0">
              <a:noFill/>
            </a:endParaRPr>
          </a:p>
        </p:txBody>
      </p:sp>
    </p:spTree>
    <p:extLst>
      <p:ext uri="{BB962C8B-B14F-4D97-AF65-F5344CB8AC3E}">
        <p14:creationId xmlns:p14="http://schemas.microsoft.com/office/powerpoint/2010/main" val="42668196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Office 365 Platform</a:t>
            </a:r>
          </a:p>
        </p:txBody>
      </p:sp>
      <p:sp>
        <p:nvSpPr>
          <p:cNvPr id="159" name="Content Placeholder 6"/>
          <p:cNvSpPr txBox="1">
            <a:spLocks/>
          </p:cNvSpPr>
          <p:nvPr/>
        </p:nvSpPr>
        <p:spPr>
          <a:xfrm>
            <a:off x="9304227" y="1714015"/>
            <a:ext cx="2899977" cy="2941121"/>
          </a:xfrm>
          <a:prstGeom prst="rect">
            <a:avLst/>
          </a:prstGeom>
        </p:spPr>
        <p:txBody>
          <a:bodyPr wrap="square">
            <a:spAutoFit/>
          </a:bodyPr>
          <a:lstStyle>
            <a:defPPr>
              <a:defRPr lang="en-US"/>
            </a:defPPr>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0" lvl="1">
              <a:spcAft>
                <a:spcPts val="600"/>
              </a:spcAft>
              <a:defRPr>
                <a:solidFill>
                  <a:schemeClr val="accent1"/>
                </a:solidFill>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marR="0" lvl="1" indent="0" algn="l" defTabSz="932418" rtl="0" eaLnBrk="1" fontAlgn="auto" latinLnBrk="0" hangingPunct="1">
              <a:lnSpc>
                <a:spcPct val="100000"/>
              </a:lnSpc>
              <a:spcBef>
                <a:spcPts val="0"/>
              </a:spcBef>
              <a:spcAft>
                <a:spcPts val="600"/>
              </a:spcAft>
              <a:buClrTx/>
              <a:buSzTx/>
              <a:buFontTx/>
              <a:buNone/>
              <a:tabLst/>
              <a:defRPr/>
            </a:pPr>
            <a:r>
              <a:rPr kumimoji="0" lang="en-US" sz="1836" b="0" i="0" u="none" strike="noStrike" kern="1200" cap="none" spc="0" normalizeH="0" baseline="0" noProof="0">
                <a:ln>
                  <a:noFill/>
                </a:ln>
                <a:solidFill>
                  <a:srgbClr val="0078D7"/>
                </a:solidFill>
                <a:effectLst/>
                <a:uLnTx/>
                <a:uFillTx/>
                <a:latin typeface="Segoe UI Semilight"/>
                <a:ea typeface="+mn-ea"/>
                <a:cs typeface="+mn-cs"/>
              </a:rPr>
              <a:t>Action</a:t>
            </a:r>
          </a:p>
          <a:p>
            <a:pPr marL="0" marR="0" lvl="1" indent="0" algn="l" defTabSz="932418" rtl="0" eaLnBrk="1" fontAlgn="auto" latinLnBrk="0" hangingPunct="1">
              <a:lnSpc>
                <a:spcPct val="100000"/>
              </a:lnSpc>
              <a:spcBef>
                <a:spcPts val="0"/>
              </a:spcBef>
              <a:spcAft>
                <a:spcPts val="600"/>
              </a:spcAft>
              <a:buClrTx/>
              <a:buSzTx/>
              <a:buFontTx/>
              <a:buNone/>
              <a:tabLst/>
              <a:defRPr/>
            </a:pPr>
            <a:r>
              <a:rPr kumimoji="0" lang="en-US" sz="1836" b="0" i="0" u="none" strike="noStrike" kern="1200" cap="none" spc="0" normalizeH="0" baseline="0" noProof="0">
                <a:ln>
                  <a:noFill/>
                </a:ln>
                <a:solidFill>
                  <a:srgbClr val="0078D7"/>
                </a:solidFill>
                <a:effectLst/>
                <a:uLnTx/>
                <a:uFillTx/>
                <a:latin typeface="Segoe UI Semilight"/>
                <a:ea typeface="+mn-ea"/>
                <a:cs typeface="+mn-cs"/>
              </a:rPr>
              <a:t>Task pane</a:t>
            </a:r>
          </a:p>
          <a:p>
            <a:pPr marL="0" marR="0" lvl="1" indent="0" algn="l" defTabSz="932418" rtl="0" eaLnBrk="1" fontAlgn="auto" latinLnBrk="0" hangingPunct="1">
              <a:lnSpc>
                <a:spcPct val="100000"/>
              </a:lnSpc>
              <a:spcBef>
                <a:spcPts val="0"/>
              </a:spcBef>
              <a:spcAft>
                <a:spcPts val="600"/>
              </a:spcAft>
              <a:buClrTx/>
              <a:buSzTx/>
              <a:buFontTx/>
              <a:buNone/>
              <a:tabLst/>
              <a:defRPr/>
            </a:pPr>
            <a:r>
              <a:rPr kumimoji="0" lang="en-US" sz="1836" b="0" i="0" u="none" strike="noStrike" kern="1200" cap="none" spc="0" normalizeH="0" baseline="0" noProof="0">
                <a:ln>
                  <a:noFill/>
                </a:ln>
                <a:solidFill>
                  <a:srgbClr val="0078D7"/>
                </a:solidFill>
                <a:effectLst/>
                <a:uLnTx/>
                <a:uFillTx/>
                <a:latin typeface="Segoe UI Semilight"/>
                <a:ea typeface="+mn-ea"/>
                <a:cs typeface="+mn-cs"/>
              </a:rPr>
              <a:t>Dialog box</a:t>
            </a:r>
          </a:p>
          <a:p>
            <a:pPr marL="0" marR="0" lvl="1" indent="0" algn="l" defTabSz="932418" rtl="0" eaLnBrk="1" fontAlgn="auto" latinLnBrk="0" hangingPunct="1">
              <a:lnSpc>
                <a:spcPct val="100000"/>
              </a:lnSpc>
              <a:spcBef>
                <a:spcPts val="0"/>
              </a:spcBef>
              <a:spcAft>
                <a:spcPts val="600"/>
              </a:spcAft>
              <a:buClrTx/>
              <a:buSzTx/>
              <a:buFontTx/>
              <a:buNone/>
              <a:tabLst/>
              <a:defRPr/>
            </a:pPr>
            <a:r>
              <a:rPr kumimoji="0" lang="en-US" sz="1836" b="0" i="0" u="none" strike="noStrike" kern="1200" cap="none" spc="0" normalizeH="0" baseline="0" noProof="0">
                <a:ln>
                  <a:noFill/>
                </a:ln>
                <a:solidFill>
                  <a:srgbClr val="0078D7"/>
                </a:solidFill>
                <a:effectLst/>
                <a:uLnTx/>
                <a:uFillTx/>
                <a:latin typeface="Segoe UI Semilight"/>
                <a:ea typeface="+mn-ea"/>
                <a:cs typeface="+mn-cs"/>
              </a:rPr>
              <a:t>Event</a:t>
            </a:r>
          </a:p>
          <a:p>
            <a:pPr marL="342768" marR="0" lvl="0" indent="-342768" algn="l" defTabSz="932384" rtl="0" eaLnBrk="1" fontAlgn="auto" latinLnBrk="0" hangingPunct="1">
              <a:lnSpc>
                <a:spcPct val="90000"/>
              </a:lnSpc>
              <a:spcBef>
                <a:spcPct val="20000"/>
              </a:spcBef>
              <a:spcAft>
                <a:spcPts val="0"/>
              </a:spcAft>
              <a:buClrTx/>
              <a:buSzPct val="90000"/>
              <a:buFont typeface="Arial" pitchFamily="34" charset="0"/>
              <a:buChar char="•"/>
              <a:tabLst/>
              <a:defRPr/>
            </a:pPr>
            <a:endParaRPr kumimoji="0" lang="en-US" sz="3998" b="0" i="0" u="none" strike="noStrike" kern="1200" cap="none" spc="0" normalizeH="0" baseline="0" noProof="0">
              <a:ln>
                <a:noFill/>
              </a:ln>
              <a:gradFill>
                <a:gsLst>
                  <a:gs pos="1250">
                    <a:srgbClr val="505050"/>
                  </a:gs>
                  <a:gs pos="100000">
                    <a:srgbClr val="505050"/>
                  </a:gs>
                </a:gsLst>
                <a:lin ang="5400000" scaled="0"/>
              </a:gradFill>
              <a:effectLst/>
              <a:uLnTx/>
              <a:uFillTx/>
              <a:latin typeface="Segoe UI Light"/>
              <a:ea typeface="+mn-ea"/>
              <a:cs typeface="+mn-cs"/>
            </a:endParaRPr>
          </a:p>
          <a:p>
            <a:pPr marL="342768" marR="0" lvl="0" indent="-342768" algn="l" defTabSz="932384" rtl="0" eaLnBrk="1" fontAlgn="auto" latinLnBrk="0" hangingPunct="1">
              <a:lnSpc>
                <a:spcPct val="90000"/>
              </a:lnSpc>
              <a:spcBef>
                <a:spcPct val="20000"/>
              </a:spcBef>
              <a:spcAft>
                <a:spcPts val="0"/>
              </a:spcAft>
              <a:buClrTx/>
              <a:buSzPct val="90000"/>
              <a:buFont typeface="Arial" pitchFamily="34" charset="0"/>
              <a:buChar char="•"/>
              <a:tabLst/>
              <a:defRPr/>
            </a:pPr>
            <a:endParaRPr kumimoji="0" lang="en-US" sz="3998" b="0" i="0" u="none" strike="noStrike" kern="1200" cap="none" spc="0" normalizeH="0" baseline="0" noProof="0">
              <a:ln>
                <a:noFill/>
              </a:ln>
              <a:gradFill>
                <a:gsLst>
                  <a:gs pos="1250">
                    <a:srgbClr val="505050"/>
                  </a:gs>
                  <a:gs pos="100000">
                    <a:srgbClr val="505050"/>
                  </a:gs>
                </a:gsLst>
                <a:lin ang="5400000" scaled="0"/>
              </a:gradFill>
              <a:effectLst/>
              <a:uLnTx/>
              <a:uFillTx/>
              <a:latin typeface="Segoe UI Light"/>
              <a:ea typeface="+mn-ea"/>
              <a:cs typeface="+mn-cs"/>
            </a:endParaRPr>
          </a:p>
        </p:txBody>
      </p:sp>
      <p:grpSp>
        <p:nvGrpSpPr>
          <p:cNvPr id="27" name="Group 26"/>
          <p:cNvGrpSpPr/>
          <p:nvPr/>
        </p:nvGrpSpPr>
        <p:grpSpPr>
          <a:xfrm>
            <a:off x="8913927" y="1332743"/>
            <a:ext cx="3219346" cy="382254"/>
            <a:chOff x="8739447" y="1306428"/>
            <a:chExt cx="3156956" cy="374846"/>
          </a:xfrm>
        </p:grpSpPr>
        <p:sp>
          <p:nvSpPr>
            <p:cNvPr id="146" name="Rectangle 145"/>
            <p:cNvSpPr/>
            <p:nvPr/>
          </p:nvSpPr>
          <p:spPr>
            <a:xfrm>
              <a:off x="9122182" y="1306428"/>
              <a:ext cx="2774221" cy="374846"/>
            </a:xfrm>
            <a:prstGeom prst="rect">
              <a:avLst/>
            </a:prstGeom>
          </p:spPr>
          <p:txBody>
            <a:bodyPr wrap="none">
              <a:spAutoFit/>
            </a:bodyPr>
            <a:lstStyle/>
            <a:p>
              <a:pPr marL="0" marR="0" lvl="0" indent="0" algn="l" defTabSz="932418" rtl="0" eaLnBrk="1" fontAlgn="auto" latinLnBrk="0" hangingPunct="1">
                <a:lnSpc>
                  <a:spcPct val="100000"/>
                </a:lnSpc>
                <a:spcBef>
                  <a:spcPts val="0"/>
                </a:spcBef>
                <a:spcAft>
                  <a:spcPts val="0"/>
                </a:spcAft>
                <a:buClrTx/>
                <a:buSzTx/>
                <a:buFontTx/>
                <a:buNone/>
                <a:tabLst/>
                <a:defRPr/>
              </a:pPr>
              <a:r>
                <a:rPr kumimoji="0" lang="en-US" sz="1836" b="0" i="0" u="none" strike="noStrike" kern="1200" cap="none" spc="0" normalizeH="0" baseline="0" noProof="0">
                  <a:ln>
                    <a:noFill/>
                  </a:ln>
                  <a:solidFill>
                    <a:srgbClr val="505050"/>
                  </a:solidFill>
                  <a:effectLst/>
                  <a:uLnTx/>
                  <a:uFillTx/>
                  <a:latin typeface="Segoe UI Semilight"/>
                  <a:ea typeface="+mn-ea"/>
                  <a:cs typeface="+mn-cs"/>
                </a:rPr>
                <a:t>Common across canvases</a:t>
              </a:r>
            </a:p>
          </p:txBody>
        </p:sp>
        <p:cxnSp>
          <p:nvCxnSpPr>
            <p:cNvPr id="11" name="Straight Connector 10"/>
            <p:cNvCxnSpPr/>
            <p:nvPr/>
          </p:nvCxnSpPr>
          <p:spPr>
            <a:xfrm>
              <a:off x="8739447" y="1491094"/>
              <a:ext cx="382735" cy="0"/>
            </a:xfrm>
            <a:prstGeom prst="line">
              <a:avLst/>
            </a:prstGeom>
            <a:ln w="28575">
              <a:solidFill>
                <a:schemeClr val="accent1"/>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grpSp>
      <p:sp>
        <p:nvSpPr>
          <p:cNvPr id="160" name="Rectangle 159"/>
          <p:cNvSpPr/>
          <p:nvPr/>
        </p:nvSpPr>
        <p:spPr>
          <a:xfrm>
            <a:off x="575985" y="5124079"/>
            <a:ext cx="1439916" cy="958447"/>
          </a:xfrm>
          <a:prstGeom prst="rect">
            <a:avLst/>
          </a:prstGeom>
        </p:spPr>
        <p:txBody>
          <a:bodyPr wrap="square">
            <a:spAutoFit/>
          </a:bodyPr>
          <a:lstStyle/>
          <a:p>
            <a:pPr marL="0" marR="0" lvl="0" indent="0" algn="l" defTabSz="932418" rtl="0" eaLnBrk="1" fontAlgn="auto" latinLnBrk="0" hangingPunct="1">
              <a:lnSpc>
                <a:spcPct val="100000"/>
              </a:lnSpc>
              <a:spcBef>
                <a:spcPts val="0"/>
              </a:spcBef>
              <a:spcAft>
                <a:spcPts val="0"/>
              </a:spcAft>
              <a:buClrTx/>
              <a:buSzTx/>
              <a:buFontTx/>
              <a:buNone/>
              <a:tabLst/>
              <a:defRPr/>
            </a:pPr>
            <a:r>
              <a:rPr kumimoji="0" lang="en-US" sz="1836" b="0" i="0" u="none" strike="noStrike" kern="1200" cap="none" spc="0" normalizeH="0" baseline="0" noProof="0">
                <a:ln>
                  <a:noFill/>
                </a:ln>
                <a:solidFill>
                  <a:srgbClr val="505050"/>
                </a:solidFill>
                <a:effectLst/>
                <a:uLnTx/>
                <a:uFillTx/>
                <a:latin typeface="Segoe UI Semilight"/>
                <a:ea typeface="+mn-ea"/>
                <a:cs typeface="+mn-cs"/>
              </a:rPr>
              <a:t>Canvas specific</a:t>
            </a:r>
          </a:p>
          <a:p>
            <a:pPr marL="0" marR="0" lvl="0" indent="0" algn="l" defTabSz="932418" rtl="0" eaLnBrk="1" fontAlgn="auto" latinLnBrk="0" hangingPunct="1">
              <a:lnSpc>
                <a:spcPct val="100000"/>
              </a:lnSpc>
              <a:spcBef>
                <a:spcPts val="0"/>
              </a:spcBef>
              <a:spcAft>
                <a:spcPts val="0"/>
              </a:spcAft>
              <a:buClrTx/>
              <a:buSzTx/>
              <a:buFontTx/>
              <a:buNone/>
              <a:tabLst/>
              <a:defRPr/>
            </a:pPr>
            <a:r>
              <a:rPr kumimoji="0" lang="en-US" sz="1836" b="0" i="0" u="none" strike="noStrike" kern="1200" cap="none" spc="0" normalizeH="0" baseline="0" noProof="0">
                <a:ln>
                  <a:noFill/>
                </a:ln>
                <a:solidFill>
                  <a:srgbClr val="505050"/>
                </a:solidFill>
                <a:effectLst/>
                <a:uLnTx/>
                <a:uFillTx/>
                <a:latin typeface="Segoe UI Semilight"/>
                <a:ea typeface="+mn-ea"/>
                <a:cs typeface="+mn-cs"/>
              </a:rPr>
              <a:t>extensions</a:t>
            </a:r>
          </a:p>
        </p:txBody>
      </p:sp>
      <p:grpSp>
        <p:nvGrpSpPr>
          <p:cNvPr id="28" name="Group 27"/>
          <p:cNvGrpSpPr/>
          <p:nvPr/>
        </p:nvGrpSpPr>
        <p:grpSpPr>
          <a:xfrm>
            <a:off x="2173129" y="4738145"/>
            <a:ext cx="1406339" cy="1324247"/>
            <a:chOff x="2129285" y="4645833"/>
            <a:chExt cx="1379085" cy="1298583"/>
          </a:xfrm>
        </p:grpSpPr>
        <p:sp>
          <p:nvSpPr>
            <p:cNvPr id="161" name="Rectangle 160"/>
            <p:cNvSpPr/>
            <p:nvPr/>
          </p:nvSpPr>
          <p:spPr>
            <a:xfrm>
              <a:off x="2129285" y="5224343"/>
              <a:ext cx="1379085" cy="720073"/>
            </a:xfrm>
            <a:prstGeom prst="rect">
              <a:avLst/>
            </a:prstGeom>
          </p:spPr>
          <p:txBody>
            <a:bodyPr wrap="square">
              <a:spAutoFit/>
            </a:bodyPr>
            <a:lstStyle/>
            <a:p>
              <a:pPr marL="0" marR="0" lvl="1" indent="0" algn="l" defTabSz="932418" rtl="0" eaLnBrk="1" fontAlgn="auto" latinLnBrk="0" hangingPunct="1">
                <a:lnSpc>
                  <a:spcPct val="100000"/>
                </a:lnSpc>
                <a:spcBef>
                  <a:spcPts val="0"/>
                </a:spcBef>
                <a:spcAft>
                  <a:spcPts val="612"/>
                </a:spcAft>
                <a:buClrTx/>
                <a:buSzTx/>
                <a:buFontTx/>
                <a:buNone/>
                <a:tabLst/>
                <a:defRPr/>
              </a:pPr>
              <a:r>
                <a:rPr kumimoji="0" lang="en-US" sz="1836" b="0" i="0" u="none" strike="noStrike" kern="1200" cap="none" spc="0" normalizeH="0" baseline="0" noProof="0" dirty="0">
                  <a:ln>
                    <a:noFill/>
                  </a:ln>
                  <a:solidFill>
                    <a:srgbClr val="0078D7"/>
                  </a:solidFill>
                  <a:effectLst/>
                  <a:uLnTx/>
                  <a:uFillTx/>
                  <a:latin typeface="Segoe UI Semilight"/>
                  <a:ea typeface="+mn-ea"/>
                  <a:cs typeface="+mn-cs"/>
                </a:rPr>
                <a:t>Data import</a:t>
              </a:r>
            </a:p>
            <a:p>
              <a:pPr marL="0" marR="0" lvl="1" indent="0" algn="l" defTabSz="932418" rtl="0" eaLnBrk="1" fontAlgn="auto" latinLnBrk="0" hangingPunct="1">
                <a:lnSpc>
                  <a:spcPct val="100000"/>
                </a:lnSpc>
                <a:spcBef>
                  <a:spcPts val="0"/>
                </a:spcBef>
                <a:spcAft>
                  <a:spcPts val="612"/>
                </a:spcAft>
                <a:buClrTx/>
                <a:buSzTx/>
                <a:buFontTx/>
                <a:buNone/>
                <a:tabLst/>
                <a:defRPr/>
              </a:pPr>
              <a:r>
                <a:rPr kumimoji="0" lang="en-US" sz="1836" b="0" i="0" u="none" strike="noStrike" kern="1200" cap="none" spc="0" normalizeH="0" baseline="0" noProof="0" dirty="0">
                  <a:ln>
                    <a:noFill/>
                  </a:ln>
                  <a:solidFill>
                    <a:srgbClr val="0078D7"/>
                  </a:solidFill>
                  <a:effectLst/>
                  <a:uLnTx/>
                  <a:uFillTx/>
                  <a:latin typeface="Segoe UI Semilight"/>
                  <a:ea typeface="+mn-ea"/>
                  <a:cs typeface="+mn-cs"/>
                </a:rPr>
                <a:t>Dictionary</a:t>
              </a:r>
            </a:p>
          </p:txBody>
        </p:sp>
        <p:cxnSp>
          <p:nvCxnSpPr>
            <p:cNvPr id="21" name="Straight Connector 20"/>
            <p:cNvCxnSpPr>
              <a:cxnSpLocks/>
            </p:cNvCxnSpPr>
            <p:nvPr/>
          </p:nvCxnSpPr>
          <p:spPr>
            <a:xfrm>
              <a:off x="2431359" y="4645833"/>
              <a:ext cx="0" cy="578510"/>
            </a:xfrm>
            <a:prstGeom prst="line">
              <a:avLst/>
            </a:prstGeom>
            <a:ln w="28575">
              <a:solidFill>
                <a:schemeClr val="accent1"/>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29" name="Group 28"/>
          <p:cNvGrpSpPr/>
          <p:nvPr/>
        </p:nvGrpSpPr>
        <p:grpSpPr>
          <a:xfrm>
            <a:off x="4307847" y="4738142"/>
            <a:ext cx="1951325" cy="1324247"/>
            <a:chOff x="4222632" y="4645833"/>
            <a:chExt cx="1913509" cy="1298584"/>
          </a:xfrm>
        </p:grpSpPr>
        <p:sp>
          <p:nvSpPr>
            <p:cNvPr id="162" name="Rectangle 161"/>
            <p:cNvSpPr/>
            <p:nvPr/>
          </p:nvSpPr>
          <p:spPr>
            <a:xfrm>
              <a:off x="4222632" y="5224343"/>
              <a:ext cx="1913509" cy="720074"/>
            </a:xfrm>
            <a:prstGeom prst="rect">
              <a:avLst/>
            </a:prstGeom>
          </p:spPr>
          <p:txBody>
            <a:bodyPr wrap="square">
              <a:spAutoFit/>
            </a:bodyPr>
            <a:lstStyle/>
            <a:p>
              <a:pPr marL="0" marR="0" lvl="1" indent="0" algn="l" defTabSz="932418" rtl="0" eaLnBrk="1" fontAlgn="auto" latinLnBrk="0" hangingPunct="1">
                <a:lnSpc>
                  <a:spcPct val="100000"/>
                </a:lnSpc>
                <a:spcBef>
                  <a:spcPts val="0"/>
                </a:spcBef>
                <a:spcAft>
                  <a:spcPts val="612"/>
                </a:spcAft>
                <a:buClrTx/>
                <a:buSzTx/>
                <a:buFontTx/>
                <a:buNone/>
                <a:tabLst/>
                <a:defRPr/>
              </a:pPr>
              <a:r>
                <a:rPr kumimoji="0" lang="en-US" sz="1836" b="0" i="0" u="none" strike="noStrike" kern="1200" cap="none" spc="0" normalizeH="0" baseline="0" noProof="0" dirty="0">
                  <a:ln>
                    <a:noFill/>
                  </a:ln>
                  <a:solidFill>
                    <a:srgbClr val="0078D7"/>
                  </a:solidFill>
                  <a:effectLst/>
                  <a:uLnTx/>
                  <a:uFillTx/>
                  <a:latin typeface="Segoe UI Semilight"/>
                  <a:ea typeface="+mn-ea"/>
                  <a:cs typeface="+mn-cs"/>
                </a:rPr>
                <a:t>Connectors</a:t>
              </a:r>
            </a:p>
            <a:p>
              <a:pPr marL="0" marR="0" lvl="1" indent="0" algn="l" defTabSz="932418" rtl="0" eaLnBrk="1" fontAlgn="auto" latinLnBrk="0" hangingPunct="1">
                <a:lnSpc>
                  <a:spcPct val="100000"/>
                </a:lnSpc>
                <a:spcBef>
                  <a:spcPts val="0"/>
                </a:spcBef>
                <a:spcAft>
                  <a:spcPts val="612"/>
                </a:spcAft>
                <a:buClrTx/>
                <a:buSzTx/>
                <a:buFontTx/>
                <a:buNone/>
                <a:tabLst/>
                <a:defRPr/>
              </a:pPr>
              <a:r>
                <a:rPr kumimoji="0" lang="en-US" sz="1836" b="0" i="0" u="none" strike="noStrike" kern="1200" cap="none" spc="0" normalizeH="0" baseline="0" noProof="0" dirty="0">
                  <a:ln>
                    <a:noFill/>
                  </a:ln>
                  <a:solidFill>
                    <a:srgbClr val="0078D7"/>
                  </a:solidFill>
                  <a:effectLst/>
                  <a:uLnTx/>
                  <a:uFillTx/>
                  <a:latin typeface="Segoe UI Semilight"/>
                  <a:ea typeface="+mn-ea"/>
                  <a:cs typeface="+mn-cs"/>
                </a:rPr>
                <a:t>Actionable emails</a:t>
              </a:r>
            </a:p>
          </p:txBody>
        </p:sp>
        <p:cxnSp>
          <p:nvCxnSpPr>
            <p:cNvPr id="164" name="Straight Connector 163"/>
            <p:cNvCxnSpPr>
              <a:cxnSpLocks/>
            </p:cNvCxnSpPr>
            <p:nvPr/>
          </p:nvCxnSpPr>
          <p:spPr>
            <a:xfrm>
              <a:off x="4475641" y="4645833"/>
              <a:ext cx="0" cy="578510"/>
            </a:xfrm>
            <a:prstGeom prst="line">
              <a:avLst/>
            </a:prstGeom>
            <a:ln w="28575">
              <a:solidFill>
                <a:schemeClr val="accent1"/>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30" name="Group 29"/>
          <p:cNvGrpSpPr/>
          <p:nvPr/>
        </p:nvGrpSpPr>
        <p:grpSpPr>
          <a:xfrm>
            <a:off x="6798159" y="4738144"/>
            <a:ext cx="1422833" cy="1338759"/>
            <a:chOff x="6664682" y="4645833"/>
            <a:chExt cx="1395259" cy="1312814"/>
          </a:xfrm>
        </p:grpSpPr>
        <p:sp>
          <p:nvSpPr>
            <p:cNvPr id="163" name="Rectangle 162"/>
            <p:cNvSpPr/>
            <p:nvPr/>
          </p:nvSpPr>
          <p:spPr>
            <a:xfrm>
              <a:off x="6664682" y="5224343"/>
              <a:ext cx="1395259" cy="734304"/>
            </a:xfrm>
            <a:prstGeom prst="rect">
              <a:avLst/>
            </a:prstGeom>
          </p:spPr>
          <p:txBody>
            <a:bodyPr wrap="square">
              <a:spAutoFit/>
            </a:bodyPr>
            <a:lstStyle/>
            <a:p>
              <a:pPr marL="0" marR="0" lvl="1" indent="0" algn="l" defTabSz="932418" rtl="0" eaLnBrk="1" fontAlgn="auto" latinLnBrk="0" hangingPunct="1">
                <a:lnSpc>
                  <a:spcPct val="100000"/>
                </a:lnSpc>
                <a:spcBef>
                  <a:spcPts val="0"/>
                </a:spcBef>
                <a:spcAft>
                  <a:spcPts val="612"/>
                </a:spcAft>
                <a:buClrTx/>
                <a:buSzTx/>
                <a:buFontTx/>
                <a:buNone/>
                <a:tabLst/>
                <a:defRPr/>
              </a:pPr>
              <a:r>
                <a:rPr kumimoji="0" lang="en-US" sz="1836" b="0" i="0" u="none" strike="noStrike" kern="1200" cap="none" spc="0" normalizeH="0" baseline="0" noProof="0">
                  <a:ln>
                    <a:noFill/>
                  </a:ln>
                  <a:solidFill>
                    <a:srgbClr val="0078D7"/>
                  </a:solidFill>
                  <a:effectLst/>
                  <a:uLnTx/>
                  <a:uFillTx/>
                  <a:latin typeface="Segoe UI Semilight"/>
                  <a:ea typeface="+mn-ea"/>
                  <a:cs typeface="+mn-cs"/>
                </a:rPr>
                <a:t>Navigation</a:t>
              </a:r>
            </a:p>
            <a:p>
              <a:pPr marL="0" marR="0" lvl="1" indent="0" algn="l" defTabSz="932418" rtl="0" eaLnBrk="1" fontAlgn="auto" latinLnBrk="0" hangingPunct="1">
                <a:lnSpc>
                  <a:spcPct val="100000"/>
                </a:lnSpc>
                <a:spcBef>
                  <a:spcPts val="0"/>
                </a:spcBef>
                <a:spcAft>
                  <a:spcPts val="612"/>
                </a:spcAft>
                <a:buClrTx/>
                <a:buSzTx/>
                <a:buFontTx/>
                <a:buNone/>
                <a:tabLst/>
                <a:defRPr/>
              </a:pPr>
              <a:r>
                <a:rPr kumimoji="0" lang="en-US" sz="1836" b="0" i="0" u="none" strike="noStrike" kern="1200" cap="none" spc="0" normalizeH="0" baseline="0" noProof="0">
                  <a:ln>
                    <a:noFill/>
                  </a:ln>
                  <a:solidFill>
                    <a:srgbClr val="0078D7"/>
                  </a:solidFill>
                  <a:effectLst/>
                  <a:uLnTx/>
                  <a:uFillTx/>
                  <a:latin typeface="Segoe UI Semilight"/>
                  <a:ea typeface="+mn-ea"/>
                  <a:cs typeface="+mn-cs"/>
                </a:rPr>
                <a:t>Branding</a:t>
              </a:r>
            </a:p>
          </p:txBody>
        </p:sp>
        <p:cxnSp>
          <p:nvCxnSpPr>
            <p:cNvPr id="165" name="Straight Connector 164"/>
            <p:cNvCxnSpPr>
              <a:cxnSpLocks/>
            </p:cNvCxnSpPr>
            <p:nvPr/>
          </p:nvCxnSpPr>
          <p:spPr>
            <a:xfrm>
              <a:off x="6987001" y="4645833"/>
              <a:ext cx="0" cy="578510"/>
            </a:xfrm>
            <a:prstGeom prst="line">
              <a:avLst/>
            </a:prstGeom>
            <a:ln w="28575">
              <a:solidFill>
                <a:schemeClr val="accent1"/>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167" name="Group 166"/>
          <p:cNvGrpSpPr/>
          <p:nvPr/>
        </p:nvGrpSpPr>
        <p:grpSpPr>
          <a:xfrm>
            <a:off x="404714" y="1303028"/>
            <a:ext cx="8509212" cy="3659242"/>
            <a:chOff x="395141" y="1277288"/>
            <a:chExt cx="8344306" cy="3588327"/>
          </a:xfrm>
        </p:grpSpPr>
        <p:sp>
          <p:nvSpPr>
            <p:cNvPr id="169" name="Rectangle 168"/>
            <p:cNvSpPr/>
            <p:nvPr/>
          </p:nvSpPr>
          <p:spPr>
            <a:xfrm>
              <a:off x="425884" y="1277288"/>
              <a:ext cx="8313563" cy="3588327"/>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t"/>
            <a:lstStyle/>
            <a:p>
              <a:pPr marL="0" marR="0" lvl="0" indent="0" algn="ctr" defTabSz="93241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0078D7"/>
                </a:solidFill>
                <a:effectLst/>
                <a:uLnTx/>
                <a:uFillTx/>
                <a:latin typeface="Segoe UI Semibold" panose="020B0702040204020203" pitchFamily="34" charset="0"/>
                <a:ea typeface="+mn-ea"/>
                <a:cs typeface="Segoe UI Semibold" panose="020B0702040204020203" pitchFamily="34" charset="0"/>
              </a:endParaRPr>
            </a:p>
          </p:txBody>
        </p:sp>
        <p:grpSp>
          <p:nvGrpSpPr>
            <p:cNvPr id="232" name="Group 231"/>
            <p:cNvGrpSpPr/>
            <p:nvPr/>
          </p:nvGrpSpPr>
          <p:grpSpPr>
            <a:xfrm>
              <a:off x="395141" y="2520753"/>
              <a:ext cx="1735896" cy="1102264"/>
              <a:chOff x="395141" y="2520753"/>
              <a:chExt cx="1735896" cy="1102264"/>
            </a:xfrm>
          </p:grpSpPr>
          <p:pic>
            <p:nvPicPr>
              <p:cNvPr id="233" name="Picture 232"/>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609582" y="2520753"/>
                <a:ext cx="961590" cy="673680"/>
              </a:xfrm>
              <a:prstGeom prst="rect">
                <a:avLst/>
              </a:prstGeom>
            </p:spPr>
          </p:pic>
          <p:sp>
            <p:nvSpPr>
              <p:cNvPr id="234" name="TextBox 233"/>
              <p:cNvSpPr txBox="1"/>
              <p:nvPr/>
            </p:nvSpPr>
            <p:spPr>
              <a:xfrm>
                <a:off x="395141" y="3045038"/>
                <a:ext cx="1735896" cy="577979"/>
              </a:xfrm>
              <a:prstGeom prst="rect">
                <a:avLst/>
              </a:prstGeom>
              <a:noFill/>
            </p:spPr>
            <p:txBody>
              <a:bodyPr wrap="square" lIns="186494" tIns="149196" rIns="186494" bIns="149196" rtlCol="0">
                <a:spAutoFit/>
              </a:bodyPr>
              <a:lstStyle/>
              <a:p>
                <a:pPr marL="0" marR="0" lvl="0" indent="0" algn="ctr" defTabSz="932418" rtl="0" eaLnBrk="1" fontAlgn="auto" latinLnBrk="0" hangingPunct="1">
                  <a:lnSpc>
                    <a:spcPct val="90000"/>
                  </a:lnSpc>
                  <a:spcBef>
                    <a:spcPts val="0"/>
                  </a:spcBef>
                  <a:spcAft>
                    <a:spcPts val="612"/>
                  </a:spcAft>
                  <a:buClrTx/>
                  <a:buSzTx/>
                  <a:buFontTx/>
                  <a:buNone/>
                  <a:tabLst/>
                  <a:defRPr/>
                </a:pPr>
                <a:r>
                  <a:rPr kumimoji="0" lang="en-US" sz="2040" b="0" i="0" u="none" strike="noStrike" kern="1200" cap="none" spc="0" normalizeH="0" baseline="0" noProof="0">
                    <a:ln>
                      <a:noFill/>
                    </a:ln>
                    <a:gradFill>
                      <a:gsLst>
                        <a:gs pos="2917">
                          <a:srgbClr val="505050"/>
                        </a:gs>
                        <a:gs pos="30000">
                          <a:srgbClr val="505050"/>
                        </a:gs>
                      </a:gsLst>
                      <a:lin ang="5400000" scaled="0"/>
                    </a:gradFill>
                    <a:effectLst/>
                    <a:uLnTx/>
                    <a:uFillTx/>
                    <a:latin typeface="Segoe UI Semibold" panose="020B0702040204020203" pitchFamily="34" charset="0"/>
                    <a:ea typeface="+mn-ea"/>
                    <a:cs typeface="Segoe UI Semibold" panose="020B0702040204020203" pitchFamily="34" charset="0"/>
                  </a:rPr>
                  <a:t>CANVASES</a:t>
                </a:r>
              </a:p>
            </p:txBody>
          </p:sp>
        </p:grpSp>
      </p:grpSp>
      <p:grpSp>
        <p:nvGrpSpPr>
          <p:cNvPr id="235" name="Group 234" descr="illustration of a document canvas on a mobile device"/>
          <p:cNvGrpSpPr/>
          <p:nvPr/>
        </p:nvGrpSpPr>
        <p:grpSpPr>
          <a:xfrm>
            <a:off x="2173130" y="1993083"/>
            <a:ext cx="1700533" cy="2713271"/>
            <a:chOff x="2129285" y="1953970"/>
            <a:chExt cx="1667578" cy="2660689"/>
          </a:xfrm>
        </p:grpSpPr>
        <p:sp>
          <p:nvSpPr>
            <p:cNvPr id="236" name="TextBox 235"/>
            <p:cNvSpPr txBox="1"/>
            <p:nvPr/>
          </p:nvSpPr>
          <p:spPr>
            <a:xfrm>
              <a:off x="2129285" y="1953970"/>
              <a:ext cx="1667578" cy="489365"/>
            </a:xfrm>
            <a:prstGeom prst="rect">
              <a:avLst/>
            </a:prstGeom>
            <a:noFill/>
          </p:spPr>
          <p:txBody>
            <a:bodyPr wrap="square" lIns="186494" tIns="149196" rIns="186494" bIns="149196" rtlCol="0">
              <a:spAutoFit/>
            </a:bodyPr>
            <a:lstStyle/>
            <a:p>
              <a:pPr marL="0" marR="0" lvl="0" indent="0" algn="ctr" defTabSz="932418" rtl="0" eaLnBrk="1" fontAlgn="auto" latinLnBrk="0" hangingPunct="1">
                <a:lnSpc>
                  <a:spcPct val="90000"/>
                </a:lnSpc>
                <a:spcBef>
                  <a:spcPts val="0"/>
                </a:spcBef>
                <a:spcAft>
                  <a:spcPts val="612"/>
                </a:spcAft>
                <a:buClrTx/>
                <a:buSzTx/>
                <a:buFontTx/>
                <a:buNone/>
                <a:tabLst/>
                <a:defRPr/>
              </a:pPr>
              <a:r>
                <a:rPr kumimoji="0" lang="en-US" sz="1428" b="0" i="0" u="none" strike="noStrike" kern="1200" cap="none" spc="0" normalizeH="0" baseline="0" noProof="0" dirty="0">
                  <a:ln>
                    <a:noFill/>
                  </a:ln>
                  <a:gradFill>
                    <a:gsLst>
                      <a:gs pos="2917">
                        <a:srgbClr val="505050"/>
                      </a:gs>
                      <a:gs pos="30000">
                        <a:srgbClr val="505050"/>
                      </a:gs>
                    </a:gsLst>
                    <a:lin ang="5400000" scaled="0"/>
                  </a:gradFill>
                  <a:effectLst/>
                  <a:uLnTx/>
                  <a:uFillTx/>
                  <a:latin typeface="Segoe UI Semibold" panose="020B0702040204020203" pitchFamily="34" charset="0"/>
                  <a:ea typeface="+mn-ea"/>
                  <a:cs typeface="Segoe UI Semibold" panose="020B0702040204020203" pitchFamily="34" charset="0"/>
                </a:rPr>
                <a:t>DOCUMENTS</a:t>
              </a:r>
            </a:p>
          </p:txBody>
        </p:sp>
        <p:grpSp>
          <p:nvGrpSpPr>
            <p:cNvPr id="237" name="Group 236"/>
            <p:cNvGrpSpPr/>
            <p:nvPr/>
          </p:nvGrpSpPr>
          <p:grpSpPr>
            <a:xfrm>
              <a:off x="2174655" y="2290698"/>
              <a:ext cx="1569623" cy="2323961"/>
              <a:chOff x="2316078" y="2290698"/>
              <a:chExt cx="1569623" cy="2323961"/>
            </a:xfrm>
          </p:grpSpPr>
          <p:sp>
            <p:nvSpPr>
              <p:cNvPr id="238" name="Rectangle 237"/>
              <p:cNvSpPr/>
              <p:nvPr/>
            </p:nvSpPr>
            <p:spPr bwMode="auto">
              <a:xfrm>
                <a:off x="2316078" y="2374137"/>
                <a:ext cx="1569623" cy="21618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marL="0" marR="0" lvl="0" indent="0" algn="ctr" defTabSz="950846" rtl="0" eaLnBrk="1" fontAlgn="base" latinLnBrk="0" hangingPunct="1">
                  <a:lnSpc>
                    <a:spcPct val="90000"/>
                  </a:lnSpc>
                  <a:spcBef>
                    <a:spcPct val="0"/>
                  </a:spcBef>
                  <a:spcAft>
                    <a:spcPct val="0"/>
                  </a:spcAft>
                  <a:buClrTx/>
                  <a:buSzTx/>
                  <a:buFontTx/>
                  <a:buNone/>
                  <a:tabLst/>
                  <a:defRPr/>
                </a:pPr>
                <a:endParaRPr kumimoji="0" lang="en-US" sz="2448"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239" name="Rectangle 238"/>
              <p:cNvSpPr/>
              <p:nvPr/>
            </p:nvSpPr>
            <p:spPr bwMode="auto">
              <a:xfrm>
                <a:off x="2316078" y="2535453"/>
                <a:ext cx="1569623" cy="170462"/>
              </a:xfrm>
              <a:prstGeom prst="rect">
                <a:avLst/>
              </a:prstGeom>
              <a:solidFill>
                <a:schemeClr val="tx1">
                  <a:lumMod val="10000"/>
                  <a:lumOff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marL="0" marR="0" lvl="0" indent="0" algn="ctr" defTabSz="950846" rtl="0" eaLnBrk="1" fontAlgn="base" latinLnBrk="0" hangingPunct="1">
                  <a:lnSpc>
                    <a:spcPct val="90000"/>
                  </a:lnSpc>
                  <a:spcBef>
                    <a:spcPct val="0"/>
                  </a:spcBef>
                  <a:spcAft>
                    <a:spcPct val="0"/>
                  </a:spcAft>
                  <a:buClrTx/>
                  <a:buSzTx/>
                  <a:buFontTx/>
                  <a:buNone/>
                  <a:tabLst/>
                  <a:defRPr/>
                </a:pPr>
                <a:endParaRPr kumimoji="0" lang="en-US" sz="2448"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240" name="Freeform 124"/>
              <p:cNvSpPr>
                <a:spLocks/>
              </p:cNvSpPr>
              <p:nvPr/>
            </p:nvSpPr>
            <p:spPr bwMode="auto">
              <a:xfrm>
                <a:off x="2316078" y="2374137"/>
                <a:ext cx="1569623" cy="2240522"/>
              </a:xfrm>
              <a:custGeom>
                <a:avLst/>
                <a:gdLst>
                  <a:gd name="T0" fmla="*/ 0 w 423"/>
                  <a:gd name="T1" fmla="*/ 590 h 604"/>
                  <a:gd name="T2" fmla="*/ 14 w 423"/>
                  <a:gd name="T3" fmla="*/ 604 h 604"/>
                  <a:gd name="T4" fmla="*/ 409 w 423"/>
                  <a:gd name="T5" fmla="*/ 604 h 604"/>
                  <a:gd name="T6" fmla="*/ 423 w 423"/>
                  <a:gd name="T7" fmla="*/ 590 h 604"/>
                  <a:gd name="T8" fmla="*/ 423 w 423"/>
                  <a:gd name="T9" fmla="*/ 14 h 604"/>
                  <a:gd name="T10" fmla="*/ 409 w 423"/>
                  <a:gd name="T11" fmla="*/ 0 h 604"/>
                  <a:gd name="T12" fmla="*/ 14 w 423"/>
                  <a:gd name="T13" fmla="*/ 0 h 604"/>
                  <a:gd name="T14" fmla="*/ 0 w 423"/>
                  <a:gd name="T15" fmla="*/ 14 h 604"/>
                  <a:gd name="T16" fmla="*/ 0 w 423"/>
                  <a:gd name="T17" fmla="*/ 590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3" h="604">
                    <a:moveTo>
                      <a:pt x="0" y="590"/>
                    </a:moveTo>
                    <a:cubicBezTo>
                      <a:pt x="0" y="598"/>
                      <a:pt x="6" y="604"/>
                      <a:pt x="14" y="604"/>
                    </a:cubicBezTo>
                    <a:cubicBezTo>
                      <a:pt x="409" y="604"/>
                      <a:pt x="409" y="604"/>
                      <a:pt x="409" y="604"/>
                    </a:cubicBezTo>
                    <a:cubicBezTo>
                      <a:pt x="417" y="604"/>
                      <a:pt x="423" y="598"/>
                      <a:pt x="423" y="590"/>
                    </a:cubicBezTo>
                    <a:cubicBezTo>
                      <a:pt x="423" y="14"/>
                      <a:pt x="423" y="14"/>
                      <a:pt x="423" y="14"/>
                    </a:cubicBezTo>
                    <a:cubicBezTo>
                      <a:pt x="423" y="6"/>
                      <a:pt x="417" y="0"/>
                      <a:pt x="409" y="0"/>
                    </a:cubicBezTo>
                    <a:cubicBezTo>
                      <a:pt x="14" y="0"/>
                      <a:pt x="14" y="0"/>
                      <a:pt x="14" y="0"/>
                    </a:cubicBezTo>
                    <a:cubicBezTo>
                      <a:pt x="6" y="0"/>
                      <a:pt x="0" y="6"/>
                      <a:pt x="0" y="14"/>
                    </a:cubicBezTo>
                    <a:lnTo>
                      <a:pt x="0" y="590"/>
                    </a:lnTo>
                    <a:close/>
                  </a:path>
                </a:pathLst>
              </a:custGeom>
              <a:noFill/>
              <a:ln w="76200">
                <a:solidFill>
                  <a:schemeClr val="bg1">
                    <a:lumMod val="50000"/>
                  </a:schemeClr>
                </a:solidFill>
                <a:round/>
                <a:headEnd/>
                <a:tailEnd/>
              </a:ln>
            </p:spPr>
            <p:txBody>
              <a:bodyPr vert="horz" wrap="square" lIns="91414" tIns="45706" rIns="91414" bIns="45706" numCol="1" anchor="t" anchorCtr="0" compatLnSpc="1">
                <a:prstTxWarp prst="textNoShape">
                  <a:avLst/>
                </a:prstTxWarp>
              </a:bodyPr>
              <a:lstStyle/>
              <a:p>
                <a:pPr marL="0" marR="0" lvl="0" indent="0" algn="l" defTabSz="932330"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000000"/>
                  </a:solidFill>
                  <a:effectLst/>
                  <a:uLnTx/>
                  <a:uFillTx/>
                  <a:latin typeface="Segoe UI Semilight"/>
                  <a:ea typeface="+mn-ea"/>
                  <a:cs typeface="+mn-cs"/>
                </a:endParaRPr>
              </a:p>
            </p:txBody>
          </p:sp>
          <p:grpSp>
            <p:nvGrpSpPr>
              <p:cNvPr id="241" name="Group 240"/>
              <p:cNvGrpSpPr/>
              <p:nvPr/>
            </p:nvGrpSpPr>
            <p:grpSpPr>
              <a:xfrm>
                <a:off x="3519313" y="2290698"/>
                <a:ext cx="313150" cy="406265"/>
                <a:chOff x="3519313" y="2290698"/>
                <a:chExt cx="313150" cy="406265"/>
              </a:xfrm>
            </p:grpSpPr>
            <p:cxnSp>
              <p:nvCxnSpPr>
                <p:cNvPr id="255" name="Straight Connector 254"/>
                <p:cNvCxnSpPr/>
                <p:nvPr/>
              </p:nvCxnSpPr>
              <p:spPr>
                <a:xfrm>
                  <a:off x="3519313" y="2494798"/>
                  <a:ext cx="72363" cy="0"/>
                </a:xfrm>
                <a:prstGeom prst="line">
                  <a:avLst/>
                </a:prstGeom>
                <a:ln w="6350">
                  <a:solidFill>
                    <a:schemeClr val="bg2"/>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56" name="Rectangle 255"/>
                <p:cNvSpPr/>
                <p:nvPr/>
              </p:nvSpPr>
              <p:spPr bwMode="auto">
                <a:xfrm>
                  <a:off x="3650938" y="2455072"/>
                  <a:ext cx="47177" cy="51895"/>
                </a:xfrm>
                <a:prstGeom prst="rect">
                  <a:avLst/>
                </a:prstGeom>
                <a:noFill/>
                <a:ln w="635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marL="0" marR="0" lvl="0" indent="0" algn="ctr" defTabSz="950846" rtl="0" eaLnBrk="1" fontAlgn="base" latinLnBrk="0" hangingPunct="1">
                    <a:lnSpc>
                      <a:spcPct val="90000"/>
                    </a:lnSpc>
                    <a:spcBef>
                      <a:spcPct val="0"/>
                    </a:spcBef>
                    <a:spcAft>
                      <a:spcPct val="0"/>
                    </a:spcAft>
                    <a:buClrTx/>
                    <a:buSzTx/>
                    <a:buFontTx/>
                    <a:buNone/>
                    <a:tabLst/>
                    <a:defRPr/>
                  </a:pPr>
                  <a:endParaRPr kumimoji="0" lang="en-US" sz="2448"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257" name="TextBox 256"/>
                <p:cNvSpPr txBox="1"/>
                <p:nvPr/>
              </p:nvSpPr>
              <p:spPr>
                <a:xfrm>
                  <a:off x="3659682" y="2290698"/>
                  <a:ext cx="172781" cy="406265"/>
                </a:xfrm>
                <a:prstGeom prst="rect">
                  <a:avLst/>
                </a:prstGeom>
                <a:noFill/>
              </p:spPr>
              <p:txBody>
                <a:bodyPr wrap="square" lIns="186494" tIns="149196" rIns="186494" bIns="149196" rtlCol="0">
                  <a:spAutoFit/>
                </a:bodyPr>
                <a:lstStyle/>
                <a:p>
                  <a:pPr marL="0" marR="0" lvl="0" indent="0" algn="l" defTabSz="932418" rtl="0" eaLnBrk="1" fontAlgn="auto" latinLnBrk="0" hangingPunct="1">
                    <a:lnSpc>
                      <a:spcPct val="90000"/>
                    </a:lnSpc>
                    <a:spcBef>
                      <a:spcPts val="0"/>
                    </a:spcBef>
                    <a:spcAft>
                      <a:spcPts val="612"/>
                    </a:spcAft>
                    <a:buClrTx/>
                    <a:buSzTx/>
                    <a:buFontTx/>
                    <a:buNone/>
                    <a:tabLst/>
                    <a:defRPr/>
                  </a:pPr>
                  <a:r>
                    <a:rPr kumimoji="0" lang="en-US" sz="816" b="0" i="0" u="none" strike="noStrike" kern="1200" cap="none" spc="0" normalizeH="0" baseline="0" noProof="0">
                      <a:ln>
                        <a:noFill/>
                      </a:ln>
                      <a:solidFill>
                        <a:srgbClr val="EAEAEA"/>
                      </a:solidFill>
                      <a:effectLst/>
                      <a:uLnTx/>
                      <a:uFillTx/>
                      <a:latin typeface="Segoe UI Semilight"/>
                      <a:ea typeface="+mn-ea"/>
                      <a:cs typeface="+mn-cs"/>
                      <a:sym typeface="Wingdings 2" panose="05020102010507070707" pitchFamily="18" charset="2"/>
                    </a:rPr>
                    <a:t></a:t>
                  </a:r>
                  <a:endParaRPr kumimoji="0" lang="en-US" sz="816" b="0" i="0" u="none" strike="noStrike" kern="1200" cap="none" spc="0" normalizeH="0" baseline="0" noProof="0">
                    <a:ln>
                      <a:noFill/>
                    </a:ln>
                    <a:solidFill>
                      <a:srgbClr val="EAEAEA"/>
                    </a:solidFill>
                    <a:effectLst/>
                    <a:uLnTx/>
                    <a:uFillTx/>
                    <a:latin typeface="Segoe UI Semilight"/>
                    <a:ea typeface="+mn-ea"/>
                    <a:cs typeface="+mn-cs"/>
                  </a:endParaRPr>
                </a:p>
              </p:txBody>
            </p:sp>
          </p:grpSp>
          <p:sp>
            <p:nvSpPr>
              <p:cNvPr id="242" name="Rectangle 241"/>
              <p:cNvSpPr/>
              <p:nvPr/>
            </p:nvSpPr>
            <p:spPr bwMode="auto">
              <a:xfrm>
                <a:off x="2461946" y="2489734"/>
                <a:ext cx="110836" cy="45719"/>
              </a:xfrm>
              <a:prstGeom prst="rect">
                <a:avLst/>
              </a:prstGeom>
              <a:solidFill>
                <a:schemeClr val="tx1">
                  <a:lumMod val="10000"/>
                  <a:lumOff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marL="0" marR="0" lvl="0" indent="0" algn="ctr" defTabSz="950846" rtl="0" eaLnBrk="1" fontAlgn="base" latinLnBrk="0" hangingPunct="1">
                  <a:lnSpc>
                    <a:spcPct val="90000"/>
                  </a:lnSpc>
                  <a:spcBef>
                    <a:spcPct val="0"/>
                  </a:spcBef>
                  <a:spcAft>
                    <a:spcPct val="0"/>
                  </a:spcAft>
                  <a:buClrTx/>
                  <a:buSzTx/>
                  <a:buFontTx/>
                  <a:buNone/>
                  <a:tabLst/>
                  <a:defRPr/>
                </a:pPr>
                <a:endParaRPr kumimoji="0" lang="en-US" sz="2448"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cxnSp>
            <p:nvCxnSpPr>
              <p:cNvPr id="243" name="Straight Connector 242"/>
              <p:cNvCxnSpPr>
                <a:cxnSpLocks/>
              </p:cNvCxnSpPr>
              <p:nvPr/>
            </p:nvCxnSpPr>
            <p:spPr>
              <a:xfrm>
                <a:off x="2415882" y="2801521"/>
                <a:ext cx="848413" cy="0"/>
              </a:xfrm>
              <a:prstGeom prst="line">
                <a:avLst/>
              </a:prstGeom>
              <a:ln w="28575">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p:cNvCxnSpPr/>
              <p:nvPr/>
            </p:nvCxnSpPr>
            <p:spPr>
              <a:xfrm>
                <a:off x="2415882" y="2988486"/>
                <a:ext cx="848413" cy="0"/>
              </a:xfrm>
              <a:prstGeom prst="line">
                <a:avLst/>
              </a:prstGeom>
              <a:ln w="28575">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p:cNvCxnSpPr/>
              <p:nvPr/>
            </p:nvCxnSpPr>
            <p:spPr>
              <a:xfrm>
                <a:off x="2415882" y="3175451"/>
                <a:ext cx="848413" cy="0"/>
              </a:xfrm>
              <a:prstGeom prst="line">
                <a:avLst/>
              </a:prstGeom>
              <a:ln w="28575">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p:cNvCxnSpPr/>
              <p:nvPr/>
            </p:nvCxnSpPr>
            <p:spPr>
              <a:xfrm>
                <a:off x="2415882" y="3362416"/>
                <a:ext cx="848413" cy="0"/>
              </a:xfrm>
              <a:prstGeom prst="line">
                <a:avLst/>
              </a:prstGeom>
              <a:ln w="28575">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p:cNvCxnSpPr/>
              <p:nvPr/>
            </p:nvCxnSpPr>
            <p:spPr>
              <a:xfrm>
                <a:off x="2415881" y="3736346"/>
                <a:ext cx="1371600" cy="0"/>
              </a:xfrm>
              <a:prstGeom prst="line">
                <a:avLst/>
              </a:prstGeom>
              <a:ln w="28575">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cxnSp>
            <p:nvCxnSpPr>
              <p:cNvPr id="248" name="Straight Connector 247"/>
              <p:cNvCxnSpPr/>
              <p:nvPr/>
            </p:nvCxnSpPr>
            <p:spPr>
              <a:xfrm>
                <a:off x="2415881" y="3549381"/>
                <a:ext cx="1371600" cy="0"/>
              </a:xfrm>
              <a:prstGeom prst="line">
                <a:avLst/>
              </a:prstGeom>
              <a:ln w="28575">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cxnSp>
            <p:nvCxnSpPr>
              <p:cNvPr id="249" name="Straight Connector 248"/>
              <p:cNvCxnSpPr/>
              <p:nvPr/>
            </p:nvCxnSpPr>
            <p:spPr>
              <a:xfrm>
                <a:off x="2415881" y="4484205"/>
                <a:ext cx="1371600" cy="0"/>
              </a:xfrm>
              <a:prstGeom prst="line">
                <a:avLst/>
              </a:prstGeom>
              <a:ln w="28575">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cxnSp>
            <p:nvCxnSpPr>
              <p:cNvPr id="250" name="Straight Connector 249"/>
              <p:cNvCxnSpPr/>
              <p:nvPr/>
            </p:nvCxnSpPr>
            <p:spPr>
              <a:xfrm>
                <a:off x="2415881" y="4297241"/>
                <a:ext cx="1371600" cy="0"/>
              </a:xfrm>
              <a:prstGeom prst="line">
                <a:avLst/>
              </a:prstGeom>
              <a:ln w="28575">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sp>
            <p:nvSpPr>
              <p:cNvPr id="251" name="Rectangle 250"/>
              <p:cNvSpPr/>
              <p:nvPr/>
            </p:nvSpPr>
            <p:spPr>
              <a:xfrm>
                <a:off x="2744250" y="3882462"/>
                <a:ext cx="735290" cy="279661"/>
              </a:xfrm>
              <a:prstGeom prst="rect">
                <a:avLst/>
              </a:prstGeom>
              <a:solidFill>
                <a:schemeClr val="bg1"/>
              </a:solidFill>
              <a:ln>
                <a:solidFill>
                  <a:schemeClr val="bg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41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252" name="Group 251"/>
              <p:cNvGrpSpPr/>
              <p:nvPr/>
            </p:nvGrpSpPr>
            <p:grpSpPr>
              <a:xfrm>
                <a:off x="3334482" y="2911595"/>
                <a:ext cx="442023" cy="436406"/>
                <a:chOff x="5236308" y="471199"/>
                <a:chExt cx="662637" cy="654216"/>
              </a:xfrm>
            </p:grpSpPr>
            <p:sp>
              <p:nvSpPr>
                <p:cNvPr id="253" name="Partial Circle 252"/>
                <p:cNvSpPr/>
                <p:nvPr/>
              </p:nvSpPr>
              <p:spPr bwMode="auto">
                <a:xfrm>
                  <a:off x="5236308" y="508000"/>
                  <a:ext cx="617415" cy="617415"/>
                </a:xfrm>
                <a:prstGeom prst="pie">
                  <a:avLst/>
                </a:prstGeom>
                <a:solidFill>
                  <a:schemeClr val="tx1">
                    <a:lumMod val="25000"/>
                    <a:lumOff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marL="0" marR="0" lvl="0" indent="0" algn="ctr" defTabSz="950846" rtl="0" eaLnBrk="1" fontAlgn="base" latinLnBrk="0" hangingPunct="1">
                    <a:lnSpc>
                      <a:spcPct val="90000"/>
                    </a:lnSpc>
                    <a:spcBef>
                      <a:spcPct val="0"/>
                    </a:spcBef>
                    <a:spcAft>
                      <a:spcPct val="0"/>
                    </a:spcAft>
                    <a:buClrTx/>
                    <a:buSzTx/>
                    <a:buFontTx/>
                    <a:buNone/>
                    <a:tabLst/>
                    <a:defRPr/>
                  </a:pPr>
                  <a:endParaRPr kumimoji="0" lang="en-US" sz="2448"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254" name="Partial Circle 253"/>
                <p:cNvSpPr/>
                <p:nvPr/>
              </p:nvSpPr>
              <p:spPr bwMode="auto">
                <a:xfrm rot="18411831">
                  <a:off x="5272772" y="471199"/>
                  <a:ext cx="626173" cy="626173"/>
                </a:xfrm>
                <a:prstGeom prst="pie">
                  <a:avLst>
                    <a:gd name="adj1" fmla="val 19394019"/>
                    <a:gd name="adj2" fmla="val 3105972"/>
                  </a:avLst>
                </a:prstGeom>
                <a:solidFill>
                  <a:schemeClr val="bg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marL="0" marR="0" lvl="0" indent="0" algn="ctr" defTabSz="950846" rtl="0" eaLnBrk="1" fontAlgn="base" latinLnBrk="0" hangingPunct="1">
                    <a:lnSpc>
                      <a:spcPct val="90000"/>
                    </a:lnSpc>
                    <a:spcBef>
                      <a:spcPct val="0"/>
                    </a:spcBef>
                    <a:spcAft>
                      <a:spcPct val="0"/>
                    </a:spcAft>
                    <a:buClrTx/>
                    <a:buSzTx/>
                    <a:buFontTx/>
                    <a:buNone/>
                    <a:tabLst/>
                    <a:defRPr/>
                  </a:pPr>
                  <a:endParaRPr kumimoji="0" lang="en-US" sz="2448"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grpSp>
      </p:grpSp>
      <p:grpSp>
        <p:nvGrpSpPr>
          <p:cNvPr id="258" name="Group 257" descr="Illustration of a conversation interface on a laptop"/>
          <p:cNvGrpSpPr/>
          <p:nvPr/>
        </p:nvGrpSpPr>
        <p:grpSpPr>
          <a:xfrm>
            <a:off x="3990494" y="2789188"/>
            <a:ext cx="2667693" cy="1948956"/>
            <a:chOff x="3911429" y="2734647"/>
            <a:chExt cx="2615994" cy="1911186"/>
          </a:xfrm>
        </p:grpSpPr>
        <p:sp>
          <p:nvSpPr>
            <p:cNvPr id="259" name="TextBox 258"/>
            <p:cNvSpPr txBox="1"/>
            <p:nvPr/>
          </p:nvSpPr>
          <p:spPr>
            <a:xfrm>
              <a:off x="4317053" y="2734647"/>
              <a:ext cx="1834336" cy="493212"/>
            </a:xfrm>
            <a:prstGeom prst="rect">
              <a:avLst/>
            </a:prstGeom>
            <a:noFill/>
          </p:spPr>
          <p:txBody>
            <a:bodyPr wrap="square" lIns="186494" tIns="149196" rIns="186494" bIns="149196" rtlCol="0">
              <a:spAutoFit/>
            </a:bodyPr>
            <a:lstStyle/>
            <a:p>
              <a:pPr marL="0" marR="0" lvl="0" indent="0" algn="ctr" defTabSz="932418" rtl="0" eaLnBrk="1" fontAlgn="auto" latinLnBrk="0" hangingPunct="1">
                <a:lnSpc>
                  <a:spcPct val="90000"/>
                </a:lnSpc>
                <a:spcBef>
                  <a:spcPts val="0"/>
                </a:spcBef>
                <a:spcAft>
                  <a:spcPts val="612"/>
                </a:spcAft>
                <a:buClrTx/>
                <a:buSzTx/>
                <a:buFontTx/>
                <a:buNone/>
                <a:tabLst/>
                <a:defRPr/>
              </a:pPr>
              <a:r>
                <a:rPr kumimoji="0" lang="en-US" sz="1428" b="0" i="0" u="none" strike="noStrike" kern="1200" cap="none" spc="0" normalizeH="0" baseline="0" noProof="0">
                  <a:ln>
                    <a:noFill/>
                  </a:ln>
                  <a:gradFill>
                    <a:gsLst>
                      <a:gs pos="2917">
                        <a:srgbClr val="505050"/>
                      </a:gs>
                      <a:gs pos="30000">
                        <a:srgbClr val="505050"/>
                      </a:gs>
                    </a:gsLst>
                    <a:lin ang="5400000" scaled="0"/>
                  </a:gradFill>
                  <a:effectLst/>
                  <a:uLnTx/>
                  <a:uFillTx/>
                  <a:latin typeface="Segoe UI Semibold" panose="020B0702040204020203" pitchFamily="34" charset="0"/>
                  <a:ea typeface="+mn-ea"/>
                  <a:cs typeface="Segoe UI Semibold" panose="020B0702040204020203" pitchFamily="34" charset="0"/>
                </a:rPr>
                <a:t>CONVERSATIONS</a:t>
              </a:r>
            </a:p>
          </p:txBody>
        </p:sp>
        <p:grpSp>
          <p:nvGrpSpPr>
            <p:cNvPr id="260" name="Group 259"/>
            <p:cNvGrpSpPr/>
            <p:nvPr/>
          </p:nvGrpSpPr>
          <p:grpSpPr>
            <a:xfrm>
              <a:off x="3911429" y="3130687"/>
              <a:ext cx="2615994" cy="1515146"/>
              <a:chOff x="4052852" y="3130687"/>
              <a:chExt cx="2615994" cy="1515146"/>
            </a:xfrm>
          </p:grpSpPr>
          <p:grpSp>
            <p:nvGrpSpPr>
              <p:cNvPr id="261" name="Group 260"/>
              <p:cNvGrpSpPr/>
              <p:nvPr/>
            </p:nvGrpSpPr>
            <p:grpSpPr>
              <a:xfrm>
                <a:off x="4052852" y="3130687"/>
                <a:ext cx="2615994" cy="1515146"/>
                <a:chOff x="860785" y="2260433"/>
                <a:chExt cx="1711028" cy="991002"/>
              </a:xfrm>
            </p:grpSpPr>
            <p:grpSp>
              <p:nvGrpSpPr>
                <p:cNvPr id="281" name="Group 280"/>
                <p:cNvGrpSpPr/>
                <p:nvPr/>
              </p:nvGrpSpPr>
              <p:grpSpPr>
                <a:xfrm>
                  <a:off x="860785" y="2260433"/>
                  <a:ext cx="1711028" cy="991002"/>
                  <a:chOff x="506413" y="1770063"/>
                  <a:chExt cx="2105025" cy="1219200"/>
                </a:xfrm>
              </p:grpSpPr>
              <p:sp>
                <p:nvSpPr>
                  <p:cNvPr id="285" name="Rectangle 20"/>
                  <p:cNvSpPr>
                    <a:spLocks noChangeArrowheads="1"/>
                  </p:cNvSpPr>
                  <p:nvPr/>
                </p:nvSpPr>
                <p:spPr bwMode="auto">
                  <a:xfrm>
                    <a:off x="758825" y="1770063"/>
                    <a:ext cx="1624012" cy="11207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01" tIns="45700" rIns="91401" bIns="45700" numCol="1" anchor="t" anchorCtr="0" compatLnSpc="1">
                    <a:prstTxWarp prst="textNoShape">
                      <a:avLst/>
                    </a:prstTxWarp>
                  </a:bodyPr>
                  <a:lstStyle/>
                  <a:p>
                    <a:pPr marL="0" marR="0" lvl="0" indent="0" algn="l" defTabSz="93220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04040"/>
                      </a:solidFill>
                      <a:effectLst/>
                      <a:uLnTx/>
                      <a:uFillTx/>
                      <a:latin typeface="Segoe UI Semilight"/>
                      <a:ea typeface="+mn-ea"/>
                      <a:cs typeface="+mn-cs"/>
                    </a:endParaRPr>
                  </a:p>
                </p:txBody>
              </p:sp>
              <p:sp>
                <p:nvSpPr>
                  <p:cNvPr id="286" name="Oval 21"/>
                  <p:cNvSpPr>
                    <a:spLocks noChangeArrowheads="1"/>
                  </p:cNvSpPr>
                  <p:nvPr/>
                </p:nvSpPr>
                <p:spPr bwMode="auto">
                  <a:xfrm>
                    <a:off x="1552575" y="1793876"/>
                    <a:ext cx="36512" cy="36513"/>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1" tIns="45700" rIns="91401" bIns="45700" numCol="1" anchor="t" anchorCtr="0" compatLnSpc="1">
                    <a:prstTxWarp prst="textNoShape">
                      <a:avLst/>
                    </a:prstTxWarp>
                  </a:bodyPr>
                  <a:lstStyle/>
                  <a:p>
                    <a:pPr marL="0" marR="0" lvl="0" indent="0" algn="l" defTabSz="93220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04040"/>
                      </a:solidFill>
                      <a:effectLst/>
                      <a:uLnTx/>
                      <a:uFillTx/>
                      <a:latin typeface="Segoe UI Semilight"/>
                      <a:ea typeface="+mn-ea"/>
                      <a:cs typeface="+mn-cs"/>
                    </a:endParaRPr>
                  </a:p>
                </p:txBody>
              </p:sp>
              <p:sp>
                <p:nvSpPr>
                  <p:cNvPr id="287" name="Rectangle 22"/>
                  <p:cNvSpPr>
                    <a:spLocks noChangeArrowheads="1"/>
                  </p:cNvSpPr>
                  <p:nvPr/>
                </p:nvSpPr>
                <p:spPr bwMode="auto">
                  <a:xfrm>
                    <a:off x="819150" y="1855788"/>
                    <a:ext cx="1514475" cy="987425"/>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01" tIns="45700" rIns="91401" bIns="45700" numCol="1" anchor="t" anchorCtr="0" compatLnSpc="1">
                    <a:prstTxWarp prst="textNoShape">
                      <a:avLst/>
                    </a:prstTxWarp>
                  </a:bodyPr>
                  <a:lstStyle/>
                  <a:p>
                    <a:pPr marL="0" marR="0" lvl="0" indent="0" algn="l" defTabSz="93220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04040"/>
                      </a:solidFill>
                      <a:effectLst/>
                      <a:uLnTx/>
                      <a:uFillTx/>
                      <a:latin typeface="Segoe UI Semilight"/>
                      <a:ea typeface="+mn-ea"/>
                      <a:cs typeface="+mn-cs"/>
                    </a:endParaRPr>
                  </a:p>
                </p:txBody>
              </p:sp>
              <p:sp>
                <p:nvSpPr>
                  <p:cNvPr id="288" name="Freeform 23"/>
                  <p:cNvSpPr>
                    <a:spLocks/>
                  </p:cNvSpPr>
                  <p:nvPr/>
                </p:nvSpPr>
                <p:spPr bwMode="auto">
                  <a:xfrm>
                    <a:off x="506413" y="2903538"/>
                    <a:ext cx="2105025" cy="85725"/>
                  </a:xfrm>
                  <a:custGeom>
                    <a:avLst/>
                    <a:gdLst>
                      <a:gd name="T0" fmla="*/ 0 w 175"/>
                      <a:gd name="T1" fmla="*/ 0 h 7"/>
                      <a:gd name="T2" fmla="*/ 0 w 175"/>
                      <a:gd name="T3" fmla="*/ 1 h 7"/>
                      <a:gd name="T4" fmla="*/ 7 w 175"/>
                      <a:gd name="T5" fmla="*/ 7 h 7"/>
                      <a:gd name="T6" fmla="*/ 168 w 175"/>
                      <a:gd name="T7" fmla="*/ 7 h 7"/>
                      <a:gd name="T8" fmla="*/ 175 w 175"/>
                      <a:gd name="T9" fmla="*/ 1 h 7"/>
                      <a:gd name="T10" fmla="*/ 175 w 175"/>
                      <a:gd name="T11" fmla="*/ 0 h 7"/>
                      <a:gd name="T12" fmla="*/ 0 w 17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75" h="7">
                        <a:moveTo>
                          <a:pt x="0" y="0"/>
                        </a:moveTo>
                        <a:cubicBezTo>
                          <a:pt x="0" y="1"/>
                          <a:pt x="0" y="1"/>
                          <a:pt x="0" y="1"/>
                        </a:cubicBezTo>
                        <a:cubicBezTo>
                          <a:pt x="0" y="4"/>
                          <a:pt x="3" y="7"/>
                          <a:pt x="7" y="7"/>
                        </a:cubicBezTo>
                        <a:cubicBezTo>
                          <a:pt x="168" y="7"/>
                          <a:pt x="168" y="7"/>
                          <a:pt x="168" y="7"/>
                        </a:cubicBezTo>
                        <a:cubicBezTo>
                          <a:pt x="172" y="7"/>
                          <a:pt x="175" y="4"/>
                          <a:pt x="175" y="1"/>
                        </a:cubicBezTo>
                        <a:cubicBezTo>
                          <a:pt x="175" y="0"/>
                          <a:pt x="175" y="0"/>
                          <a:pt x="175" y="0"/>
                        </a:cubicBezTo>
                        <a:lnTo>
                          <a:pt x="0" y="0"/>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1" tIns="45700" rIns="91401" bIns="45700" numCol="1" anchor="t" anchorCtr="0" compatLnSpc="1">
                    <a:prstTxWarp prst="textNoShape">
                      <a:avLst/>
                    </a:prstTxWarp>
                  </a:bodyPr>
                  <a:lstStyle/>
                  <a:p>
                    <a:pPr marL="0" marR="0" lvl="0" indent="0" algn="l" defTabSz="93220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04040"/>
                      </a:solidFill>
                      <a:effectLst/>
                      <a:uLnTx/>
                      <a:uFillTx/>
                      <a:latin typeface="Segoe UI Semilight"/>
                      <a:ea typeface="+mn-ea"/>
                      <a:cs typeface="+mn-cs"/>
                    </a:endParaRPr>
                  </a:p>
                </p:txBody>
              </p:sp>
            </p:grpSp>
            <p:sp>
              <p:nvSpPr>
                <p:cNvPr id="282" name="Rectangle 281"/>
                <p:cNvSpPr/>
                <p:nvPr/>
              </p:nvSpPr>
              <p:spPr bwMode="auto">
                <a:xfrm>
                  <a:off x="1416844" y="2379232"/>
                  <a:ext cx="846536" cy="73958"/>
                </a:xfrm>
                <a:prstGeom prst="rect">
                  <a:avLst/>
                </a:prstGeom>
                <a:solidFill>
                  <a:schemeClr val="bg1"/>
                </a:solidFill>
                <a:ln>
                  <a:solidFill>
                    <a:schemeClr val="bg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41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3" name="Rectangle 282"/>
                <p:cNvSpPr/>
                <p:nvPr/>
              </p:nvSpPr>
              <p:spPr bwMode="auto">
                <a:xfrm>
                  <a:off x="1142807" y="2375321"/>
                  <a:ext cx="234036" cy="73958"/>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3234" tIns="93234" rIns="34968" bIns="34968" rtlCol="0" anchor="b" anchorCtr="0"/>
                <a:lstStyle/>
                <a:p>
                  <a:pPr marL="0" marR="0" lvl="0" indent="0" algn="ctr" defTabSz="950596" rtl="0" eaLnBrk="1" fontAlgn="auto" latinLnBrk="0" hangingPunct="1">
                    <a:lnSpc>
                      <a:spcPct val="100000"/>
                    </a:lnSpc>
                    <a:spcBef>
                      <a:spcPts val="0"/>
                    </a:spcBef>
                    <a:spcAft>
                      <a:spcPts val="0"/>
                    </a:spcAft>
                    <a:buClrTx/>
                    <a:buSzTx/>
                    <a:buFontTx/>
                    <a:buNone/>
                    <a:tabLst/>
                    <a:defRPr/>
                  </a:pPr>
                  <a:endParaRPr kumimoji="0" lang="en-US" sz="816"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284" name="Rectangle 283"/>
                <p:cNvSpPr/>
                <p:nvPr/>
              </p:nvSpPr>
              <p:spPr bwMode="auto">
                <a:xfrm>
                  <a:off x="1142807" y="2375321"/>
                  <a:ext cx="234036" cy="709167"/>
                </a:xfrm>
                <a:prstGeom prst="rect">
                  <a:avLst/>
                </a:prstGeom>
                <a:solidFill>
                  <a:schemeClr val="bg1"/>
                </a:solidFill>
                <a:ln>
                  <a:solidFill>
                    <a:schemeClr val="bg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41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pic>
            <p:nvPicPr>
              <p:cNvPr id="262" name="Picture 261"/>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a:off x="4889571" y="3490418"/>
                <a:ext cx="137208" cy="133591"/>
              </a:xfrm>
              <a:prstGeom prst="rect">
                <a:avLst/>
              </a:prstGeom>
            </p:spPr>
          </p:pic>
          <p:cxnSp>
            <p:nvCxnSpPr>
              <p:cNvPr id="263" name="Straight Connector 262"/>
              <p:cNvCxnSpPr/>
              <p:nvPr/>
            </p:nvCxnSpPr>
            <p:spPr>
              <a:xfrm>
                <a:off x="5026779" y="3519615"/>
                <a:ext cx="905098" cy="0"/>
              </a:xfrm>
              <a:prstGeom prst="line">
                <a:avLst/>
              </a:prstGeom>
              <a:ln>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4" name="Straight Connector 263"/>
              <p:cNvCxnSpPr/>
              <p:nvPr/>
            </p:nvCxnSpPr>
            <p:spPr>
              <a:xfrm>
                <a:off x="5026779" y="3589404"/>
                <a:ext cx="905098" cy="0"/>
              </a:xfrm>
              <a:prstGeom prst="line">
                <a:avLst/>
              </a:prstGeom>
              <a:ln>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265" name="Group 264"/>
              <p:cNvGrpSpPr/>
              <p:nvPr/>
            </p:nvGrpSpPr>
            <p:grpSpPr>
              <a:xfrm>
                <a:off x="5032181" y="3672651"/>
                <a:ext cx="1055096" cy="243005"/>
                <a:chOff x="5032181" y="3672651"/>
                <a:chExt cx="1055096" cy="243005"/>
              </a:xfrm>
            </p:grpSpPr>
            <p:sp>
              <p:nvSpPr>
                <p:cNvPr id="277" name="Rectangle 276"/>
                <p:cNvSpPr/>
                <p:nvPr/>
              </p:nvSpPr>
              <p:spPr bwMode="auto">
                <a:xfrm>
                  <a:off x="5032181" y="3672651"/>
                  <a:ext cx="1055096" cy="243005"/>
                </a:xfrm>
                <a:prstGeom prst="rect">
                  <a:avLst/>
                </a:prstGeom>
                <a:solidFill>
                  <a:schemeClr val="tx1">
                    <a:lumMod val="10000"/>
                    <a:lumOff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marL="0" marR="0" lvl="0" indent="0" algn="ctr" defTabSz="950846" rtl="0" eaLnBrk="1" fontAlgn="base" latinLnBrk="0" hangingPunct="1">
                    <a:lnSpc>
                      <a:spcPct val="90000"/>
                    </a:lnSpc>
                    <a:spcBef>
                      <a:spcPct val="0"/>
                    </a:spcBef>
                    <a:spcAft>
                      <a:spcPct val="0"/>
                    </a:spcAft>
                    <a:buClrTx/>
                    <a:buSzTx/>
                    <a:buFontTx/>
                    <a:buNone/>
                    <a:tabLst/>
                    <a:defRPr/>
                  </a:pPr>
                  <a:endParaRPr kumimoji="0" lang="en-US" sz="2448"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pic>
              <p:nvPicPr>
                <p:cNvPr id="278" name="Picture 277"/>
                <p:cNvPicPr>
                  <a:picLocks noChangeAspect="1"/>
                </p:cNvPicPr>
                <p:nvPr/>
              </p:nvPicPr>
              <p:blipFill rotWithShape="1">
                <a:blip r:embed="rId5" cstate="email">
                  <a:extLst>
                    <a:ext uri="{28A0092B-C50C-407E-A947-70E740481C1C}">
                      <a14:useLocalDpi xmlns:a14="http://schemas.microsoft.com/office/drawing/2010/main"/>
                    </a:ext>
                  </a:extLst>
                </a:blip>
                <a:srcRect/>
                <a:stretch/>
              </p:blipFill>
              <p:spPr>
                <a:xfrm>
                  <a:off x="5040333" y="3687176"/>
                  <a:ext cx="92725" cy="92855"/>
                </a:xfrm>
                <a:prstGeom prst="rect">
                  <a:avLst/>
                </a:prstGeom>
              </p:spPr>
            </p:pic>
            <p:cxnSp>
              <p:nvCxnSpPr>
                <p:cNvPr id="279" name="Straight Connector 278"/>
                <p:cNvCxnSpPr/>
                <p:nvPr/>
              </p:nvCxnSpPr>
              <p:spPr>
                <a:xfrm>
                  <a:off x="5149230" y="3727609"/>
                  <a:ext cx="905098" cy="0"/>
                </a:xfrm>
                <a:prstGeom prst="line">
                  <a:avLst/>
                </a:prstGeom>
                <a:ln>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0" name="Straight Connector 279"/>
                <p:cNvCxnSpPr/>
                <p:nvPr/>
              </p:nvCxnSpPr>
              <p:spPr>
                <a:xfrm>
                  <a:off x="5149230" y="3807184"/>
                  <a:ext cx="905098" cy="0"/>
                </a:xfrm>
                <a:prstGeom prst="line">
                  <a:avLst/>
                </a:prstGeom>
                <a:ln>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cxnSp>
          </p:grpSp>
          <p:pic>
            <p:nvPicPr>
              <p:cNvPr id="266" name="Picture 265"/>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a:off x="4887901" y="3982737"/>
                <a:ext cx="137208" cy="133591"/>
              </a:xfrm>
              <a:prstGeom prst="rect">
                <a:avLst/>
              </a:prstGeom>
            </p:spPr>
          </p:pic>
          <p:cxnSp>
            <p:nvCxnSpPr>
              <p:cNvPr id="267" name="Straight Connector 266"/>
              <p:cNvCxnSpPr/>
              <p:nvPr/>
            </p:nvCxnSpPr>
            <p:spPr>
              <a:xfrm>
                <a:off x="5025109" y="4011934"/>
                <a:ext cx="905098" cy="0"/>
              </a:xfrm>
              <a:prstGeom prst="line">
                <a:avLst/>
              </a:prstGeom>
              <a:ln>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8" name="Straight Connector 267"/>
              <p:cNvCxnSpPr/>
              <p:nvPr/>
            </p:nvCxnSpPr>
            <p:spPr>
              <a:xfrm>
                <a:off x="5025109" y="4081723"/>
                <a:ext cx="905098" cy="0"/>
              </a:xfrm>
              <a:prstGeom prst="line">
                <a:avLst/>
              </a:prstGeom>
              <a:ln>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269" name="Group 268"/>
              <p:cNvGrpSpPr/>
              <p:nvPr/>
            </p:nvGrpSpPr>
            <p:grpSpPr>
              <a:xfrm>
                <a:off x="5031043" y="4162123"/>
                <a:ext cx="1055096" cy="112261"/>
                <a:chOff x="5184581" y="3825051"/>
                <a:chExt cx="1055096" cy="112261"/>
              </a:xfrm>
            </p:grpSpPr>
            <p:sp>
              <p:nvSpPr>
                <p:cNvPr id="274" name="Rectangle 273"/>
                <p:cNvSpPr/>
                <p:nvPr/>
              </p:nvSpPr>
              <p:spPr bwMode="auto">
                <a:xfrm>
                  <a:off x="5184581" y="3825051"/>
                  <a:ext cx="1055096" cy="112261"/>
                </a:xfrm>
                <a:prstGeom prst="rect">
                  <a:avLst/>
                </a:prstGeom>
                <a:solidFill>
                  <a:schemeClr val="tx1">
                    <a:lumMod val="10000"/>
                    <a:lumOff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marL="0" marR="0" lvl="0" indent="0" algn="ctr" defTabSz="950846" rtl="0" eaLnBrk="1" fontAlgn="base" latinLnBrk="0" hangingPunct="1">
                    <a:lnSpc>
                      <a:spcPct val="90000"/>
                    </a:lnSpc>
                    <a:spcBef>
                      <a:spcPct val="0"/>
                    </a:spcBef>
                    <a:spcAft>
                      <a:spcPct val="0"/>
                    </a:spcAft>
                    <a:buClrTx/>
                    <a:buSzTx/>
                    <a:buFontTx/>
                    <a:buNone/>
                    <a:tabLst/>
                    <a:defRPr/>
                  </a:pPr>
                  <a:endParaRPr kumimoji="0" lang="en-US" sz="2448"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pic>
              <p:nvPicPr>
                <p:cNvPr id="275" name="Picture 274"/>
                <p:cNvPicPr>
                  <a:picLocks noChangeAspect="1"/>
                </p:cNvPicPr>
                <p:nvPr/>
              </p:nvPicPr>
              <p:blipFill rotWithShape="1">
                <a:blip r:embed="rId5" cstate="email">
                  <a:extLst>
                    <a:ext uri="{28A0092B-C50C-407E-A947-70E740481C1C}">
                      <a14:useLocalDpi xmlns:a14="http://schemas.microsoft.com/office/drawing/2010/main"/>
                    </a:ext>
                  </a:extLst>
                </a:blip>
                <a:srcRect/>
                <a:stretch/>
              </p:blipFill>
              <p:spPr>
                <a:xfrm>
                  <a:off x="5192733" y="3839576"/>
                  <a:ext cx="92725" cy="92855"/>
                </a:xfrm>
                <a:prstGeom prst="rect">
                  <a:avLst/>
                </a:prstGeom>
              </p:spPr>
            </p:pic>
            <p:cxnSp>
              <p:nvCxnSpPr>
                <p:cNvPr id="276" name="Straight Connector 275"/>
                <p:cNvCxnSpPr/>
                <p:nvPr/>
              </p:nvCxnSpPr>
              <p:spPr>
                <a:xfrm>
                  <a:off x="5301630" y="3880009"/>
                  <a:ext cx="905098" cy="0"/>
                </a:xfrm>
                <a:prstGeom prst="line">
                  <a:avLst/>
                </a:prstGeom>
                <a:ln>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270" name="Group 269"/>
              <p:cNvGrpSpPr/>
              <p:nvPr/>
            </p:nvGrpSpPr>
            <p:grpSpPr>
              <a:xfrm>
                <a:off x="5031043" y="4282195"/>
                <a:ext cx="1055096" cy="112261"/>
                <a:chOff x="5184581" y="3825051"/>
                <a:chExt cx="1055096" cy="112261"/>
              </a:xfrm>
            </p:grpSpPr>
            <p:sp>
              <p:nvSpPr>
                <p:cNvPr id="271" name="Rectangle 270"/>
                <p:cNvSpPr/>
                <p:nvPr/>
              </p:nvSpPr>
              <p:spPr bwMode="auto">
                <a:xfrm>
                  <a:off x="5184581" y="3825051"/>
                  <a:ext cx="1055096" cy="112261"/>
                </a:xfrm>
                <a:prstGeom prst="rect">
                  <a:avLst/>
                </a:prstGeom>
                <a:solidFill>
                  <a:schemeClr val="tx1">
                    <a:lumMod val="10000"/>
                    <a:lumOff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marL="0" marR="0" lvl="0" indent="0" algn="ctr" defTabSz="950846" rtl="0" eaLnBrk="1" fontAlgn="base" latinLnBrk="0" hangingPunct="1">
                    <a:lnSpc>
                      <a:spcPct val="90000"/>
                    </a:lnSpc>
                    <a:spcBef>
                      <a:spcPct val="0"/>
                    </a:spcBef>
                    <a:spcAft>
                      <a:spcPct val="0"/>
                    </a:spcAft>
                    <a:buClrTx/>
                    <a:buSzTx/>
                    <a:buFontTx/>
                    <a:buNone/>
                    <a:tabLst/>
                    <a:defRPr/>
                  </a:pPr>
                  <a:endParaRPr kumimoji="0" lang="en-US" sz="2448"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pic>
              <p:nvPicPr>
                <p:cNvPr id="272" name="Picture 271"/>
                <p:cNvPicPr>
                  <a:picLocks noChangeAspect="1"/>
                </p:cNvPicPr>
                <p:nvPr/>
              </p:nvPicPr>
              <p:blipFill rotWithShape="1">
                <a:blip r:embed="rId5" cstate="email">
                  <a:extLst>
                    <a:ext uri="{28A0092B-C50C-407E-A947-70E740481C1C}">
                      <a14:useLocalDpi xmlns:a14="http://schemas.microsoft.com/office/drawing/2010/main"/>
                    </a:ext>
                  </a:extLst>
                </a:blip>
                <a:srcRect/>
                <a:stretch/>
              </p:blipFill>
              <p:spPr>
                <a:xfrm>
                  <a:off x="5192733" y="3839576"/>
                  <a:ext cx="92725" cy="92855"/>
                </a:xfrm>
                <a:prstGeom prst="rect">
                  <a:avLst/>
                </a:prstGeom>
              </p:spPr>
            </p:pic>
            <p:cxnSp>
              <p:nvCxnSpPr>
                <p:cNvPr id="273" name="Straight Connector 272"/>
                <p:cNvCxnSpPr/>
                <p:nvPr/>
              </p:nvCxnSpPr>
              <p:spPr>
                <a:xfrm>
                  <a:off x="5301630" y="3880009"/>
                  <a:ext cx="905098" cy="0"/>
                </a:xfrm>
                <a:prstGeom prst="line">
                  <a:avLst/>
                </a:prstGeom>
                <a:ln>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cxnSp>
          </p:grpSp>
        </p:grpSp>
      </p:grpSp>
      <p:grpSp>
        <p:nvGrpSpPr>
          <p:cNvPr id="289" name="Group 288" descr="Illustration of a web page loaded in a browser"/>
          <p:cNvGrpSpPr/>
          <p:nvPr/>
        </p:nvGrpSpPr>
        <p:grpSpPr>
          <a:xfrm>
            <a:off x="6824715" y="1993081"/>
            <a:ext cx="1700533" cy="2708737"/>
            <a:chOff x="6832147" y="1953970"/>
            <a:chExt cx="1667578" cy="2656243"/>
          </a:xfrm>
        </p:grpSpPr>
        <p:sp>
          <p:nvSpPr>
            <p:cNvPr id="290" name="TextBox 289"/>
            <p:cNvSpPr txBox="1"/>
            <p:nvPr/>
          </p:nvSpPr>
          <p:spPr>
            <a:xfrm>
              <a:off x="6832147" y="1953970"/>
              <a:ext cx="1667578" cy="489365"/>
            </a:xfrm>
            <a:prstGeom prst="rect">
              <a:avLst/>
            </a:prstGeom>
            <a:noFill/>
          </p:spPr>
          <p:txBody>
            <a:bodyPr wrap="square" lIns="186494" tIns="149196" rIns="186494" bIns="149196" rtlCol="0">
              <a:spAutoFit/>
            </a:bodyPr>
            <a:lstStyle/>
            <a:p>
              <a:pPr marL="0" marR="0" lvl="0" indent="0" algn="ctr" defTabSz="932418" rtl="0" eaLnBrk="1" fontAlgn="auto" latinLnBrk="0" hangingPunct="1">
                <a:lnSpc>
                  <a:spcPct val="90000"/>
                </a:lnSpc>
                <a:spcBef>
                  <a:spcPts val="0"/>
                </a:spcBef>
                <a:spcAft>
                  <a:spcPts val="612"/>
                </a:spcAft>
                <a:buClrTx/>
                <a:buSzTx/>
                <a:buFontTx/>
                <a:buNone/>
                <a:tabLst/>
                <a:defRPr/>
              </a:pPr>
              <a:r>
                <a:rPr kumimoji="0" lang="en-US" sz="1428" b="0" i="0" u="none" strike="noStrike" kern="1200" cap="none" spc="0" normalizeH="0" baseline="0" noProof="0">
                  <a:ln>
                    <a:noFill/>
                  </a:ln>
                  <a:gradFill>
                    <a:gsLst>
                      <a:gs pos="2917">
                        <a:srgbClr val="505050"/>
                      </a:gs>
                      <a:gs pos="30000">
                        <a:srgbClr val="505050"/>
                      </a:gs>
                    </a:gsLst>
                    <a:lin ang="5400000" scaled="0"/>
                  </a:gradFill>
                  <a:effectLst/>
                  <a:uLnTx/>
                  <a:uFillTx/>
                  <a:latin typeface="Segoe UI Semibold" panose="020B0702040204020203" pitchFamily="34" charset="0"/>
                  <a:ea typeface="+mn-ea"/>
                  <a:cs typeface="Segoe UI Semibold" panose="020B0702040204020203" pitchFamily="34" charset="0"/>
                </a:rPr>
                <a:t>PAGES</a:t>
              </a:r>
            </a:p>
          </p:txBody>
        </p:sp>
        <p:sp>
          <p:nvSpPr>
            <p:cNvPr id="291" name="Rectangle 290"/>
            <p:cNvSpPr/>
            <p:nvPr/>
          </p:nvSpPr>
          <p:spPr bwMode="auto">
            <a:xfrm>
              <a:off x="6866999" y="2395258"/>
              <a:ext cx="1569623" cy="21618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marL="0" marR="0" lvl="0" indent="0" algn="ctr" defTabSz="950846" rtl="0" eaLnBrk="1" fontAlgn="base" latinLnBrk="0" hangingPunct="1">
                <a:lnSpc>
                  <a:spcPct val="90000"/>
                </a:lnSpc>
                <a:spcBef>
                  <a:spcPct val="0"/>
                </a:spcBef>
                <a:spcAft>
                  <a:spcPct val="0"/>
                </a:spcAft>
                <a:buClrTx/>
                <a:buSzTx/>
                <a:buFontTx/>
                <a:buNone/>
                <a:tabLst/>
                <a:defRPr/>
              </a:pPr>
              <a:endParaRPr kumimoji="0" lang="en-US" sz="2448"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292" name="Freeform 124"/>
            <p:cNvSpPr>
              <a:spLocks/>
            </p:cNvSpPr>
            <p:nvPr/>
          </p:nvSpPr>
          <p:spPr bwMode="auto">
            <a:xfrm>
              <a:off x="6881125" y="2369691"/>
              <a:ext cx="1569623" cy="2240522"/>
            </a:xfrm>
            <a:custGeom>
              <a:avLst/>
              <a:gdLst>
                <a:gd name="T0" fmla="*/ 0 w 423"/>
                <a:gd name="T1" fmla="*/ 590 h 604"/>
                <a:gd name="T2" fmla="*/ 14 w 423"/>
                <a:gd name="T3" fmla="*/ 604 h 604"/>
                <a:gd name="T4" fmla="*/ 409 w 423"/>
                <a:gd name="T5" fmla="*/ 604 h 604"/>
                <a:gd name="T6" fmla="*/ 423 w 423"/>
                <a:gd name="T7" fmla="*/ 590 h 604"/>
                <a:gd name="T8" fmla="*/ 423 w 423"/>
                <a:gd name="T9" fmla="*/ 14 h 604"/>
                <a:gd name="T10" fmla="*/ 409 w 423"/>
                <a:gd name="T11" fmla="*/ 0 h 604"/>
                <a:gd name="T12" fmla="*/ 14 w 423"/>
                <a:gd name="T13" fmla="*/ 0 h 604"/>
                <a:gd name="T14" fmla="*/ 0 w 423"/>
                <a:gd name="T15" fmla="*/ 14 h 604"/>
                <a:gd name="T16" fmla="*/ 0 w 423"/>
                <a:gd name="T17" fmla="*/ 590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3" h="604">
                  <a:moveTo>
                    <a:pt x="0" y="590"/>
                  </a:moveTo>
                  <a:cubicBezTo>
                    <a:pt x="0" y="598"/>
                    <a:pt x="6" y="604"/>
                    <a:pt x="14" y="604"/>
                  </a:cubicBezTo>
                  <a:cubicBezTo>
                    <a:pt x="409" y="604"/>
                    <a:pt x="409" y="604"/>
                    <a:pt x="409" y="604"/>
                  </a:cubicBezTo>
                  <a:cubicBezTo>
                    <a:pt x="417" y="604"/>
                    <a:pt x="423" y="598"/>
                    <a:pt x="423" y="590"/>
                  </a:cubicBezTo>
                  <a:cubicBezTo>
                    <a:pt x="423" y="14"/>
                    <a:pt x="423" y="14"/>
                    <a:pt x="423" y="14"/>
                  </a:cubicBezTo>
                  <a:cubicBezTo>
                    <a:pt x="423" y="6"/>
                    <a:pt x="417" y="0"/>
                    <a:pt x="409" y="0"/>
                  </a:cubicBezTo>
                  <a:cubicBezTo>
                    <a:pt x="14" y="0"/>
                    <a:pt x="14" y="0"/>
                    <a:pt x="14" y="0"/>
                  </a:cubicBezTo>
                  <a:cubicBezTo>
                    <a:pt x="6" y="0"/>
                    <a:pt x="0" y="6"/>
                    <a:pt x="0" y="14"/>
                  </a:cubicBezTo>
                  <a:lnTo>
                    <a:pt x="0" y="590"/>
                  </a:lnTo>
                  <a:close/>
                </a:path>
              </a:pathLst>
            </a:custGeom>
            <a:noFill/>
            <a:ln w="76200">
              <a:solidFill>
                <a:schemeClr val="tx1"/>
              </a:solidFill>
              <a:round/>
              <a:headEnd/>
              <a:tailEnd/>
            </a:ln>
          </p:spPr>
          <p:txBody>
            <a:bodyPr vert="horz" wrap="square" lIns="91414" tIns="45706" rIns="91414" bIns="45706" numCol="1" anchor="t" anchorCtr="0" compatLnSpc="1">
              <a:prstTxWarp prst="textNoShape">
                <a:avLst/>
              </a:prstTxWarp>
            </a:bodyPr>
            <a:lstStyle/>
            <a:p>
              <a:pPr marL="0" marR="0" lvl="0" indent="0" algn="l" defTabSz="932330"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000000"/>
                </a:solidFill>
                <a:effectLst/>
                <a:uLnTx/>
                <a:uFillTx/>
                <a:latin typeface="Segoe UI Semilight"/>
                <a:ea typeface="+mn-ea"/>
                <a:cs typeface="+mn-cs"/>
              </a:endParaRPr>
            </a:p>
          </p:txBody>
        </p:sp>
        <p:cxnSp>
          <p:nvCxnSpPr>
            <p:cNvPr id="293" name="Straight Connector 292"/>
            <p:cNvCxnSpPr>
              <a:cxnSpLocks/>
            </p:cNvCxnSpPr>
            <p:nvPr/>
          </p:nvCxnSpPr>
          <p:spPr>
            <a:xfrm>
              <a:off x="6941647" y="2503348"/>
              <a:ext cx="373555" cy="0"/>
            </a:xfrm>
            <a:prstGeom prst="line">
              <a:avLst/>
            </a:prstGeom>
            <a:ln w="38100">
              <a:solidFill>
                <a:schemeClr val="bg2"/>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94" name="Rectangle 293"/>
            <p:cNvSpPr/>
            <p:nvPr/>
          </p:nvSpPr>
          <p:spPr>
            <a:xfrm>
              <a:off x="7002590" y="2774445"/>
              <a:ext cx="1318182" cy="373929"/>
            </a:xfrm>
            <a:prstGeom prst="rect">
              <a:avLst/>
            </a:prstGeom>
            <a:solidFill>
              <a:schemeClr val="bg1"/>
            </a:solidFill>
            <a:ln>
              <a:solidFill>
                <a:schemeClr val="bg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41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95" name="Rectangle 294"/>
            <p:cNvSpPr/>
            <p:nvPr/>
          </p:nvSpPr>
          <p:spPr>
            <a:xfrm>
              <a:off x="7002590" y="3261494"/>
              <a:ext cx="320512" cy="359792"/>
            </a:xfrm>
            <a:prstGeom prst="rect">
              <a:avLst/>
            </a:prstGeom>
            <a:solidFill>
              <a:schemeClr val="bg1"/>
            </a:solidFill>
            <a:ln>
              <a:solidFill>
                <a:schemeClr val="bg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41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96" name="Rectangle 295"/>
            <p:cNvSpPr/>
            <p:nvPr/>
          </p:nvSpPr>
          <p:spPr>
            <a:xfrm>
              <a:off x="7002589" y="3761115"/>
              <a:ext cx="819347" cy="719581"/>
            </a:xfrm>
            <a:prstGeom prst="rect">
              <a:avLst/>
            </a:prstGeom>
            <a:solidFill>
              <a:schemeClr val="bg1"/>
            </a:solidFill>
            <a:ln>
              <a:solidFill>
                <a:schemeClr val="bg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41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97" name="Rectangle 296"/>
            <p:cNvSpPr/>
            <p:nvPr/>
          </p:nvSpPr>
          <p:spPr>
            <a:xfrm>
              <a:off x="7999243" y="3258189"/>
              <a:ext cx="320512" cy="1219203"/>
            </a:xfrm>
            <a:prstGeom prst="rect">
              <a:avLst/>
            </a:prstGeom>
            <a:solidFill>
              <a:schemeClr val="bg1"/>
            </a:solidFill>
            <a:ln>
              <a:solidFill>
                <a:schemeClr val="bg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41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98" name="Rectangle 297"/>
            <p:cNvSpPr/>
            <p:nvPr/>
          </p:nvSpPr>
          <p:spPr>
            <a:xfrm>
              <a:off x="7500408" y="3258190"/>
              <a:ext cx="320512" cy="359792"/>
            </a:xfrm>
            <a:prstGeom prst="rect">
              <a:avLst/>
            </a:prstGeom>
            <a:solidFill>
              <a:schemeClr val="bg1"/>
            </a:solidFill>
            <a:ln>
              <a:solidFill>
                <a:schemeClr val="bg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41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299" name="Group 298"/>
            <p:cNvGrpSpPr/>
            <p:nvPr/>
          </p:nvGrpSpPr>
          <p:grpSpPr>
            <a:xfrm>
              <a:off x="8060995" y="2312234"/>
              <a:ext cx="313150" cy="406265"/>
              <a:chOff x="3519313" y="2290698"/>
              <a:chExt cx="313150" cy="406265"/>
            </a:xfrm>
          </p:grpSpPr>
          <p:cxnSp>
            <p:nvCxnSpPr>
              <p:cNvPr id="300" name="Straight Connector 299"/>
              <p:cNvCxnSpPr/>
              <p:nvPr/>
            </p:nvCxnSpPr>
            <p:spPr>
              <a:xfrm>
                <a:off x="3519313" y="2494798"/>
                <a:ext cx="72363" cy="0"/>
              </a:xfrm>
              <a:prstGeom prst="line">
                <a:avLst/>
              </a:prstGeom>
              <a:ln w="6350">
                <a:solidFill>
                  <a:schemeClr val="bg2"/>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301" name="Rectangle 300"/>
              <p:cNvSpPr/>
              <p:nvPr/>
            </p:nvSpPr>
            <p:spPr bwMode="auto">
              <a:xfrm>
                <a:off x="3650938" y="2455072"/>
                <a:ext cx="47177" cy="51895"/>
              </a:xfrm>
              <a:prstGeom prst="rect">
                <a:avLst/>
              </a:prstGeom>
              <a:noFill/>
              <a:ln w="635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marL="0" marR="0" lvl="0" indent="0" algn="ctr" defTabSz="950846" rtl="0" eaLnBrk="1" fontAlgn="base" latinLnBrk="0" hangingPunct="1">
                  <a:lnSpc>
                    <a:spcPct val="90000"/>
                  </a:lnSpc>
                  <a:spcBef>
                    <a:spcPct val="0"/>
                  </a:spcBef>
                  <a:spcAft>
                    <a:spcPct val="0"/>
                  </a:spcAft>
                  <a:buClrTx/>
                  <a:buSzTx/>
                  <a:buFontTx/>
                  <a:buNone/>
                  <a:tabLst/>
                  <a:defRPr/>
                </a:pPr>
                <a:endParaRPr kumimoji="0" lang="en-US" sz="2448"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302" name="TextBox 301"/>
              <p:cNvSpPr txBox="1"/>
              <p:nvPr/>
            </p:nvSpPr>
            <p:spPr>
              <a:xfrm>
                <a:off x="3659682" y="2290698"/>
                <a:ext cx="172781" cy="406265"/>
              </a:xfrm>
              <a:prstGeom prst="rect">
                <a:avLst/>
              </a:prstGeom>
              <a:noFill/>
            </p:spPr>
            <p:txBody>
              <a:bodyPr wrap="square" lIns="186494" tIns="149196" rIns="186494" bIns="149196" rtlCol="0">
                <a:spAutoFit/>
              </a:bodyPr>
              <a:lstStyle/>
              <a:p>
                <a:pPr marL="0" marR="0" lvl="0" indent="0" algn="l" defTabSz="932418" rtl="0" eaLnBrk="1" fontAlgn="auto" latinLnBrk="0" hangingPunct="1">
                  <a:lnSpc>
                    <a:spcPct val="90000"/>
                  </a:lnSpc>
                  <a:spcBef>
                    <a:spcPts val="0"/>
                  </a:spcBef>
                  <a:spcAft>
                    <a:spcPts val="612"/>
                  </a:spcAft>
                  <a:buClrTx/>
                  <a:buSzTx/>
                  <a:buFontTx/>
                  <a:buNone/>
                  <a:tabLst/>
                  <a:defRPr/>
                </a:pPr>
                <a:r>
                  <a:rPr kumimoji="0" lang="en-US" sz="816" b="0" i="0" u="none" strike="noStrike" kern="1200" cap="none" spc="0" normalizeH="0" baseline="0" noProof="0">
                    <a:ln>
                      <a:noFill/>
                    </a:ln>
                    <a:solidFill>
                      <a:srgbClr val="EAEAEA"/>
                    </a:solidFill>
                    <a:effectLst/>
                    <a:uLnTx/>
                    <a:uFillTx/>
                    <a:latin typeface="Segoe UI Semilight"/>
                    <a:ea typeface="+mn-ea"/>
                    <a:cs typeface="+mn-cs"/>
                    <a:sym typeface="Wingdings 2" panose="05020102010507070707" pitchFamily="18" charset="2"/>
                  </a:rPr>
                  <a:t></a:t>
                </a:r>
                <a:endParaRPr kumimoji="0" lang="en-US" sz="816" b="0" i="0" u="none" strike="noStrike" kern="1200" cap="none" spc="0" normalizeH="0" baseline="0" noProof="0">
                  <a:ln>
                    <a:noFill/>
                  </a:ln>
                  <a:solidFill>
                    <a:srgbClr val="EAEAEA"/>
                  </a:solidFill>
                  <a:effectLst/>
                  <a:uLnTx/>
                  <a:uFillTx/>
                  <a:latin typeface="Segoe UI Semilight"/>
                  <a:ea typeface="+mn-ea"/>
                  <a:cs typeface="+mn-cs"/>
                </a:endParaRPr>
              </a:p>
            </p:txBody>
          </p:sp>
        </p:grpSp>
      </p:grpSp>
      <p:sp>
        <p:nvSpPr>
          <p:cNvPr id="303" name="Rectangle 302"/>
          <p:cNvSpPr/>
          <p:nvPr/>
        </p:nvSpPr>
        <p:spPr bwMode="auto">
          <a:xfrm>
            <a:off x="436065" y="1288112"/>
            <a:ext cx="8477861" cy="46589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ctr" anchorCtr="0" forceAA="0" compatLnSpc="1">
            <a:prstTxWarp prst="textNoShape">
              <a:avLst/>
            </a:prstTxWarp>
            <a:noAutofit/>
          </a:bodyPr>
          <a:lstStyle/>
          <a:p>
            <a:pPr marL="0" marR="0" lvl="0" indent="0" algn="ctr" defTabSz="932418" rtl="0" eaLnBrk="1" fontAlgn="auto" latinLnBrk="0" hangingPunct="1">
              <a:lnSpc>
                <a:spcPct val="100000"/>
              </a:lnSpc>
              <a:spcBef>
                <a:spcPts val="0"/>
              </a:spcBef>
              <a:spcAft>
                <a:spcPts val="0"/>
              </a:spcAft>
              <a:buClrTx/>
              <a:buSzTx/>
              <a:buFontTx/>
              <a:buNone/>
              <a:tabLst/>
              <a:defRPr/>
            </a:pPr>
            <a:r>
              <a:rPr kumimoji="0" lang="en-US" sz="1836" b="0" i="0" u="none" strike="noStrike" kern="1200" cap="none" spc="0" normalizeH="0" baseline="0" noProof="0">
                <a:ln>
                  <a:noFill/>
                </a:ln>
                <a:solidFill>
                  <a:srgbClr val="FFFFFF"/>
                </a:solidFill>
                <a:effectLst/>
                <a:uLnTx/>
                <a:uFillTx/>
                <a:latin typeface="Segoe UI Semibold" panose="020B0702040204020203" pitchFamily="34" charset="0"/>
                <a:ea typeface="+mn-ea"/>
                <a:cs typeface="Segoe UI Semibold" panose="020B0702040204020203" pitchFamily="34" charset="0"/>
              </a:rPr>
              <a:t>EXTENSIONS</a:t>
            </a:r>
          </a:p>
        </p:txBody>
      </p:sp>
      <p:sp>
        <p:nvSpPr>
          <p:cNvPr id="304" name="Rectangle 303"/>
          <p:cNvSpPr/>
          <p:nvPr/>
        </p:nvSpPr>
        <p:spPr>
          <a:xfrm>
            <a:off x="3637577" y="1314647"/>
            <a:ext cx="1659559" cy="467588"/>
          </a:xfrm>
          <a:prstGeom prst="rect">
            <a:avLst/>
          </a:prstGeom>
          <a:no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3241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EAEAEA"/>
              </a:solidFill>
              <a:effectLst/>
              <a:uLnTx/>
              <a:uFillTx/>
              <a:latin typeface="Segoe UI Semibold" panose="020B0702040204020203" pitchFamily="34" charset="0"/>
              <a:ea typeface="+mn-ea"/>
              <a:cs typeface="Segoe UI Semibold" panose="020B0702040204020203" pitchFamily="34" charset="0"/>
            </a:endParaRPr>
          </a:p>
        </p:txBody>
      </p:sp>
      <p:sp>
        <p:nvSpPr>
          <p:cNvPr id="2" name="Rectangle: Rounded Corners 1">
            <a:extLst>
              <a:ext uri="{FF2B5EF4-FFF2-40B4-BE49-F238E27FC236}">
                <a16:creationId xmlns:a16="http://schemas.microsoft.com/office/drawing/2014/main" id="{45F369B0-1085-44C3-85C3-28D85F00020D}"/>
              </a:ext>
            </a:extLst>
          </p:cNvPr>
          <p:cNvSpPr/>
          <p:nvPr/>
        </p:nvSpPr>
        <p:spPr bwMode="auto">
          <a:xfrm>
            <a:off x="2072648" y="2097157"/>
            <a:ext cx="1907806" cy="3979745"/>
          </a:xfrm>
          <a:prstGeom prst="roundRect">
            <a:avLst/>
          </a:prstGeom>
          <a:noFill/>
          <a:ln w="3810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7579248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xmlns:a14="http://schemas.microsoft.com/office/drawing/2010/main" xmlns:p14="http://schemas.microsoft.com/office/powerpoint/2010/main">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Freeform 21">
            <a:extLst>
              <a:ext uri="{FF2B5EF4-FFF2-40B4-BE49-F238E27FC236}">
                <a16:creationId xmlns:a16="http://schemas.microsoft.com/office/drawing/2014/main" id="{7D7A22DA-87F5-CC4C-AC16-2DE44E25B88C}"/>
              </a:ext>
            </a:extLst>
          </p:cNvPr>
          <p:cNvSpPr/>
          <p:nvPr/>
        </p:nvSpPr>
        <p:spPr>
          <a:xfrm flipH="1">
            <a:off x="568789" y="1241694"/>
            <a:ext cx="4180522" cy="654006"/>
          </a:xfrm>
          <a:custGeom>
            <a:avLst/>
            <a:gdLst>
              <a:gd name="connsiteX0" fmla="*/ 0 w 4180522"/>
              <a:gd name="connsiteY0" fmla="*/ 0 h 654004"/>
              <a:gd name="connsiteX1" fmla="*/ 3853520 w 4180522"/>
              <a:gd name="connsiteY1" fmla="*/ 0 h 654004"/>
              <a:gd name="connsiteX2" fmla="*/ 4180522 w 4180522"/>
              <a:gd name="connsiteY2" fmla="*/ 327002 h 654004"/>
              <a:gd name="connsiteX3" fmla="*/ 3853520 w 4180522"/>
              <a:gd name="connsiteY3" fmla="*/ 654004 h 654004"/>
              <a:gd name="connsiteX4" fmla="*/ 0 w 4180522"/>
              <a:gd name="connsiteY4" fmla="*/ 654004 h 654004"/>
              <a:gd name="connsiteX5" fmla="*/ 0 w 4180522"/>
              <a:gd name="connsiteY5" fmla="*/ 0 h 654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80522" h="654004">
                <a:moveTo>
                  <a:pt x="4180522" y="654003"/>
                </a:moveTo>
                <a:lnTo>
                  <a:pt x="327002" y="654003"/>
                </a:lnTo>
                <a:lnTo>
                  <a:pt x="0" y="327002"/>
                </a:lnTo>
                <a:lnTo>
                  <a:pt x="327002" y="1"/>
                </a:lnTo>
                <a:lnTo>
                  <a:pt x="4180522" y="1"/>
                </a:lnTo>
                <a:lnTo>
                  <a:pt x="4180522" y="654003"/>
                </a:lnTo>
                <a:close/>
              </a:path>
            </a:pathLst>
          </a:custGeom>
          <a:ln>
            <a:solidFill>
              <a:srgbClr val="D63C18"/>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80" tIns="68581" rIns="128016" bIns="68581" numCol="1" spcCol="1270" anchor="ctr" anchorCtr="0">
            <a:noAutofit/>
          </a:bodyPr>
          <a:lstStyle/>
          <a:p>
            <a:pPr marL="0" lvl="0" indent="0" defTabSz="800100">
              <a:lnSpc>
                <a:spcPct val="90000"/>
              </a:lnSpc>
              <a:spcBef>
                <a:spcPct val="0"/>
              </a:spcBef>
              <a:spcAft>
                <a:spcPct val="35000"/>
              </a:spcAft>
              <a:buFont typeface="+mj-lt"/>
              <a:buNone/>
            </a:pPr>
            <a:r>
              <a:rPr lang="en-US" sz="1800" kern="1200" dirty="0">
                <a:solidFill>
                  <a:schemeClr val="bg2"/>
                </a:solidFill>
              </a:rPr>
              <a:t>Initialize Office when Add-in page first loads via </a:t>
            </a:r>
            <a:r>
              <a:rPr lang="en-US" sz="1800" kern="1200" dirty="0" err="1">
                <a:solidFill>
                  <a:schemeClr val="bg2"/>
                </a:solidFill>
              </a:rPr>
              <a:t>Office.initialize</a:t>
            </a:r>
            <a:endParaRPr lang="en-US" sz="1800" kern="1200" dirty="0">
              <a:solidFill>
                <a:schemeClr val="bg2"/>
              </a:solidFill>
            </a:endParaRPr>
          </a:p>
        </p:txBody>
      </p:sp>
      <p:sp>
        <p:nvSpPr>
          <p:cNvPr id="24" name="Freeform 23">
            <a:extLst>
              <a:ext uri="{FF2B5EF4-FFF2-40B4-BE49-F238E27FC236}">
                <a16:creationId xmlns:a16="http://schemas.microsoft.com/office/drawing/2014/main" id="{04056FD4-7D20-294D-9A50-622494C074E1}"/>
              </a:ext>
            </a:extLst>
          </p:cNvPr>
          <p:cNvSpPr/>
          <p:nvPr/>
        </p:nvSpPr>
        <p:spPr>
          <a:xfrm flipH="1">
            <a:off x="568789" y="2090924"/>
            <a:ext cx="4180522" cy="654006"/>
          </a:xfrm>
          <a:custGeom>
            <a:avLst/>
            <a:gdLst>
              <a:gd name="connsiteX0" fmla="*/ 0 w 4180522"/>
              <a:gd name="connsiteY0" fmla="*/ 0 h 654004"/>
              <a:gd name="connsiteX1" fmla="*/ 3853520 w 4180522"/>
              <a:gd name="connsiteY1" fmla="*/ 0 h 654004"/>
              <a:gd name="connsiteX2" fmla="*/ 4180522 w 4180522"/>
              <a:gd name="connsiteY2" fmla="*/ 327002 h 654004"/>
              <a:gd name="connsiteX3" fmla="*/ 3853520 w 4180522"/>
              <a:gd name="connsiteY3" fmla="*/ 654004 h 654004"/>
              <a:gd name="connsiteX4" fmla="*/ 0 w 4180522"/>
              <a:gd name="connsiteY4" fmla="*/ 654004 h 654004"/>
              <a:gd name="connsiteX5" fmla="*/ 0 w 4180522"/>
              <a:gd name="connsiteY5" fmla="*/ 0 h 654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80522" h="654004">
                <a:moveTo>
                  <a:pt x="4180522" y="654003"/>
                </a:moveTo>
                <a:lnTo>
                  <a:pt x="327002" y="654003"/>
                </a:lnTo>
                <a:lnTo>
                  <a:pt x="0" y="327002"/>
                </a:lnTo>
                <a:lnTo>
                  <a:pt x="327002" y="1"/>
                </a:lnTo>
                <a:lnTo>
                  <a:pt x="4180522" y="1"/>
                </a:lnTo>
                <a:lnTo>
                  <a:pt x="4180522" y="654003"/>
                </a:lnTo>
                <a:close/>
              </a:path>
            </a:pathLst>
          </a:custGeom>
          <a:ln>
            <a:solidFill>
              <a:srgbClr val="D63C18"/>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80" tIns="68581" rIns="128016" bIns="68580" numCol="1" spcCol="1270" anchor="ctr" anchorCtr="0">
            <a:noAutofit/>
          </a:bodyPr>
          <a:lstStyle/>
          <a:p>
            <a:pPr marL="0" lvl="0" indent="0" defTabSz="800100">
              <a:lnSpc>
                <a:spcPct val="90000"/>
              </a:lnSpc>
              <a:spcBef>
                <a:spcPct val="0"/>
              </a:spcBef>
              <a:spcAft>
                <a:spcPct val="35000"/>
              </a:spcAft>
              <a:buNone/>
            </a:pPr>
            <a:r>
              <a:rPr lang="en-US" sz="1800" kern="1200" dirty="0">
                <a:solidFill>
                  <a:schemeClr val="bg2"/>
                </a:solidFill>
              </a:rPr>
              <a:t>Check if client supports API version</a:t>
            </a:r>
          </a:p>
        </p:txBody>
      </p:sp>
      <p:sp>
        <p:nvSpPr>
          <p:cNvPr id="26" name="Freeform 25">
            <a:extLst>
              <a:ext uri="{FF2B5EF4-FFF2-40B4-BE49-F238E27FC236}">
                <a16:creationId xmlns:a16="http://schemas.microsoft.com/office/drawing/2014/main" id="{55CB4EC2-37E3-FE42-8811-FE345390EEA7}"/>
              </a:ext>
            </a:extLst>
          </p:cNvPr>
          <p:cNvSpPr/>
          <p:nvPr/>
        </p:nvSpPr>
        <p:spPr>
          <a:xfrm flipH="1">
            <a:off x="568789" y="2940155"/>
            <a:ext cx="4180522" cy="654004"/>
          </a:xfrm>
          <a:custGeom>
            <a:avLst/>
            <a:gdLst>
              <a:gd name="connsiteX0" fmla="*/ 0 w 4180522"/>
              <a:gd name="connsiteY0" fmla="*/ 0 h 654004"/>
              <a:gd name="connsiteX1" fmla="*/ 3853520 w 4180522"/>
              <a:gd name="connsiteY1" fmla="*/ 0 h 654004"/>
              <a:gd name="connsiteX2" fmla="*/ 4180522 w 4180522"/>
              <a:gd name="connsiteY2" fmla="*/ 327002 h 654004"/>
              <a:gd name="connsiteX3" fmla="*/ 3853520 w 4180522"/>
              <a:gd name="connsiteY3" fmla="*/ 654004 h 654004"/>
              <a:gd name="connsiteX4" fmla="*/ 0 w 4180522"/>
              <a:gd name="connsiteY4" fmla="*/ 654004 h 654004"/>
              <a:gd name="connsiteX5" fmla="*/ 0 w 4180522"/>
              <a:gd name="connsiteY5" fmla="*/ 0 h 654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80522" h="654004">
                <a:moveTo>
                  <a:pt x="4180522" y="654003"/>
                </a:moveTo>
                <a:lnTo>
                  <a:pt x="327002" y="654003"/>
                </a:lnTo>
                <a:lnTo>
                  <a:pt x="0" y="327002"/>
                </a:lnTo>
                <a:lnTo>
                  <a:pt x="327002" y="1"/>
                </a:lnTo>
                <a:lnTo>
                  <a:pt x="4180522" y="1"/>
                </a:lnTo>
                <a:lnTo>
                  <a:pt x="4180522" y="654003"/>
                </a:lnTo>
                <a:close/>
              </a:path>
            </a:pathLst>
          </a:custGeom>
          <a:ln>
            <a:solidFill>
              <a:srgbClr val="D63C18"/>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80" tIns="68580" rIns="128016" bIns="68580" numCol="1" spcCol="1270" anchor="ctr" anchorCtr="0">
            <a:noAutofit/>
          </a:bodyPr>
          <a:lstStyle/>
          <a:p>
            <a:pPr marL="0" lvl="0" indent="0" defTabSz="800100">
              <a:lnSpc>
                <a:spcPct val="90000"/>
              </a:lnSpc>
              <a:spcBef>
                <a:spcPct val="0"/>
              </a:spcBef>
              <a:spcAft>
                <a:spcPct val="35000"/>
              </a:spcAft>
              <a:buNone/>
            </a:pPr>
            <a:r>
              <a:rPr lang="en-US" sz="1800" kern="1200" dirty="0">
                <a:solidFill>
                  <a:schemeClr val="bg2"/>
                </a:solidFill>
              </a:rPr>
              <a:t>Get context to perform operations</a:t>
            </a:r>
          </a:p>
        </p:txBody>
      </p:sp>
      <p:sp>
        <p:nvSpPr>
          <p:cNvPr id="28" name="Freeform 27">
            <a:extLst>
              <a:ext uri="{FF2B5EF4-FFF2-40B4-BE49-F238E27FC236}">
                <a16:creationId xmlns:a16="http://schemas.microsoft.com/office/drawing/2014/main" id="{E53628A7-0D95-FE48-8043-5348E46B5243}"/>
              </a:ext>
            </a:extLst>
          </p:cNvPr>
          <p:cNvSpPr/>
          <p:nvPr/>
        </p:nvSpPr>
        <p:spPr>
          <a:xfrm flipH="1">
            <a:off x="568789" y="3789384"/>
            <a:ext cx="4180522" cy="654005"/>
          </a:xfrm>
          <a:custGeom>
            <a:avLst/>
            <a:gdLst>
              <a:gd name="connsiteX0" fmla="*/ 0 w 4180522"/>
              <a:gd name="connsiteY0" fmla="*/ 0 h 654004"/>
              <a:gd name="connsiteX1" fmla="*/ 3853520 w 4180522"/>
              <a:gd name="connsiteY1" fmla="*/ 0 h 654004"/>
              <a:gd name="connsiteX2" fmla="*/ 4180522 w 4180522"/>
              <a:gd name="connsiteY2" fmla="*/ 327002 h 654004"/>
              <a:gd name="connsiteX3" fmla="*/ 3853520 w 4180522"/>
              <a:gd name="connsiteY3" fmla="*/ 654004 h 654004"/>
              <a:gd name="connsiteX4" fmla="*/ 0 w 4180522"/>
              <a:gd name="connsiteY4" fmla="*/ 654004 h 654004"/>
              <a:gd name="connsiteX5" fmla="*/ 0 w 4180522"/>
              <a:gd name="connsiteY5" fmla="*/ 0 h 654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80522" h="654004">
                <a:moveTo>
                  <a:pt x="4180522" y="654003"/>
                </a:moveTo>
                <a:lnTo>
                  <a:pt x="327002" y="654003"/>
                </a:lnTo>
                <a:lnTo>
                  <a:pt x="0" y="327002"/>
                </a:lnTo>
                <a:lnTo>
                  <a:pt x="327002" y="1"/>
                </a:lnTo>
                <a:lnTo>
                  <a:pt x="4180522" y="1"/>
                </a:lnTo>
                <a:lnTo>
                  <a:pt x="4180522" y="654003"/>
                </a:lnTo>
                <a:close/>
              </a:path>
            </a:pathLst>
          </a:custGeom>
          <a:ln>
            <a:solidFill>
              <a:srgbClr val="D63C18"/>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80" tIns="68581" rIns="128016" bIns="68580" numCol="1" spcCol="1270" anchor="ctr" anchorCtr="0">
            <a:noAutofit/>
          </a:bodyPr>
          <a:lstStyle/>
          <a:p>
            <a:pPr marL="0" lvl="0" indent="0" defTabSz="800100">
              <a:lnSpc>
                <a:spcPct val="90000"/>
              </a:lnSpc>
              <a:spcBef>
                <a:spcPct val="0"/>
              </a:spcBef>
              <a:spcAft>
                <a:spcPct val="35000"/>
              </a:spcAft>
              <a:buNone/>
            </a:pPr>
            <a:r>
              <a:rPr lang="en-US" sz="1800" kern="1200" dirty="0">
                <a:solidFill>
                  <a:schemeClr val="bg2"/>
                </a:solidFill>
              </a:rPr>
              <a:t>Load desired properties </a:t>
            </a:r>
          </a:p>
        </p:txBody>
      </p:sp>
      <p:sp>
        <p:nvSpPr>
          <p:cNvPr id="30" name="Freeform 29">
            <a:extLst>
              <a:ext uri="{FF2B5EF4-FFF2-40B4-BE49-F238E27FC236}">
                <a16:creationId xmlns:a16="http://schemas.microsoft.com/office/drawing/2014/main" id="{CFD7B513-4E74-BF43-A97F-273808CD7FBD}"/>
              </a:ext>
            </a:extLst>
          </p:cNvPr>
          <p:cNvSpPr/>
          <p:nvPr/>
        </p:nvSpPr>
        <p:spPr>
          <a:xfrm flipH="1">
            <a:off x="568789" y="4638614"/>
            <a:ext cx="4180522" cy="654005"/>
          </a:xfrm>
          <a:custGeom>
            <a:avLst/>
            <a:gdLst>
              <a:gd name="connsiteX0" fmla="*/ 0 w 4180522"/>
              <a:gd name="connsiteY0" fmla="*/ 0 h 654004"/>
              <a:gd name="connsiteX1" fmla="*/ 3853520 w 4180522"/>
              <a:gd name="connsiteY1" fmla="*/ 0 h 654004"/>
              <a:gd name="connsiteX2" fmla="*/ 4180522 w 4180522"/>
              <a:gd name="connsiteY2" fmla="*/ 327002 h 654004"/>
              <a:gd name="connsiteX3" fmla="*/ 3853520 w 4180522"/>
              <a:gd name="connsiteY3" fmla="*/ 654004 h 654004"/>
              <a:gd name="connsiteX4" fmla="*/ 0 w 4180522"/>
              <a:gd name="connsiteY4" fmla="*/ 654004 h 654004"/>
              <a:gd name="connsiteX5" fmla="*/ 0 w 4180522"/>
              <a:gd name="connsiteY5" fmla="*/ 0 h 654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80522" h="654004">
                <a:moveTo>
                  <a:pt x="4180522" y="654003"/>
                </a:moveTo>
                <a:lnTo>
                  <a:pt x="327002" y="654003"/>
                </a:lnTo>
                <a:lnTo>
                  <a:pt x="0" y="327002"/>
                </a:lnTo>
                <a:lnTo>
                  <a:pt x="327002" y="1"/>
                </a:lnTo>
                <a:lnTo>
                  <a:pt x="4180522" y="1"/>
                </a:lnTo>
                <a:lnTo>
                  <a:pt x="4180522" y="654003"/>
                </a:lnTo>
                <a:close/>
              </a:path>
            </a:pathLst>
          </a:custGeom>
          <a:ln>
            <a:solidFill>
              <a:srgbClr val="D63C18"/>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80" tIns="68581" rIns="128016" bIns="68580" numCol="1" spcCol="1270" anchor="ctr" anchorCtr="0">
            <a:noAutofit/>
          </a:bodyPr>
          <a:lstStyle/>
          <a:p>
            <a:pPr marL="0" lvl="0" indent="0" defTabSz="800100">
              <a:lnSpc>
                <a:spcPct val="90000"/>
              </a:lnSpc>
              <a:spcBef>
                <a:spcPct val="0"/>
              </a:spcBef>
              <a:spcAft>
                <a:spcPct val="35000"/>
              </a:spcAft>
              <a:buNone/>
            </a:pPr>
            <a:r>
              <a:rPr lang="en-US" sz="1800" kern="1200" dirty="0">
                <a:solidFill>
                  <a:schemeClr val="bg2"/>
                </a:solidFill>
              </a:rPr>
              <a:t>Sync context to execute batch operations</a:t>
            </a:r>
          </a:p>
        </p:txBody>
      </p:sp>
      <p:sp>
        <p:nvSpPr>
          <p:cNvPr id="32" name="Freeform 31">
            <a:extLst>
              <a:ext uri="{FF2B5EF4-FFF2-40B4-BE49-F238E27FC236}">
                <a16:creationId xmlns:a16="http://schemas.microsoft.com/office/drawing/2014/main" id="{38082FC7-37DC-C74A-B354-84F76E372EC7}"/>
              </a:ext>
            </a:extLst>
          </p:cNvPr>
          <p:cNvSpPr/>
          <p:nvPr/>
        </p:nvSpPr>
        <p:spPr>
          <a:xfrm flipH="1">
            <a:off x="568789" y="5487844"/>
            <a:ext cx="4180523" cy="654005"/>
          </a:xfrm>
          <a:custGeom>
            <a:avLst/>
            <a:gdLst>
              <a:gd name="connsiteX0" fmla="*/ 0 w 4180522"/>
              <a:gd name="connsiteY0" fmla="*/ 0 h 654004"/>
              <a:gd name="connsiteX1" fmla="*/ 3853520 w 4180522"/>
              <a:gd name="connsiteY1" fmla="*/ 0 h 654004"/>
              <a:gd name="connsiteX2" fmla="*/ 4180522 w 4180522"/>
              <a:gd name="connsiteY2" fmla="*/ 327002 h 654004"/>
              <a:gd name="connsiteX3" fmla="*/ 3853520 w 4180522"/>
              <a:gd name="connsiteY3" fmla="*/ 654004 h 654004"/>
              <a:gd name="connsiteX4" fmla="*/ 0 w 4180522"/>
              <a:gd name="connsiteY4" fmla="*/ 654004 h 654004"/>
              <a:gd name="connsiteX5" fmla="*/ 0 w 4180522"/>
              <a:gd name="connsiteY5" fmla="*/ 0 h 654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80522" h="654004">
                <a:moveTo>
                  <a:pt x="4180522" y="654003"/>
                </a:moveTo>
                <a:lnTo>
                  <a:pt x="327002" y="654003"/>
                </a:lnTo>
                <a:lnTo>
                  <a:pt x="0" y="327002"/>
                </a:lnTo>
                <a:lnTo>
                  <a:pt x="327002" y="1"/>
                </a:lnTo>
                <a:lnTo>
                  <a:pt x="4180522" y="1"/>
                </a:lnTo>
                <a:lnTo>
                  <a:pt x="4180522" y="654003"/>
                </a:lnTo>
                <a:close/>
              </a:path>
            </a:pathLst>
          </a:custGeom>
          <a:ln>
            <a:solidFill>
              <a:srgbClr val="D63C18"/>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80" tIns="68581" rIns="128017" bIns="68580" numCol="1" spcCol="1270" anchor="ctr" anchorCtr="0">
            <a:noAutofit/>
          </a:bodyPr>
          <a:lstStyle/>
          <a:p>
            <a:pPr marL="0" lvl="0" indent="0" defTabSz="800100">
              <a:lnSpc>
                <a:spcPct val="90000"/>
              </a:lnSpc>
              <a:spcBef>
                <a:spcPct val="0"/>
              </a:spcBef>
              <a:spcAft>
                <a:spcPct val="35000"/>
              </a:spcAft>
              <a:buNone/>
            </a:pPr>
            <a:r>
              <a:rPr lang="en-US" sz="1800" kern="1200" dirty="0">
                <a:solidFill>
                  <a:schemeClr val="bg2"/>
                </a:solidFill>
              </a:rPr>
              <a:t>Use promises to get results or perform additional operations</a:t>
            </a:r>
          </a:p>
        </p:txBody>
      </p:sp>
      <p:sp>
        <p:nvSpPr>
          <p:cNvPr id="34" name="Freeform 33">
            <a:extLst>
              <a:ext uri="{FF2B5EF4-FFF2-40B4-BE49-F238E27FC236}">
                <a16:creationId xmlns:a16="http://schemas.microsoft.com/office/drawing/2014/main" id="{0012796F-A6C8-1143-8D69-D427936A3296}"/>
              </a:ext>
            </a:extLst>
          </p:cNvPr>
          <p:cNvSpPr/>
          <p:nvPr/>
        </p:nvSpPr>
        <p:spPr>
          <a:xfrm flipH="1">
            <a:off x="568789" y="6337074"/>
            <a:ext cx="4180523" cy="654005"/>
          </a:xfrm>
          <a:custGeom>
            <a:avLst/>
            <a:gdLst>
              <a:gd name="connsiteX0" fmla="*/ 0 w 4180522"/>
              <a:gd name="connsiteY0" fmla="*/ 0 h 654004"/>
              <a:gd name="connsiteX1" fmla="*/ 3853520 w 4180522"/>
              <a:gd name="connsiteY1" fmla="*/ 0 h 654004"/>
              <a:gd name="connsiteX2" fmla="*/ 4180522 w 4180522"/>
              <a:gd name="connsiteY2" fmla="*/ 327002 h 654004"/>
              <a:gd name="connsiteX3" fmla="*/ 3853520 w 4180522"/>
              <a:gd name="connsiteY3" fmla="*/ 654004 h 654004"/>
              <a:gd name="connsiteX4" fmla="*/ 0 w 4180522"/>
              <a:gd name="connsiteY4" fmla="*/ 654004 h 654004"/>
              <a:gd name="connsiteX5" fmla="*/ 0 w 4180522"/>
              <a:gd name="connsiteY5" fmla="*/ 0 h 654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80522" h="654004">
                <a:moveTo>
                  <a:pt x="4180522" y="654003"/>
                </a:moveTo>
                <a:lnTo>
                  <a:pt x="327002" y="654003"/>
                </a:lnTo>
                <a:lnTo>
                  <a:pt x="0" y="327002"/>
                </a:lnTo>
                <a:lnTo>
                  <a:pt x="327002" y="1"/>
                </a:lnTo>
                <a:lnTo>
                  <a:pt x="4180522" y="1"/>
                </a:lnTo>
                <a:lnTo>
                  <a:pt x="4180522" y="654003"/>
                </a:lnTo>
                <a:close/>
              </a:path>
            </a:pathLst>
          </a:custGeom>
          <a:ln>
            <a:solidFill>
              <a:srgbClr val="D63C18"/>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80" tIns="68581" rIns="128017" bIns="68580" numCol="1" spcCol="1270" anchor="ctr" anchorCtr="0">
            <a:noAutofit/>
          </a:bodyPr>
          <a:lstStyle/>
          <a:p>
            <a:pPr marL="0" lvl="0" indent="0" defTabSz="800100">
              <a:lnSpc>
                <a:spcPct val="90000"/>
              </a:lnSpc>
              <a:spcBef>
                <a:spcPct val="0"/>
              </a:spcBef>
              <a:spcAft>
                <a:spcPct val="35000"/>
              </a:spcAft>
              <a:buNone/>
            </a:pPr>
            <a:r>
              <a:rPr lang="en-US" sz="1800" kern="1200" dirty="0">
                <a:solidFill>
                  <a:schemeClr val="bg2"/>
                </a:solidFill>
              </a:rPr>
              <a:t>Handle errors</a:t>
            </a:r>
          </a:p>
        </p:txBody>
      </p:sp>
      <p:sp>
        <p:nvSpPr>
          <p:cNvPr id="5" name="Rectangle 4">
            <a:extLst>
              <a:ext uri="{FF2B5EF4-FFF2-40B4-BE49-F238E27FC236}">
                <a16:creationId xmlns:a16="http://schemas.microsoft.com/office/drawing/2014/main" id="{84762BBD-3EC9-462C-B191-7ED2D17219BC}"/>
              </a:ext>
            </a:extLst>
          </p:cNvPr>
          <p:cNvSpPr/>
          <p:nvPr/>
        </p:nvSpPr>
        <p:spPr bwMode="auto">
          <a:xfrm>
            <a:off x="5242560" y="1238250"/>
            <a:ext cx="7193915" cy="5756275"/>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Title 6"/>
          <p:cNvSpPr>
            <a:spLocks noGrp="1"/>
          </p:cNvSpPr>
          <p:nvPr>
            <p:ph type="title"/>
          </p:nvPr>
        </p:nvSpPr>
        <p:spPr/>
        <p:txBody>
          <a:bodyPr/>
          <a:lstStyle/>
          <a:p>
            <a:r>
              <a:rPr lang="en-US" dirty="0"/>
              <a:t>Anatomy of </a:t>
            </a:r>
            <a:r>
              <a:rPr lang="en-US" dirty="0" err="1"/>
              <a:t>Office.js</a:t>
            </a:r>
            <a:r>
              <a:rPr lang="en-US" dirty="0"/>
              <a:t> Add-in for Microsoft Word</a:t>
            </a:r>
          </a:p>
        </p:txBody>
      </p:sp>
      <p:sp>
        <p:nvSpPr>
          <p:cNvPr id="9" name="Text Placeholder 8"/>
          <p:cNvSpPr>
            <a:spLocks noGrp="1"/>
          </p:cNvSpPr>
          <p:nvPr>
            <p:ph type="body" sz="quarter" idx="12"/>
          </p:nvPr>
        </p:nvSpPr>
        <p:spPr>
          <a:xfrm>
            <a:off x="5394960" y="1188720"/>
            <a:ext cx="6888480" cy="5935215"/>
          </a:xfrm>
          <a:ln>
            <a:noFill/>
          </a:ln>
        </p:spPr>
        <p:txBody>
          <a:bodyPr lIns="91440" tIns="91440" rIns="91440" bIns="91440"/>
          <a:lstStyle/>
          <a:p>
            <a:r>
              <a:rPr lang="en-US" sz="1200" b="0" dirty="0" err="1">
                <a:solidFill>
                  <a:srgbClr val="001080"/>
                </a:solidFill>
                <a:latin typeface="Menlo" panose="020B0609030804020204" pitchFamily="49" charset="0"/>
              </a:rPr>
              <a:t>Office</a:t>
            </a:r>
            <a:r>
              <a:rPr lang="en-US" sz="1200" b="0" dirty="0" err="1">
                <a:solidFill>
                  <a:srgbClr val="000000"/>
                </a:solidFill>
                <a:latin typeface="Menlo" panose="020B0609030804020204" pitchFamily="49" charset="0"/>
              </a:rPr>
              <a:t>.</a:t>
            </a:r>
            <a:r>
              <a:rPr lang="en-US" sz="1200" b="0" dirty="0" err="1">
                <a:solidFill>
                  <a:srgbClr val="795E26"/>
                </a:solidFill>
                <a:latin typeface="Menlo" panose="020B0609030804020204" pitchFamily="49" charset="0"/>
              </a:rPr>
              <a:t>initialize</a:t>
            </a:r>
            <a:r>
              <a:rPr lang="en-US" sz="1200" b="0" dirty="0">
                <a:solidFill>
                  <a:srgbClr val="000000"/>
                </a:solidFill>
                <a:latin typeface="Menlo" panose="020B0609030804020204" pitchFamily="49" charset="0"/>
              </a:rPr>
              <a:t> = </a:t>
            </a:r>
            <a:r>
              <a:rPr lang="en-US" sz="1200" b="0" dirty="0">
                <a:solidFill>
                  <a:srgbClr val="0000FF"/>
                </a:solidFill>
                <a:latin typeface="Menlo" panose="020B0609030804020204" pitchFamily="49" charset="0"/>
              </a:rPr>
              <a:t>function</a:t>
            </a:r>
            <a:r>
              <a:rPr lang="en-US" sz="1200" b="0" dirty="0">
                <a:solidFill>
                  <a:srgbClr val="000000"/>
                </a:solidFill>
                <a:latin typeface="Menlo" panose="020B0609030804020204" pitchFamily="49" charset="0"/>
              </a:rPr>
              <a:t> (</a:t>
            </a:r>
            <a:r>
              <a:rPr lang="en-US" sz="1200" b="0" dirty="0">
                <a:solidFill>
                  <a:srgbClr val="001080"/>
                </a:solidFill>
                <a:latin typeface="Menlo" panose="020B0609030804020204" pitchFamily="49" charset="0"/>
              </a:rPr>
              <a:t>reason</a:t>
            </a:r>
            <a:r>
              <a:rPr lang="en-US" sz="1200" b="0" dirty="0">
                <a:solidFill>
                  <a:srgbClr val="000000"/>
                </a:solidFill>
                <a:latin typeface="Menlo" panose="020B0609030804020204" pitchFamily="49" charset="0"/>
              </a:rPr>
              <a:t>) {</a:t>
            </a:r>
          </a:p>
          <a:p>
            <a:r>
              <a:rPr lang="en-US" sz="1200" b="0" dirty="0">
                <a:solidFill>
                  <a:srgbClr val="000000"/>
                </a:solidFill>
                <a:latin typeface="Menlo" panose="020B0609030804020204" pitchFamily="49" charset="0"/>
              </a:rPr>
              <a:t>    </a:t>
            </a:r>
            <a:r>
              <a:rPr lang="en-US" sz="1200" b="0" dirty="0">
                <a:solidFill>
                  <a:srgbClr val="AF00DB"/>
                </a:solidFill>
                <a:latin typeface="Menlo" panose="020B0609030804020204" pitchFamily="49" charset="0"/>
              </a:rPr>
              <a:t>if</a:t>
            </a:r>
            <a:r>
              <a:rPr lang="en-US" sz="1200" b="0" dirty="0">
                <a:solidFill>
                  <a:srgbClr val="000000"/>
                </a:solidFill>
                <a:latin typeface="Menlo" panose="020B0609030804020204" pitchFamily="49" charset="0"/>
              </a:rPr>
              <a:t> (!</a:t>
            </a:r>
            <a:r>
              <a:rPr lang="en-US" sz="1200" b="0" dirty="0" err="1">
                <a:solidFill>
                  <a:srgbClr val="001080"/>
                </a:solidFill>
                <a:latin typeface="Menlo" panose="020B0609030804020204" pitchFamily="49" charset="0"/>
              </a:rPr>
              <a:t>Office</a:t>
            </a:r>
            <a:r>
              <a:rPr lang="en-US" sz="1200" b="0" dirty="0" err="1">
                <a:solidFill>
                  <a:srgbClr val="000000"/>
                </a:solidFill>
                <a:latin typeface="Menlo" panose="020B0609030804020204" pitchFamily="49" charset="0"/>
              </a:rPr>
              <a:t>.</a:t>
            </a:r>
            <a:r>
              <a:rPr lang="en-US" sz="1200" b="0" dirty="0" err="1">
                <a:solidFill>
                  <a:srgbClr val="001080"/>
                </a:solidFill>
                <a:latin typeface="Menlo" panose="020B0609030804020204" pitchFamily="49" charset="0"/>
              </a:rPr>
              <a:t>context</a:t>
            </a:r>
            <a:r>
              <a:rPr lang="en-US" sz="1200" b="0" dirty="0" err="1">
                <a:solidFill>
                  <a:srgbClr val="000000"/>
                </a:solidFill>
                <a:latin typeface="Menlo" panose="020B0609030804020204" pitchFamily="49" charset="0"/>
              </a:rPr>
              <a:t>.</a:t>
            </a:r>
            <a:r>
              <a:rPr lang="en-US" sz="1200" b="0" dirty="0" err="1">
                <a:solidFill>
                  <a:srgbClr val="001080"/>
                </a:solidFill>
                <a:latin typeface="Menlo" panose="020B0609030804020204" pitchFamily="49" charset="0"/>
              </a:rPr>
              <a:t>requirements</a:t>
            </a:r>
            <a:r>
              <a:rPr lang="en-US" sz="1200" b="0" dirty="0" err="1">
                <a:solidFill>
                  <a:srgbClr val="000000"/>
                </a:solidFill>
                <a:latin typeface="Menlo" panose="020B0609030804020204" pitchFamily="49" charset="0"/>
              </a:rPr>
              <a:t>.</a:t>
            </a:r>
            <a:r>
              <a:rPr lang="en-US" sz="1200" b="0" dirty="0" err="1">
                <a:solidFill>
                  <a:srgbClr val="795E26"/>
                </a:solidFill>
                <a:latin typeface="Menlo" panose="020B0609030804020204" pitchFamily="49" charset="0"/>
              </a:rPr>
              <a:t>isSetSupported</a:t>
            </a:r>
            <a:r>
              <a:rPr lang="en-US" sz="1200" b="0" dirty="0">
                <a:solidFill>
                  <a:srgbClr val="000000"/>
                </a:solidFill>
                <a:latin typeface="Menlo" panose="020B0609030804020204" pitchFamily="49" charset="0"/>
              </a:rPr>
              <a:t>(</a:t>
            </a:r>
            <a:r>
              <a:rPr lang="en-US" sz="1200" b="0" dirty="0">
                <a:solidFill>
                  <a:srgbClr val="A31515"/>
                </a:solidFill>
                <a:latin typeface="Menlo" panose="020B0609030804020204" pitchFamily="49" charset="0"/>
              </a:rPr>
              <a:t>'</a:t>
            </a:r>
            <a:r>
              <a:rPr lang="en-US" sz="1200" b="0" dirty="0" err="1">
                <a:solidFill>
                  <a:srgbClr val="A31515"/>
                </a:solidFill>
                <a:latin typeface="Menlo" panose="020B0609030804020204" pitchFamily="49" charset="0"/>
              </a:rPr>
              <a:t>WordApi</a:t>
            </a:r>
            <a:r>
              <a:rPr lang="en-US" sz="1200" b="0" dirty="0">
                <a:solidFill>
                  <a:srgbClr val="A31515"/>
                </a:solidFill>
                <a:latin typeface="Menlo" panose="020B0609030804020204" pitchFamily="49" charset="0"/>
              </a:rPr>
              <a:t>'</a:t>
            </a:r>
            <a:r>
              <a:rPr lang="en-US" sz="1200" b="0" dirty="0">
                <a:solidFill>
                  <a:srgbClr val="000000"/>
                </a:solidFill>
                <a:latin typeface="Menlo" panose="020B0609030804020204" pitchFamily="49" charset="0"/>
              </a:rPr>
              <a:t>, </a:t>
            </a:r>
            <a:r>
              <a:rPr lang="en-US" sz="1200" b="0" dirty="0">
                <a:solidFill>
                  <a:srgbClr val="09885A"/>
                </a:solidFill>
                <a:latin typeface="Menlo" panose="020B0609030804020204" pitchFamily="49" charset="0"/>
              </a:rPr>
              <a:t>1.3</a:t>
            </a:r>
            <a:r>
              <a:rPr lang="en-US" sz="1200" b="0" dirty="0">
                <a:solidFill>
                  <a:srgbClr val="000000"/>
                </a:solidFill>
                <a:latin typeface="Menlo" panose="020B0609030804020204" pitchFamily="49" charset="0"/>
              </a:rPr>
              <a:t>)) {</a:t>
            </a:r>
          </a:p>
          <a:p>
            <a:r>
              <a:rPr lang="en-US" sz="1200" b="0" dirty="0">
                <a:solidFill>
                  <a:srgbClr val="000000"/>
                </a:solidFill>
                <a:latin typeface="Menlo" panose="020B0609030804020204" pitchFamily="49" charset="0"/>
              </a:rPr>
              <a:t>        </a:t>
            </a:r>
            <a:r>
              <a:rPr lang="en-US" sz="1200" b="0" dirty="0" err="1">
                <a:solidFill>
                  <a:srgbClr val="267F99"/>
                </a:solidFill>
                <a:latin typeface="Menlo" panose="020B0609030804020204" pitchFamily="49" charset="0"/>
              </a:rPr>
              <a:t>console</a:t>
            </a:r>
            <a:r>
              <a:rPr lang="en-US" sz="1200" b="0" dirty="0" err="1">
                <a:solidFill>
                  <a:srgbClr val="000000"/>
                </a:solidFill>
                <a:latin typeface="Menlo" panose="020B0609030804020204" pitchFamily="49" charset="0"/>
              </a:rPr>
              <a:t>.</a:t>
            </a:r>
            <a:r>
              <a:rPr lang="en-US" sz="1200" b="0" dirty="0" err="1">
                <a:solidFill>
                  <a:srgbClr val="795E26"/>
                </a:solidFill>
                <a:latin typeface="Menlo" panose="020B0609030804020204" pitchFamily="49" charset="0"/>
              </a:rPr>
              <a:t>log</a:t>
            </a:r>
            <a:r>
              <a:rPr lang="en-US" sz="1200" b="0" dirty="0">
                <a:solidFill>
                  <a:srgbClr val="000000"/>
                </a:solidFill>
                <a:latin typeface="Menlo" panose="020B0609030804020204" pitchFamily="49" charset="0"/>
              </a:rPr>
              <a:t>(</a:t>
            </a:r>
            <a:r>
              <a:rPr lang="en-US" sz="1200" b="0" dirty="0">
                <a:solidFill>
                  <a:srgbClr val="A31515"/>
                </a:solidFill>
                <a:latin typeface="Menlo" panose="020B0609030804020204" pitchFamily="49" charset="0"/>
              </a:rPr>
              <a:t>‘Unsupported client’</a:t>
            </a:r>
            <a:r>
              <a:rPr lang="en-US" sz="1200" b="0" dirty="0">
                <a:solidFill>
                  <a:srgbClr val="000000"/>
                </a:solidFill>
                <a:latin typeface="Menlo" panose="020B0609030804020204" pitchFamily="49" charset="0"/>
              </a:rPr>
              <a:t>);</a:t>
            </a:r>
          </a:p>
          <a:p>
            <a:r>
              <a:rPr lang="en-US" sz="1200" b="0" dirty="0">
                <a:solidFill>
                  <a:srgbClr val="000000"/>
                </a:solidFill>
                <a:latin typeface="Menlo" panose="020B0609030804020204" pitchFamily="49" charset="0"/>
              </a:rPr>
              <a:t>    }</a:t>
            </a:r>
          </a:p>
          <a:p>
            <a:r>
              <a:rPr lang="en-US" sz="1200" b="0" dirty="0">
                <a:solidFill>
                  <a:srgbClr val="AF00DB"/>
                </a:solidFill>
                <a:latin typeface="Menlo" panose="020B0609030804020204" pitchFamily="49" charset="0"/>
              </a:rPr>
              <a:t>    else</a:t>
            </a:r>
            <a:r>
              <a:rPr lang="en-US" sz="1200" b="0" dirty="0">
                <a:solidFill>
                  <a:srgbClr val="000000"/>
                </a:solidFill>
                <a:latin typeface="Menlo" panose="020B0609030804020204" pitchFamily="49" charset="0"/>
              </a:rPr>
              <a:t> {</a:t>
            </a:r>
          </a:p>
          <a:p>
            <a:r>
              <a:rPr lang="en-US" sz="1200" b="0" dirty="0">
                <a:solidFill>
                  <a:srgbClr val="000000"/>
                </a:solidFill>
                <a:latin typeface="Menlo" panose="020B0609030804020204" pitchFamily="49" charset="0"/>
              </a:rPr>
              <a:t>        </a:t>
            </a:r>
            <a:r>
              <a:rPr lang="en-US" sz="1200" b="0" dirty="0" err="1">
                <a:solidFill>
                  <a:srgbClr val="001080"/>
                </a:solidFill>
                <a:latin typeface="Menlo" panose="020B0609030804020204" pitchFamily="49" charset="0"/>
              </a:rPr>
              <a:t>Word</a:t>
            </a:r>
            <a:r>
              <a:rPr lang="en-US" sz="1200" b="0" dirty="0" err="1">
                <a:solidFill>
                  <a:srgbClr val="000000"/>
                </a:solidFill>
                <a:latin typeface="Menlo" panose="020B0609030804020204" pitchFamily="49" charset="0"/>
              </a:rPr>
              <a:t>.</a:t>
            </a:r>
            <a:r>
              <a:rPr lang="en-US" sz="1200" b="0" dirty="0" err="1">
                <a:solidFill>
                  <a:srgbClr val="795E26"/>
                </a:solidFill>
                <a:latin typeface="Menlo" panose="020B0609030804020204" pitchFamily="49" charset="0"/>
              </a:rPr>
              <a:t>run</a:t>
            </a:r>
            <a:r>
              <a:rPr lang="en-US" sz="1200" b="0" dirty="0">
                <a:solidFill>
                  <a:srgbClr val="000000"/>
                </a:solidFill>
                <a:latin typeface="Menlo" panose="020B0609030804020204" pitchFamily="49" charset="0"/>
              </a:rPr>
              <a:t>(</a:t>
            </a:r>
            <a:r>
              <a:rPr lang="en-US" sz="1200" b="0" dirty="0">
                <a:solidFill>
                  <a:srgbClr val="0000FF"/>
                </a:solidFill>
                <a:latin typeface="Menlo" panose="020B0609030804020204" pitchFamily="49" charset="0"/>
              </a:rPr>
              <a:t>function</a:t>
            </a:r>
            <a:r>
              <a:rPr lang="en-US" sz="1200" b="0" dirty="0">
                <a:solidFill>
                  <a:srgbClr val="000000"/>
                </a:solidFill>
                <a:latin typeface="Menlo" panose="020B0609030804020204" pitchFamily="49" charset="0"/>
              </a:rPr>
              <a:t> (</a:t>
            </a:r>
            <a:r>
              <a:rPr lang="en-US" sz="1200" b="0" dirty="0">
                <a:solidFill>
                  <a:srgbClr val="001080"/>
                </a:solidFill>
                <a:latin typeface="Menlo" panose="020B0609030804020204" pitchFamily="49" charset="0"/>
              </a:rPr>
              <a:t>context</a:t>
            </a:r>
            <a:r>
              <a:rPr lang="en-US" sz="1200" b="0" dirty="0">
                <a:solidFill>
                  <a:srgbClr val="000000"/>
                </a:solidFill>
                <a:latin typeface="Menlo" panose="020B0609030804020204" pitchFamily="49" charset="0"/>
              </a:rPr>
              <a:t>) {</a:t>
            </a:r>
          </a:p>
          <a:p>
            <a:r>
              <a:rPr lang="en-US" sz="1200" b="0" dirty="0">
                <a:solidFill>
                  <a:srgbClr val="008000"/>
                </a:solidFill>
                <a:latin typeface="Menlo" panose="020B0609030804020204" pitchFamily="49" charset="0"/>
              </a:rPr>
              <a:t>            // Do Word stuff</a:t>
            </a:r>
            <a:endParaRPr lang="en-US" sz="1200" b="0" dirty="0">
              <a:solidFill>
                <a:srgbClr val="000000"/>
              </a:solidFill>
              <a:latin typeface="Menlo" panose="020B0609030804020204" pitchFamily="49" charset="0"/>
            </a:endParaRPr>
          </a:p>
          <a:p>
            <a:r>
              <a:rPr lang="en-US" sz="1200" b="0" dirty="0">
                <a:solidFill>
                  <a:srgbClr val="001080"/>
                </a:solidFill>
                <a:latin typeface="Menlo" panose="020B0609030804020204" pitchFamily="49" charset="0"/>
              </a:rPr>
              <a:t>            </a:t>
            </a:r>
            <a:r>
              <a:rPr lang="en-US" sz="1200" b="0" dirty="0" err="1">
                <a:solidFill>
                  <a:srgbClr val="001080"/>
                </a:solidFill>
                <a:latin typeface="Menlo" panose="020B0609030804020204" pitchFamily="49" charset="0"/>
              </a:rPr>
              <a:t>context</a:t>
            </a:r>
            <a:r>
              <a:rPr lang="en-US" sz="1200" b="0" dirty="0" err="1">
                <a:solidFill>
                  <a:srgbClr val="000000"/>
                </a:solidFill>
                <a:latin typeface="Menlo" panose="020B0609030804020204" pitchFamily="49" charset="0"/>
              </a:rPr>
              <a:t>.</a:t>
            </a:r>
            <a:r>
              <a:rPr lang="en-US" sz="1200" b="0" dirty="0" err="1">
                <a:solidFill>
                  <a:srgbClr val="795E26"/>
                </a:solidFill>
                <a:latin typeface="Menlo" panose="020B0609030804020204" pitchFamily="49" charset="0"/>
              </a:rPr>
              <a:t>load</a:t>
            </a:r>
            <a:r>
              <a:rPr lang="en-US" sz="1200" b="0" dirty="0">
                <a:solidFill>
                  <a:srgbClr val="000000"/>
                </a:solidFill>
                <a:latin typeface="Menlo" panose="020B0609030804020204" pitchFamily="49" charset="0"/>
              </a:rPr>
              <a:t>(</a:t>
            </a:r>
            <a:r>
              <a:rPr lang="en-US" sz="1200" b="0" dirty="0" err="1">
                <a:solidFill>
                  <a:srgbClr val="001080"/>
                </a:solidFill>
                <a:latin typeface="Menlo" panose="020B0609030804020204" pitchFamily="49" charset="0"/>
              </a:rPr>
              <a:t>obj</a:t>
            </a:r>
            <a:r>
              <a:rPr lang="en-US" sz="1200" b="0" dirty="0">
                <a:solidFill>
                  <a:srgbClr val="000000"/>
                </a:solidFill>
                <a:latin typeface="Menlo" panose="020B0609030804020204" pitchFamily="49" charset="0"/>
              </a:rPr>
              <a:t>, </a:t>
            </a:r>
            <a:r>
              <a:rPr lang="en-US" sz="1200" b="0" dirty="0" err="1">
                <a:solidFill>
                  <a:srgbClr val="001080"/>
                </a:solidFill>
                <a:latin typeface="Menlo" panose="020B0609030804020204" pitchFamily="49" charset="0"/>
              </a:rPr>
              <a:t>obtions</a:t>
            </a:r>
            <a:r>
              <a:rPr lang="en-US" sz="1200" b="0" dirty="0">
                <a:solidFill>
                  <a:srgbClr val="000000"/>
                </a:solidFill>
                <a:latin typeface="Menlo" panose="020B0609030804020204" pitchFamily="49" charset="0"/>
              </a:rPr>
              <a:t>);</a:t>
            </a:r>
          </a:p>
          <a:p>
            <a:r>
              <a:rPr lang="en-US" sz="1200" b="0" dirty="0">
                <a:solidFill>
                  <a:srgbClr val="AF00DB"/>
                </a:solidFill>
                <a:latin typeface="Menlo" panose="020B0609030804020204" pitchFamily="49" charset="0"/>
              </a:rPr>
              <a:t>            return</a:t>
            </a:r>
            <a:r>
              <a:rPr lang="en-US" sz="1200" b="0" dirty="0">
                <a:solidFill>
                  <a:srgbClr val="000000"/>
                </a:solidFill>
                <a:latin typeface="Menlo" panose="020B0609030804020204" pitchFamily="49" charset="0"/>
              </a:rPr>
              <a:t> </a:t>
            </a:r>
            <a:r>
              <a:rPr lang="en-US" sz="1200" b="0" dirty="0" err="1">
                <a:solidFill>
                  <a:srgbClr val="001080"/>
                </a:solidFill>
                <a:latin typeface="Menlo" panose="020B0609030804020204" pitchFamily="49" charset="0"/>
              </a:rPr>
              <a:t>context</a:t>
            </a:r>
            <a:r>
              <a:rPr lang="en-US" sz="1200" b="0" dirty="0" err="1">
                <a:solidFill>
                  <a:srgbClr val="000000"/>
                </a:solidFill>
                <a:latin typeface="Menlo" panose="020B0609030804020204" pitchFamily="49" charset="0"/>
              </a:rPr>
              <a:t>.</a:t>
            </a:r>
            <a:r>
              <a:rPr lang="en-US" sz="1200" b="0" dirty="0" err="1">
                <a:solidFill>
                  <a:srgbClr val="795E26"/>
                </a:solidFill>
                <a:latin typeface="Menlo" panose="020B0609030804020204" pitchFamily="49" charset="0"/>
              </a:rPr>
              <a:t>sync</a:t>
            </a:r>
            <a:r>
              <a:rPr lang="en-US" sz="1200" b="0" dirty="0">
                <a:solidFill>
                  <a:srgbClr val="000000"/>
                </a:solidFill>
                <a:latin typeface="Menlo" panose="020B0609030804020204" pitchFamily="49" charset="0"/>
              </a:rPr>
              <a:t>()</a:t>
            </a:r>
          </a:p>
          <a:p>
            <a:r>
              <a:rPr lang="en-US" sz="1200" b="0" dirty="0">
                <a:solidFill>
                  <a:srgbClr val="000000"/>
                </a:solidFill>
                <a:latin typeface="Menlo" panose="020B0609030804020204" pitchFamily="49" charset="0"/>
              </a:rPr>
              <a:t>            .</a:t>
            </a:r>
            <a:r>
              <a:rPr lang="en-US" sz="1200" b="0" dirty="0">
                <a:solidFill>
                  <a:srgbClr val="795E26"/>
                </a:solidFill>
                <a:latin typeface="Menlo" panose="020B0609030804020204" pitchFamily="49" charset="0"/>
              </a:rPr>
              <a:t>then</a:t>
            </a:r>
            <a:r>
              <a:rPr lang="en-US" sz="1200" b="0" dirty="0">
                <a:solidFill>
                  <a:srgbClr val="000000"/>
                </a:solidFill>
                <a:latin typeface="Menlo" panose="020B0609030804020204" pitchFamily="49" charset="0"/>
              </a:rPr>
              <a:t>(() </a:t>
            </a:r>
            <a:r>
              <a:rPr lang="en-US" sz="1200" b="0" dirty="0">
                <a:solidFill>
                  <a:srgbClr val="0000FF"/>
                </a:solidFill>
                <a:latin typeface="Menlo" panose="020B0609030804020204" pitchFamily="49" charset="0"/>
              </a:rPr>
              <a:t>=&gt;</a:t>
            </a:r>
            <a:r>
              <a:rPr lang="en-US" sz="1200" b="0" dirty="0">
                <a:solidFill>
                  <a:srgbClr val="000000"/>
                </a:solidFill>
                <a:latin typeface="Menlo" panose="020B0609030804020204" pitchFamily="49" charset="0"/>
              </a:rPr>
              <a:t> {</a:t>
            </a:r>
          </a:p>
          <a:p>
            <a:r>
              <a:rPr lang="en-US" sz="1200" b="0" dirty="0">
                <a:solidFill>
                  <a:srgbClr val="000000"/>
                </a:solidFill>
                <a:latin typeface="Menlo" panose="020B0609030804020204" pitchFamily="49" charset="0"/>
              </a:rPr>
              <a:t>                </a:t>
            </a:r>
            <a:r>
              <a:rPr lang="en-US" sz="1200" b="0" dirty="0">
                <a:solidFill>
                  <a:srgbClr val="008000"/>
                </a:solidFill>
                <a:latin typeface="Menlo" panose="020B0609030804020204" pitchFamily="49" charset="0"/>
              </a:rPr>
              <a:t>// Do more Word stuff</a:t>
            </a:r>
            <a:endParaRPr lang="en-US" sz="1200" b="0" dirty="0">
              <a:solidFill>
                <a:srgbClr val="000000"/>
              </a:solidFill>
              <a:latin typeface="Menlo" panose="020B0609030804020204" pitchFamily="49" charset="0"/>
            </a:endParaRPr>
          </a:p>
          <a:p>
            <a:r>
              <a:rPr lang="en-US" sz="1200" b="0" dirty="0">
                <a:solidFill>
                  <a:srgbClr val="000000"/>
                </a:solidFill>
                <a:latin typeface="Menlo" panose="020B0609030804020204" pitchFamily="49" charset="0"/>
              </a:rPr>
              <a:t>            });</a:t>
            </a:r>
          </a:p>
          <a:p>
            <a:r>
              <a:rPr lang="en-US" sz="1200" b="0" dirty="0">
                <a:solidFill>
                  <a:srgbClr val="000000"/>
                </a:solidFill>
                <a:latin typeface="Menlo" panose="020B0609030804020204" pitchFamily="49" charset="0"/>
              </a:rPr>
              <a:t>        })</a:t>
            </a:r>
          </a:p>
          <a:p>
            <a:r>
              <a:rPr lang="en-US" sz="1200" b="0" dirty="0">
                <a:solidFill>
                  <a:srgbClr val="000000"/>
                </a:solidFill>
                <a:latin typeface="Menlo" panose="020B0609030804020204" pitchFamily="49" charset="0"/>
              </a:rPr>
              <a:t>        .</a:t>
            </a:r>
            <a:r>
              <a:rPr lang="en-US" sz="1200" b="0" dirty="0">
                <a:solidFill>
                  <a:srgbClr val="795E26"/>
                </a:solidFill>
                <a:latin typeface="Menlo" panose="020B0609030804020204" pitchFamily="49" charset="0"/>
              </a:rPr>
              <a:t>catch</a:t>
            </a:r>
            <a:r>
              <a:rPr lang="en-US" sz="1200" b="0" dirty="0">
                <a:solidFill>
                  <a:srgbClr val="000000"/>
                </a:solidFill>
                <a:latin typeface="Menlo" panose="020B0609030804020204" pitchFamily="49" charset="0"/>
              </a:rPr>
              <a:t>(</a:t>
            </a:r>
            <a:r>
              <a:rPr lang="en-US" sz="1200" b="0" dirty="0">
                <a:solidFill>
                  <a:srgbClr val="0000FF"/>
                </a:solidFill>
                <a:latin typeface="Menlo" panose="020B0609030804020204" pitchFamily="49" charset="0"/>
              </a:rPr>
              <a:t>function</a:t>
            </a:r>
            <a:r>
              <a:rPr lang="en-US" sz="1200" b="0" dirty="0">
                <a:solidFill>
                  <a:srgbClr val="000000"/>
                </a:solidFill>
                <a:latin typeface="Menlo" panose="020B0609030804020204" pitchFamily="49" charset="0"/>
              </a:rPr>
              <a:t> (</a:t>
            </a:r>
            <a:r>
              <a:rPr lang="en-US" sz="1200" b="0" dirty="0">
                <a:solidFill>
                  <a:srgbClr val="001080"/>
                </a:solidFill>
                <a:latin typeface="Menlo" panose="020B0609030804020204" pitchFamily="49" charset="0"/>
              </a:rPr>
              <a:t>error</a:t>
            </a:r>
            <a:r>
              <a:rPr lang="en-US" sz="1200" b="0" dirty="0">
                <a:solidFill>
                  <a:srgbClr val="000000"/>
                </a:solidFill>
                <a:latin typeface="Menlo" panose="020B0609030804020204" pitchFamily="49" charset="0"/>
              </a:rPr>
              <a:t>) {</a:t>
            </a:r>
          </a:p>
          <a:p>
            <a:r>
              <a:rPr lang="en-US" sz="1200" b="0" dirty="0">
                <a:solidFill>
                  <a:srgbClr val="267F99"/>
                </a:solidFill>
                <a:latin typeface="Menlo" panose="020B0609030804020204" pitchFamily="49" charset="0"/>
              </a:rPr>
              <a:t>            </a:t>
            </a:r>
            <a:r>
              <a:rPr lang="en-US" sz="1200" b="0" dirty="0" err="1">
                <a:solidFill>
                  <a:srgbClr val="267F99"/>
                </a:solidFill>
                <a:latin typeface="Menlo" panose="020B0609030804020204" pitchFamily="49" charset="0"/>
              </a:rPr>
              <a:t>console</a:t>
            </a:r>
            <a:r>
              <a:rPr lang="en-US" sz="1200" b="0" dirty="0" err="1">
                <a:solidFill>
                  <a:srgbClr val="000000"/>
                </a:solidFill>
                <a:latin typeface="Menlo" panose="020B0609030804020204" pitchFamily="49" charset="0"/>
              </a:rPr>
              <a:t>.</a:t>
            </a:r>
            <a:r>
              <a:rPr lang="en-US" sz="1200" b="0" dirty="0" err="1">
                <a:solidFill>
                  <a:srgbClr val="795E26"/>
                </a:solidFill>
                <a:latin typeface="Menlo" panose="020B0609030804020204" pitchFamily="49" charset="0"/>
              </a:rPr>
              <a:t>log</a:t>
            </a:r>
            <a:r>
              <a:rPr lang="en-US" sz="1200" b="0" dirty="0">
                <a:solidFill>
                  <a:srgbClr val="000000"/>
                </a:solidFill>
                <a:latin typeface="Menlo" panose="020B0609030804020204" pitchFamily="49" charset="0"/>
              </a:rPr>
              <a:t>(</a:t>
            </a:r>
            <a:r>
              <a:rPr lang="en-US" sz="1200" b="0" dirty="0">
                <a:solidFill>
                  <a:srgbClr val="A31515"/>
                </a:solidFill>
                <a:latin typeface="Menlo" panose="020B0609030804020204" pitchFamily="49" charset="0"/>
              </a:rPr>
              <a:t>"Error: "</a:t>
            </a:r>
            <a:r>
              <a:rPr lang="en-US" sz="1200" b="0" dirty="0">
                <a:solidFill>
                  <a:srgbClr val="000000"/>
                </a:solidFill>
                <a:latin typeface="Menlo" panose="020B0609030804020204" pitchFamily="49" charset="0"/>
              </a:rPr>
              <a:t> + </a:t>
            </a:r>
            <a:r>
              <a:rPr lang="en-US" sz="1200" b="0" dirty="0" err="1">
                <a:solidFill>
                  <a:srgbClr val="267F99"/>
                </a:solidFill>
                <a:latin typeface="Menlo" panose="020B0609030804020204" pitchFamily="49" charset="0"/>
              </a:rPr>
              <a:t>JSON</a:t>
            </a:r>
            <a:r>
              <a:rPr lang="en-US" sz="1200" b="0" dirty="0" err="1">
                <a:solidFill>
                  <a:srgbClr val="000000"/>
                </a:solidFill>
                <a:latin typeface="Menlo" panose="020B0609030804020204" pitchFamily="49" charset="0"/>
              </a:rPr>
              <a:t>.</a:t>
            </a:r>
            <a:r>
              <a:rPr lang="en-US" sz="1200" b="0" dirty="0" err="1">
                <a:solidFill>
                  <a:srgbClr val="795E26"/>
                </a:solidFill>
                <a:latin typeface="Menlo" panose="020B0609030804020204" pitchFamily="49" charset="0"/>
              </a:rPr>
              <a:t>stringify</a:t>
            </a:r>
            <a:r>
              <a:rPr lang="en-US" sz="1200" b="0" dirty="0">
                <a:solidFill>
                  <a:srgbClr val="000000"/>
                </a:solidFill>
                <a:latin typeface="Menlo" panose="020B0609030804020204" pitchFamily="49" charset="0"/>
              </a:rPr>
              <a:t>(</a:t>
            </a:r>
            <a:r>
              <a:rPr lang="en-US" sz="1200" b="0" dirty="0">
                <a:solidFill>
                  <a:srgbClr val="001080"/>
                </a:solidFill>
                <a:latin typeface="Menlo" panose="020B0609030804020204" pitchFamily="49" charset="0"/>
              </a:rPr>
              <a:t>error</a:t>
            </a:r>
            <a:r>
              <a:rPr lang="en-US" sz="1200" b="0" dirty="0">
                <a:solidFill>
                  <a:srgbClr val="000000"/>
                </a:solidFill>
                <a:latin typeface="Menlo" panose="020B0609030804020204" pitchFamily="49" charset="0"/>
              </a:rPr>
              <a:t>));</a:t>
            </a:r>
          </a:p>
          <a:p>
            <a:r>
              <a:rPr lang="en-US" sz="1200" b="0" dirty="0">
                <a:solidFill>
                  <a:srgbClr val="000000"/>
                </a:solidFill>
                <a:latin typeface="Menlo" panose="020B0609030804020204" pitchFamily="49" charset="0"/>
              </a:rPr>
              <a:t>        });</a:t>
            </a:r>
          </a:p>
          <a:p>
            <a:r>
              <a:rPr lang="en-US" sz="1200" b="0" dirty="0">
                <a:solidFill>
                  <a:srgbClr val="000000"/>
                </a:solidFill>
                <a:latin typeface="Menlo" panose="020B0609030804020204" pitchFamily="49" charset="0"/>
              </a:rPr>
              <a:t>    }</a:t>
            </a:r>
          </a:p>
        </p:txBody>
      </p:sp>
      <p:grpSp>
        <p:nvGrpSpPr>
          <p:cNvPr id="91" name="Group 90">
            <a:extLst>
              <a:ext uri="{FF2B5EF4-FFF2-40B4-BE49-F238E27FC236}">
                <a16:creationId xmlns:a16="http://schemas.microsoft.com/office/drawing/2014/main" id="{347D7AC3-A58D-244D-AC5E-AFD998B74000}"/>
              </a:ext>
            </a:extLst>
          </p:cNvPr>
          <p:cNvGrpSpPr/>
          <p:nvPr/>
        </p:nvGrpSpPr>
        <p:grpSpPr>
          <a:xfrm>
            <a:off x="4655549" y="1238250"/>
            <a:ext cx="4526551" cy="349250"/>
            <a:chOff x="4655549" y="1238250"/>
            <a:chExt cx="4526551" cy="349250"/>
          </a:xfrm>
        </p:grpSpPr>
        <p:sp>
          <p:nvSpPr>
            <p:cNvPr id="56" name="Rectangle 55">
              <a:extLst>
                <a:ext uri="{FF2B5EF4-FFF2-40B4-BE49-F238E27FC236}">
                  <a16:creationId xmlns:a16="http://schemas.microsoft.com/office/drawing/2014/main" id="{AB4066EE-DD5A-1C45-AC8A-1CB33DD70528}"/>
                </a:ext>
              </a:extLst>
            </p:cNvPr>
            <p:cNvSpPr/>
            <p:nvPr/>
          </p:nvSpPr>
          <p:spPr bwMode="auto">
            <a:xfrm>
              <a:off x="5394960" y="1238250"/>
              <a:ext cx="3787140" cy="349250"/>
            </a:xfrm>
            <a:prstGeom prst="rect">
              <a:avLst/>
            </a:prstGeom>
            <a:noFill/>
            <a:ln w="25400">
              <a:solidFill>
                <a:srgbClr val="D63C18"/>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58" name="Straight Connector 57">
              <a:extLst>
                <a:ext uri="{FF2B5EF4-FFF2-40B4-BE49-F238E27FC236}">
                  <a16:creationId xmlns:a16="http://schemas.microsoft.com/office/drawing/2014/main" id="{5C995DC5-F03D-5D46-AA2C-56081836AB7D}"/>
                </a:ext>
              </a:extLst>
            </p:cNvPr>
            <p:cNvCxnSpPr>
              <a:cxnSpLocks/>
            </p:cNvCxnSpPr>
            <p:nvPr/>
          </p:nvCxnSpPr>
          <p:spPr>
            <a:xfrm flipV="1">
              <a:off x="4655549" y="1409700"/>
              <a:ext cx="739411" cy="177800"/>
            </a:xfrm>
            <a:prstGeom prst="line">
              <a:avLst/>
            </a:prstGeom>
            <a:ln w="25400">
              <a:solidFill>
                <a:srgbClr val="D63C18"/>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92" name="Group 91">
            <a:extLst>
              <a:ext uri="{FF2B5EF4-FFF2-40B4-BE49-F238E27FC236}">
                <a16:creationId xmlns:a16="http://schemas.microsoft.com/office/drawing/2014/main" id="{C17B67BC-2FC5-924B-8EDA-66EFDE15BD34}"/>
              </a:ext>
            </a:extLst>
          </p:cNvPr>
          <p:cNvGrpSpPr/>
          <p:nvPr/>
        </p:nvGrpSpPr>
        <p:grpSpPr>
          <a:xfrm>
            <a:off x="4655549" y="1629408"/>
            <a:ext cx="7342775" cy="948691"/>
            <a:chOff x="4655549" y="1629408"/>
            <a:chExt cx="7342775" cy="948691"/>
          </a:xfrm>
        </p:grpSpPr>
        <p:sp>
          <p:nvSpPr>
            <p:cNvPr id="59" name="Rectangle 58">
              <a:extLst>
                <a:ext uri="{FF2B5EF4-FFF2-40B4-BE49-F238E27FC236}">
                  <a16:creationId xmlns:a16="http://schemas.microsoft.com/office/drawing/2014/main" id="{1297F0B2-9D41-104E-B683-1D7299EB94FA}"/>
                </a:ext>
              </a:extLst>
            </p:cNvPr>
            <p:cNvSpPr/>
            <p:nvPr/>
          </p:nvSpPr>
          <p:spPr bwMode="auto">
            <a:xfrm>
              <a:off x="5788659" y="1629408"/>
              <a:ext cx="6209665" cy="948691"/>
            </a:xfrm>
            <a:prstGeom prst="rect">
              <a:avLst/>
            </a:prstGeom>
            <a:noFill/>
            <a:ln w="25400">
              <a:solidFill>
                <a:srgbClr val="D63C18"/>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65" name="Straight Connector 64">
              <a:extLst>
                <a:ext uri="{FF2B5EF4-FFF2-40B4-BE49-F238E27FC236}">
                  <a16:creationId xmlns:a16="http://schemas.microsoft.com/office/drawing/2014/main" id="{C230D6CD-666E-854E-B290-D8F549375FE5}"/>
                </a:ext>
              </a:extLst>
            </p:cNvPr>
            <p:cNvCxnSpPr>
              <a:cxnSpLocks/>
              <a:endCxn id="59" idx="1"/>
            </p:cNvCxnSpPr>
            <p:nvPr/>
          </p:nvCxnSpPr>
          <p:spPr>
            <a:xfrm flipV="1">
              <a:off x="4655549" y="2103754"/>
              <a:ext cx="1133110" cy="337740"/>
            </a:xfrm>
            <a:prstGeom prst="line">
              <a:avLst/>
            </a:prstGeom>
            <a:ln w="25400">
              <a:solidFill>
                <a:srgbClr val="D63C18"/>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93" name="Group 92">
            <a:extLst>
              <a:ext uri="{FF2B5EF4-FFF2-40B4-BE49-F238E27FC236}">
                <a16:creationId xmlns:a16="http://schemas.microsoft.com/office/drawing/2014/main" id="{CF2C73D3-1C75-EC4B-BFAB-222740BDD4CD}"/>
              </a:ext>
            </a:extLst>
          </p:cNvPr>
          <p:cNvGrpSpPr/>
          <p:nvPr/>
        </p:nvGrpSpPr>
        <p:grpSpPr>
          <a:xfrm>
            <a:off x="4688041" y="2969256"/>
            <a:ext cx="4494059" cy="2745743"/>
            <a:chOff x="4688041" y="2969256"/>
            <a:chExt cx="4494059" cy="2745743"/>
          </a:xfrm>
        </p:grpSpPr>
        <p:sp>
          <p:nvSpPr>
            <p:cNvPr id="60" name="Rectangle 59">
              <a:extLst>
                <a:ext uri="{FF2B5EF4-FFF2-40B4-BE49-F238E27FC236}">
                  <a16:creationId xmlns:a16="http://schemas.microsoft.com/office/drawing/2014/main" id="{E43FD707-0264-DE49-9B86-4B27397C5149}"/>
                </a:ext>
              </a:extLst>
            </p:cNvPr>
            <p:cNvSpPr/>
            <p:nvPr/>
          </p:nvSpPr>
          <p:spPr bwMode="auto">
            <a:xfrm>
              <a:off x="6131560" y="2969256"/>
              <a:ext cx="3050540" cy="2745743"/>
            </a:xfrm>
            <a:prstGeom prst="rect">
              <a:avLst/>
            </a:prstGeom>
            <a:noFill/>
            <a:ln w="25400">
              <a:solidFill>
                <a:srgbClr val="D63C18"/>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68" name="Straight Connector 67">
              <a:extLst>
                <a:ext uri="{FF2B5EF4-FFF2-40B4-BE49-F238E27FC236}">
                  <a16:creationId xmlns:a16="http://schemas.microsoft.com/office/drawing/2014/main" id="{7E3E5DE1-61D1-4B45-B6F2-7A3EBBF64354}"/>
                </a:ext>
              </a:extLst>
            </p:cNvPr>
            <p:cNvCxnSpPr>
              <a:cxnSpLocks/>
            </p:cNvCxnSpPr>
            <p:nvPr/>
          </p:nvCxnSpPr>
          <p:spPr>
            <a:xfrm>
              <a:off x="4688041" y="3258420"/>
              <a:ext cx="1443519" cy="183280"/>
            </a:xfrm>
            <a:prstGeom prst="line">
              <a:avLst/>
            </a:prstGeom>
            <a:ln w="25400">
              <a:solidFill>
                <a:srgbClr val="D63C18"/>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94" name="Group 93">
            <a:extLst>
              <a:ext uri="{FF2B5EF4-FFF2-40B4-BE49-F238E27FC236}">
                <a16:creationId xmlns:a16="http://schemas.microsoft.com/office/drawing/2014/main" id="{99AC4C38-C950-7E4E-8CD1-C483F68AEF9B}"/>
              </a:ext>
            </a:extLst>
          </p:cNvPr>
          <p:cNvGrpSpPr/>
          <p:nvPr/>
        </p:nvGrpSpPr>
        <p:grpSpPr>
          <a:xfrm>
            <a:off x="4655549" y="3626167"/>
            <a:ext cx="4526551" cy="500237"/>
            <a:chOff x="4655549" y="3626167"/>
            <a:chExt cx="4526551" cy="500237"/>
          </a:xfrm>
        </p:grpSpPr>
        <p:sp>
          <p:nvSpPr>
            <p:cNvPr id="61" name="Rectangle 60">
              <a:extLst>
                <a:ext uri="{FF2B5EF4-FFF2-40B4-BE49-F238E27FC236}">
                  <a16:creationId xmlns:a16="http://schemas.microsoft.com/office/drawing/2014/main" id="{3E870C6A-92B2-1540-BBBC-EA7321936D87}"/>
                </a:ext>
              </a:extLst>
            </p:cNvPr>
            <p:cNvSpPr/>
            <p:nvPr/>
          </p:nvSpPr>
          <p:spPr bwMode="auto">
            <a:xfrm>
              <a:off x="6499860" y="3626167"/>
              <a:ext cx="2682240" cy="349250"/>
            </a:xfrm>
            <a:prstGeom prst="rect">
              <a:avLst/>
            </a:prstGeom>
            <a:noFill/>
            <a:ln w="25400">
              <a:solidFill>
                <a:srgbClr val="D63C18"/>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71" name="Straight Connector 70">
              <a:extLst>
                <a:ext uri="{FF2B5EF4-FFF2-40B4-BE49-F238E27FC236}">
                  <a16:creationId xmlns:a16="http://schemas.microsoft.com/office/drawing/2014/main" id="{129A99B3-A046-F546-BF19-E90C236F6B15}"/>
                </a:ext>
              </a:extLst>
            </p:cNvPr>
            <p:cNvCxnSpPr>
              <a:cxnSpLocks/>
              <a:endCxn id="61" idx="1"/>
            </p:cNvCxnSpPr>
            <p:nvPr/>
          </p:nvCxnSpPr>
          <p:spPr>
            <a:xfrm flipV="1">
              <a:off x="4655549" y="3800792"/>
              <a:ext cx="1844311" cy="325612"/>
            </a:xfrm>
            <a:prstGeom prst="line">
              <a:avLst/>
            </a:prstGeom>
            <a:ln w="25400">
              <a:solidFill>
                <a:srgbClr val="D63C18"/>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95" name="Group 94">
            <a:extLst>
              <a:ext uri="{FF2B5EF4-FFF2-40B4-BE49-F238E27FC236}">
                <a16:creationId xmlns:a16="http://schemas.microsoft.com/office/drawing/2014/main" id="{BF4F74B3-1CF2-3E4F-BB21-875B77E6AD21}"/>
              </a:ext>
            </a:extLst>
          </p:cNvPr>
          <p:cNvGrpSpPr/>
          <p:nvPr/>
        </p:nvGrpSpPr>
        <p:grpSpPr>
          <a:xfrm>
            <a:off x="4655549" y="3991924"/>
            <a:ext cx="3993151" cy="1002464"/>
            <a:chOff x="4655549" y="3991924"/>
            <a:chExt cx="3993151" cy="1002464"/>
          </a:xfrm>
        </p:grpSpPr>
        <p:sp>
          <p:nvSpPr>
            <p:cNvPr id="62" name="Rectangle 61">
              <a:extLst>
                <a:ext uri="{FF2B5EF4-FFF2-40B4-BE49-F238E27FC236}">
                  <a16:creationId xmlns:a16="http://schemas.microsoft.com/office/drawing/2014/main" id="{0E2A9558-7777-9743-A9C3-27BA60F3BA15}"/>
                </a:ext>
              </a:extLst>
            </p:cNvPr>
            <p:cNvSpPr/>
            <p:nvPr/>
          </p:nvSpPr>
          <p:spPr bwMode="auto">
            <a:xfrm>
              <a:off x="6499860" y="3991924"/>
              <a:ext cx="2148840" cy="349250"/>
            </a:xfrm>
            <a:prstGeom prst="rect">
              <a:avLst/>
            </a:prstGeom>
            <a:noFill/>
            <a:ln w="25400">
              <a:solidFill>
                <a:srgbClr val="D63C18"/>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74" name="Straight Connector 73">
              <a:extLst>
                <a:ext uri="{FF2B5EF4-FFF2-40B4-BE49-F238E27FC236}">
                  <a16:creationId xmlns:a16="http://schemas.microsoft.com/office/drawing/2014/main" id="{3BD47C9B-388F-4046-86FA-1D5CC38C82EA}"/>
                </a:ext>
              </a:extLst>
            </p:cNvPr>
            <p:cNvCxnSpPr>
              <a:cxnSpLocks/>
              <a:endCxn id="62" idx="1"/>
            </p:cNvCxnSpPr>
            <p:nvPr/>
          </p:nvCxnSpPr>
          <p:spPr>
            <a:xfrm flipV="1">
              <a:off x="4655549" y="4166549"/>
              <a:ext cx="1844311" cy="827839"/>
            </a:xfrm>
            <a:prstGeom prst="line">
              <a:avLst/>
            </a:prstGeom>
            <a:ln w="25400">
              <a:solidFill>
                <a:srgbClr val="D63C18"/>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98" name="Group 97">
            <a:extLst>
              <a:ext uri="{FF2B5EF4-FFF2-40B4-BE49-F238E27FC236}">
                <a16:creationId xmlns:a16="http://schemas.microsoft.com/office/drawing/2014/main" id="{02E219DD-CA1A-4143-A356-489BD0A28F27}"/>
              </a:ext>
            </a:extLst>
          </p:cNvPr>
          <p:cNvGrpSpPr/>
          <p:nvPr/>
        </p:nvGrpSpPr>
        <p:grpSpPr>
          <a:xfrm>
            <a:off x="4655549" y="4341173"/>
            <a:ext cx="4323351" cy="1516732"/>
            <a:chOff x="4655549" y="4341173"/>
            <a:chExt cx="4323351" cy="1516732"/>
          </a:xfrm>
        </p:grpSpPr>
        <p:sp>
          <p:nvSpPr>
            <p:cNvPr id="63" name="Rectangle 62">
              <a:extLst>
                <a:ext uri="{FF2B5EF4-FFF2-40B4-BE49-F238E27FC236}">
                  <a16:creationId xmlns:a16="http://schemas.microsoft.com/office/drawing/2014/main" id="{10F17A52-655B-F74B-BB49-FC5095BA6CB7}"/>
                </a:ext>
              </a:extLst>
            </p:cNvPr>
            <p:cNvSpPr/>
            <p:nvPr/>
          </p:nvSpPr>
          <p:spPr bwMode="auto">
            <a:xfrm>
              <a:off x="6499860" y="4341173"/>
              <a:ext cx="2479040" cy="951445"/>
            </a:xfrm>
            <a:prstGeom prst="rect">
              <a:avLst/>
            </a:prstGeom>
            <a:noFill/>
            <a:ln w="25400">
              <a:solidFill>
                <a:srgbClr val="D63C18"/>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0EFD16C8-B9AF-D948-AE1B-B29E263D4D22}"/>
                </a:ext>
              </a:extLst>
            </p:cNvPr>
            <p:cNvCxnSpPr>
              <a:cxnSpLocks/>
              <a:endCxn id="63" idx="1"/>
            </p:cNvCxnSpPr>
            <p:nvPr/>
          </p:nvCxnSpPr>
          <p:spPr>
            <a:xfrm flipV="1">
              <a:off x="4655549" y="4816896"/>
              <a:ext cx="1844311" cy="1041009"/>
            </a:xfrm>
            <a:prstGeom prst="line">
              <a:avLst/>
            </a:prstGeom>
            <a:ln w="25400">
              <a:solidFill>
                <a:srgbClr val="D63C18"/>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99" name="Group 98">
            <a:extLst>
              <a:ext uri="{FF2B5EF4-FFF2-40B4-BE49-F238E27FC236}">
                <a16:creationId xmlns:a16="http://schemas.microsoft.com/office/drawing/2014/main" id="{6D9C0641-09ED-5546-A133-99FABF348490}"/>
              </a:ext>
            </a:extLst>
          </p:cNvPr>
          <p:cNvGrpSpPr/>
          <p:nvPr/>
        </p:nvGrpSpPr>
        <p:grpSpPr>
          <a:xfrm>
            <a:off x="4655549" y="5712631"/>
            <a:ext cx="6301753" cy="985233"/>
            <a:chOff x="4655549" y="5712631"/>
            <a:chExt cx="6301753" cy="985233"/>
          </a:xfrm>
        </p:grpSpPr>
        <p:sp>
          <p:nvSpPr>
            <p:cNvPr id="64" name="Rectangle 63">
              <a:extLst>
                <a:ext uri="{FF2B5EF4-FFF2-40B4-BE49-F238E27FC236}">
                  <a16:creationId xmlns:a16="http://schemas.microsoft.com/office/drawing/2014/main" id="{5F1076E6-6FAB-3E42-A47E-66BA6831FB36}"/>
                </a:ext>
              </a:extLst>
            </p:cNvPr>
            <p:cNvSpPr/>
            <p:nvPr/>
          </p:nvSpPr>
          <p:spPr bwMode="auto">
            <a:xfrm>
              <a:off x="6131560" y="5712631"/>
              <a:ext cx="4825742" cy="951445"/>
            </a:xfrm>
            <a:prstGeom prst="rect">
              <a:avLst/>
            </a:prstGeom>
            <a:noFill/>
            <a:ln w="25400">
              <a:solidFill>
                <a:srgbClr val="D63C18"/>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81" name="Straight Connector 80">
              <a:extLst>
                <a:ext uri="{FF2B5EF4-FFF2-40B4-BE49-F238E27FC236}">
                  <a16:creationId xmlns:a16="http://schemas.microsoft.com/office/drawing/2014/main" id="{34A5B69D-9239-E943-89CA-8465DD0F7A8B}"/>
                </a:ext>
              </a:extLst>
            </p:cNvPr>
            <p:cNvCxnSpPr>
              <a:cxnSpLocks/>
              <a:endCxn id="64" idx="1"/>
            </p:cNvCxnSpPr>
            <p:nvPr/>
          </p:nvCxnSpPr>
          <p:spPr>
            <a:xfrm flipV="1">
              <a:off x="4655549" y="6188354"/>
              <a:ext cx="1476011" cy="509510"/>
            </a:xfrm>
            <a:prstGeom prst="line">
              <a:avLst/>
            </a:prstGeom>
            <a:ln w="25400">
              <a:solidFill>
                <a:srgbClr val="D63C18"/>
              </a:solidFill>
              <a:headEnd type="none"/>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8116898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2"/>
                                        </p:tgtEl>
                                        <p:attrNameLst>
                                          <p:attrName>style.visibility</p:attrName>
                                        </p:attrNameLst>
                                      </p:cBhvr>
                                      <p:to>
                                        <p:strVal val="visible"/>
                                      </p:to>
                                    </p:set>
                                  </p:childTnLst>
                                </p:cTn>
                              </p:par>
                              <p:par>
                                <p:cTn id="15" presetID="1" presetClass="exit" presetSubtype="0" fill="hold" nodeType="withEffect">
                                  <p:stCondLst>
                                    <p:cond delay="0"/>
                                  </p:stCondLst>
                                  <p:childTnLst>
                                    <p:set>
                                      <p:cBhvr>
                                        <p:cTn id="16" dur="1" fill="hold">
                                          <p:stCondLst>
                                            <p:cond delay="0"/>
                                          </p:stCondLst>
                                        </p:cTn>
                                        <p:tgtEl>
                                          <p:spTgt spid="91"/>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par>
                                <p:cTn id="23" presetID="1" presetClass="exit" presetSubtype="0" fill="hold" nodeType="withEffect">
                                  <p:stCondLst>
                                    <p:cond delay="0"/>
                                  </p:stCondLst>
                                  <p:childTnLst>
                                    <p:set>
                                      <p:cBhvr>
                                        <p:cTn id="24" dur="1" fill="hold">
                                          <p:stCondLst>
                                            <p:cond delay="0"/>
                                          </p:stCondLst>
                                        </p:cTn>
                                        <p:tgtEl>
                                          <p:spTgt spid="92"/>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9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8"/>
                                        </p:tgtEl>
                                        <p:attrNameLst>
                                          <p:attrName>style.visibility</p:attrName>
                                        </p:attrNameLst>
                                      </p:cBhvr>
                                      <p:to>
                                        <p:strVal val="visible"/>
                                      </p:to>
                                    </p:set>
                                  </p:childTnLst>
                                </p:cTn>
                              </p:par>
                              <p:par>
                                <p:cTn id="31" presetID="1" presetClass="exit" presetSubtype="0" fill="hold" nodeType="withEffect">
                                  <p:stCondLst>
                                    <p:cond delay="0"/>
                                  </p:stCondLst>
                                  <p:childTnLst>
                                    <p:set>
                                      <p:cBhvr>
                                        <p:cTn id="32" dur="1" fill="hold">
                                          <p:stCondLst>
                                            <p:cond delay="0"/>
                                          </p:stCondLst>
                                        </p:cTn>
                                        <p:tgtEl>
                                          <p:spTgt spid="93"/>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9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0"/>
                                        </p:tgtEl>
                                        <p:attrNameLst>
                                          <p:attrName>style.visibility</p:attrName>
                                        </p:attrNameLst>
                                      </p:cBhvr>
                                      <p:to>
                                        <p:strVal val="visible"/>
                                      </p:to>
                                    </p:set>
                                  </p:childTnLst>
                                </p:cTn>
                              </p:par>
                            </p:childTnLst>
                          </p:cTn>
                        </p:par>
                        <p:par>
                          <p:cTn id="39" fill="hold">
                            <p:stCondLst>
                              <p:cond delay="0"/>
                            </p:stCondLst>
                            <p:childTnLst>
                              <p:par>
                                <p:cTn id="40" presetID="1" presetClass="exit" presetSubtype="0" fill="hold" nodeType="afterEffect">
                                  <p:stCondLst>
                                    <p:cond delay="0"/>
                                  </p:stCondLst>
                                  <p:childTnLst>
                                    <p:set>
                                      <p:cBhvr>
                                        <p:cTn id="41" dur="1" fill="hold">
                                          <p:stCondLst>
                                            <p:cond delay="0"/>
                                          </p:stCondLst>
                                        </p:cTn>
                                        <p:tgtEl>
                                          <p:spTgt spid="94"/>
                                        </p:tgtEl>
                                        <p:attrNameLst>
                                          <p:attrName>style.visibility</p:attrName>
                                        </p:attrNameLst>
                                      </p:cBhvr>
                                      <p:to>
                                        <p:strVal val="hidden"/>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nodeType="clickEffect">
                                  <p:stCondLst>
                                    <p:cond delay="0"/>
                                  </p:stCondLst>
                                  <p:childTnLst>
                                    <p:set>
                                      <p:cBhvr>
                                        <p:cTn id="45" dur="1" fill="hold">
                                          <p:stCondLst>
                                            <p:cond delay="0"/>
                                          </p:stCondLst>
                                        </p:cTn>
                                        <p:tgtEl>
                                          <p:spTgt spid="98"/>
                                        </p:tgtEl>
                                        <p:attrNameLst>
                                          <p:attrName>style.visibility</p:attrName>
                                        </p:attrNameLst>
                                      </p:cBhvr>
                                      <p:to>
                                        <p:strVal val="visible"/>
                                      </p:to>
                                    </p:set>
                                  </p:childTnLst>
                                </p:cTn>
                              </p:par>
                              <p:par>
                                <p:cTn id="46" presetID="1" presetClass="entr" presetSubtype="0" fill="hold" grpId="0" nodeType="withEffect">
                                  <p:stCondLst>
                                    <p:cond delay="0"/>
                                  </p:stCondLst>
                                  <p:childTnLst>
                                    <p:set>
                                      <p:cBhvr>
                                        <p:cTn id="47" dur="1" fill="hold">
                                          <p:stCondLst>
                                            <p:cond delay="0"/>
                                          </p:stCondLst>
                                        </p:cTn>
                                        <p:tgtEl>
                                          <p:spTgt spid="32"/>
                                        </p:tgtEl>
                                        <p:attrNameLst>
                                          <p:attrName>style.visibility</p:attrName>
                                        </p:attrNameLst>
                                      </p:cBhvr>
                                      <p:to>
                                        <p:strVal val="visible"/>
                                      </p:to>
                                    </p:set>
                                  </p:childTnLst>
                                </p:cTn>
                              </p:par>
                              <p:par>
                                <p:cTn id="48" presetID="1" presetClass="exit" presetSubtype="0" fill="hold" nodeType="withEffect">
                                  <p:stCondLst>
                                    <p:cond delay="0"/>
                                  </p:stCondLst>
                                  <p:childTnLst>
                                    <p:set>
                                      <p:cBhvr>
                                        <p:cTn id="49" dur="1" fill="hold">
                                          <p:stCondLst>
                                            <p:cond delay="0"/>
                                          </p:stCondLst>
                                        </p:cTn>
                                        <p:tgtEl>
                                          <p:spTgt spid="95"/>
                                        </p:tgtEl>
                                        <p:attrNameLst>
                                          <p:attrName>style.visibility</p:attrName>
                                        </p:attrNameLst>
                                      </p:cBhvr>
                                      <p:to>
                                        <p:strVal val="hidden"/>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grpId="0" nodeType="clickEffect">
                                  <p:stCondLst>
                                    <p:cond delay="0"/>
                                  </p:stCondLst>
                                  <p:childTnLst>
                                    <p:set>
                                      <p:cBhvr>
                                        <p:cTn id="53" dur="1" fill="hold">
                                          <p:stCondLst>
                                            <p:cond delay="0"/>
                                          </p:stCondLst>
                                        </p:cTn>
                                        <p:tgtEl>
                                          <p:spTgt spid="34"/>
                                        </p:tgtEl>
                                        <p:attrNameLst>
                                          <p:attrName>style.visibility</p:attrName>
                                        </p:attrNameLst>
                                      </p:cBhvr>
                                      <p:to>
                                        <p:strVal val="visible"/>
                                      </p:to>
                                    </p:set>
                                  </p:childTnLst>
                                </p:cTn>
                              </p:par>
                              <p:par>
                                <p:cTn id="54" presetID="1" presetClass="entr" presetSubtype="0" fill="hold" nodeType="withEffect">
                                  <p:stCondLst>
                                    <p:cond delay="0"/>
                                  </p:stCondLst>
                                  <p:childTnLst>
                                    <p:set>
                                      <p:cBhvr>
                                        <p:cTn id="55" dur="1" fill="hold">
                                          <p:stCondLst>
                                            <p:cond delay="0"/>
                                          </p:stCondLst>
                                        </p:cTn>
                                        <p:tgtEl>
                                          <p:spTgt spid="99"/>
                                        </p:tgtEl>
                                        <p:attrNameLst>
                                          <p:attrName>style.visibility</p:attrName>
                                        </p:attrNameLst>
                                      </p:cBhvr>
                                      <p:to>
                                        <p:strVal val="visible"/>
                                      </p:to>
                                    </p:set>
                                  </p:childTnLst>
                                </p:cTn>
                              </p:par>
                              <p:par>
                                <p:cTn id="56" presetID="1" presetClass="exit" presetSubtype="0" fill="hold" nodeType="withEffect">
                                  <p:stCondLst>
                                    <p:cond delay="0"/>
                                  </p:stCondLst>
                                  <p:childTnLst>
                                    <p:set>
                                      <p:cBhvr>
                                        <p:cTn id="57" dur="1" fill="hold">
                                          <p:stCondLst>
                                            <p:cond delay="0"/>
                                          </p:stCondLst>
                                        </p:cTn>
                                        <p:tgtEl>
                                          <p:spTgt spid="98"/>
                                        </p:tgtEl>
                                        <p:attrNameLst>
                                          <p:attrName>style.visibility</p:attrName>
                                        </p:attrNameLst>
                                      </p:cBhvr>
                                      <p:to>
                                        <p:strVal val="hidden"/>
                                      </p:to>
                                    </p:set>
                                  </p:childTnLst>
                                </p:cTn>
                              </p:par>
                            </p:childTnLst>
                          </p:cTn>
                        </p:par>
                      </p:childTnLst>
                    </p:cTn>
                  </p:par>
                  <p:par>
                    <p:cTn id="58" fill="hold">
                      <p:stCondLst>
                        <p:cond delay="indefinite"/>
                      </p:stCondLst>
                      <p:childTnLst>
                        <p:par>
                          <p:cTn id="59" fill="hold">
                            <p:stCondLst>
                              <p:cond delay="0"/>
                            </p:stCondLst>
                            <p:childTnLst>
                              <p:par>
                                <p:cTn id="60" presetID="1" presetClass="exit" presetSubtype="0" fill="hold" nodeType="clickEffect">
                                  <p:stCondLst>
                                    <p:cond delay="0"/>
                                  </p:stCondLst>
                                  <p:childTnLst>
                                    <p:set>
                                      <p:cBhvr>
                                        <p:cTn id="61" dur="1" fill="hold">
                                          <p:stCondLst>
                                            <p:cond delay="0"/>
                                          </p:stCondLst>
                                        </p:cTn>
                                        <p:tgtEl>
                                          <p:spTgt spid="9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4" grpId="0" animBg="1"/>
      <p:bldP spid="26" grpId="0" animBg="1"/>
      <p:bldP spid="28" grpId="0" animBg="1"/>
      <p:bldP spid="30" grpId="0" animBg="1"/>
      <p:bldP spid="32" grpId="0" animBg="1"/>
      <p:bldP spid="3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2">
            <a:extLst>
              <a:ext uri="{FF2B5EF4-FFF2-40B4-BE49-F238E27FC236}">
                <a16:creationId xmlns:a16="http://schemas.microsoft.com/office/drawing/2014/main" id="{593D0757-0680-49A2-8848-7D301241A3B7}"/>
              </a:ext>
            </a:extLst>
          </p:cNvPr>
          <p:cNvSpPr txBox="1">
            <a:spLocks/>
          </p:cNvSpPr>
          <p:nvPr/>
        </p:nvSpPr>
        <p:spPr>
          <a:xfrm>
            <a:off x="465139" y="1500487"/>
            <a:ext cx="7109142" cy="4194995"/>
          </a:xfrm>
          <a:prstGeom prst="rect">
            <a:avLst/>
          </a:prstGeom>
          <a:ln>
            <a:noFill/>
          </a:ln>
        </p:spPr>
        <p:txBody>
          <a:bodyPr vert="horz" wrap="square" lIns="0" tIns="0" rIns="0" bIns="0" rtlCol="0">
            <a:spAutoFit/>
          </a:bodyPr>
          <a:lstStyle>
            <a:lvl1pPr marL="0" marR="0" indent="0" algn="l" defTabSz="932742" rtl="0" eaLnBrk="1" fontAlgn="auto" latinLnBrk="0" hangingPunct="1">
              <a:lnSpc>
                <a:spcPts val="2400"/>
              </a:lnSpc>
              <a:spcBef>
                <a:spcPct val="20000"/>
              </a:spcBef>
              <a:spcAft>
                <a:spcPts val="0"/>
              </a:spcAft>
              <a:buClrTx/>
              <a:buSzPct val="90000"/>
              <a:buFont typeface="Wingdings" panose="05000000000000000000" pitchFamily="2" charset="2"/>
              <a:buNone/>
              <a:tabLst/>
              <a:defRPr sz="2000" b="0" i="0" kern="1200" spc="0" baseline="0">
                <a:solidFill>
                  <a:schemeClr val="tx1"/>
                </a:solidFill>
                <a:latin typeface="+mn-lt"/>
                <a:ea typeface="+mn-ea"/>
                <a:cs typeface="+mn-cs"/>
              </a:defRPr>
            </a:lvl1pPr>
            <a:lvl2pPr marL="2286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4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lnSpc>
                <a:spcPct val="90000"/>
              </a:lnSpc>
              <a:spcBef>
                <a:spcPts val="600"/>
              </a:spcBef>
            </a:pPr>
            <a:r>
              <a:rPr lang="en-US" b="1" dirty="0">
                <a:solidFill>
                  <a:srgbClr val="D83B01"/>
                </a:solidFill>
                <a:latin typeface="Segoe UI Semibold"/>
              </a:rPr>
              <a:t>Hierarchy of a document</a:t>
            </a:r>
          </a:p>
          <a:p>
            <a:pPr lvl="0">
              <a:lnSpc>
                <a:spcPct val="90000"/>
              </a:lnSpc>
              <a:spcBef>
                <a:spcPts val="600"/>
              </a:spcBef>
            </a:pPr>
            <a:r>
              <a:rPr lang="en-US" sz="1600" dirty="0" err="1">
                <a:solidFill>
                  <a:srgbClr val="2F2F2F"/>
                </a:solidFill>
                <a:latin typeface="+mj-lt"/>
              </a:rPr>
              <a:t>Office.js</a:t>
            </a:r>
            <a:r>
              <a:rPr lang="en-US" sz="1600" dirty="0">
                <a:solidFill>
                  <a:srgbClr val="2F2F2F"/>
                </a:solidFill>
                <a:latin typeface="+mj-lt"/>
              </a:rPr>
              <a:t> provides context to a Word document through </a:t>
            </a:r>
            <a:r>
              <a:rPr lang="en-US" sz="1600" dirty="0" err="1">
                <a:solidFill>
                  <a:srgbClr val="2F2F2F"/>
                </a:solidFill>
                <a:latin typeface="Courier New" panose="02070309020205020404" pitchFamily="49" charset="0"/>
                <a:cs typeface="Courier New" panose="02070309020205020404" pitchFamily="49" charset="0"/>
              </a:rPr>
              <a:t>Word.run</a:t>
            </a:r>
            <a:r>
              <a:rPr lang="en-US" sz="1600" dirty="0">
                <a:solidFill>
                  <a:srgbClr val="2F2F2F"/>
                </a:solidFill>
                <a:latin typeface="+mj-lt"/>
              </a:rPr>
              <a:t> and the </a:t>
            </a:r>
            <a:r>
              <a:rPr lang="en-US" sz="1600" dirty="0" err="1">
                <a:solidFill>
                  <a:srgbClr val="2F2F2F"/>
                </a:solidFill>
                <a:latin typeface="Courier New" panose="02070309020205020404" pitchFamily="49" charset="0"/>
                <a:cs typeface="Courier New" panose="02070309020205020404" pitchFamily="49" charset="0"/>
              </a:rPr>
              <a:t>context.document</a:t>
            </a:r>
            <a:r>
              <a:rPr lang="en-US" sz="1600" dirty="0">
                <a:solidFill>
                  <a:srgbClr val="2F2F2F"/>
                </a:solidFill>
                <a:latin typeface="+mj-lt"/>
              </a:rPr>
              <a:t> property.</a:t>
            </a:r>
          </a:p>
          <a:p>
            <a:pPr lvl="0">
              <a:lnSpc>
                <a:spcPct val="90000"/>
              </a:lnSpc>
              <a:spcBef>
                <a:spcPts val="600"/>
              </a:spcBef>
            </a:pPr>
            <a:r>
              <a:rPr lang="en-US" sz="1600" dirty="0">
                <a:solidFill>
                  <a:srgbClr val="2F2F2F"/>
                </a:solidFill>
                <a:latin typeface="+mj-lt"/>
              </a:rPr>
              <a:t>The document contains a body, which contains a number of collections, including paragraphs, tables, and more.</a:t>
            </a:r>
          </a:p>
          <a:p>
            <a:pPr lvl="0">
              <a:lnSpc>
                <a:spcPct val="90000"/>
              </a:lnSpc>
              <a:spcBef>
                <a:spcPts val="600"/>
              </a:spcBef>
            </a:pPr>
            <a:r>
              <a:rPr lang="en-US" sz="1600" dirty="0">
                <a:solidFill>
                  <a:srgbClr val="2F2F2F"/>
                </a:solidFill>
                <a:latin typeface="+mj-lt"/>
              </a:rPr>
              <a:t>The relationships in this hierarchy are exposed as properties in the API allowing traversal up </a:t>
            </a:r>
            <a:r>
              <a:rPr lang="en-US" sz="1600" dirty="0">
                <a:solidFill>
                  <a:srgbClr val="2F2F2F"/>
                </a:solidFill>
                <a:latin typeface="Courier New" panose="02070309020205020404" pitchFamily="49" charset="0"/>
                <a:cs typeface="Courier New" panose="02070309020205020404" pitchFamily="49" charset="0"/>
              </a:rPr>
              <a:t>(</a:t>
            </a:r>
            <a:r>
              <a:rPr lang="en-US" sz="1600" dirty="0">
                <a:solidFill>
                  <a:srgbClr val="2F2F2F"/>
                </a:solidFill>
                <a:latin typeface="+mj-lt"/>
              </a:rPr>
              <a:t>ex: </a:t>
            </a:r>
            <a:r>
              <a:rPr lang="en-US" sz="1600" dirty="0" err="1">
                <a:solidFill>
                  <a:srgbClr val="2F2F2F"/>
                </a:solidFill>
                <a:latin typeface="Courier New" panose="02070309020205020404" pitchFamily="49" charset="0"/>
                <a:cs typeface="Courier New" panose="02070309020205020404" pitchFamily="49" charset="0"/>
              </a:rPr>
              <a:t>paragraph.parentBody</a:t>
            </a:r>
            <a:r>
              <a:rPr lang="en-US" sz="1600" dirty="0">
                <a:solidFill>
                  <a:srgbClr val="2F2F2F"/>
                </a:solidFill>
                <a:latin typeface="Courier New" panose="02070309020205020404" pitchFamily="49" charset="0"/>
                <a:cs typeface="Courier New" panose="02070309020205020404" pitchFamily="49" charset="0"/>
              </a:rPr>
              <a:t>)</a:t>
            </a:r>
            <a:r>
              <a:rPr lang="en-US" sz="1600" dirty="0">
                <a:solidFill>
                  <a:srgbClr val="2F2F2F"/>
                </a:solidFill>
                <a:latin typeface="+mj-lt"/>
              </a:rPr>
              <a:t>, down </a:t>
            </a:r>
            <a:r>
              <a:rPr lang="en-US" sz="1600" dirty="0">
                <a:solidFill>
                  <a:srgbClr val="2F2F2F"/>
                </a:solidFill>
                <a:latin typeface="Courier New" panose="02070309020205020404" pitchFamily="49" charset="0"/>
                <a:cs typeface="Courier New" panose="02070309020205020404" pitchFamily="49" charset="0"/>
              </a:rPr>
              <a:t>(</a:t>
            </a:r>
            <a:r>
              <a:rPr lang="en-US" sz="1600" dirty="0">
                <a:solidFill>
                  <a:srgbClr val="2F2F2F"/>
                </a:solidFill>
                <a:latin typeface="+mj-lt"/>
              </a:rPr>
              <a:t>ex: </a:t>
            </a:r>
            <a:r>
              <a:rPr lang="en-US" sz="1600" dirty="0" err="1">
                <a:solidFill>
                  <a:srgbClr val="2F2F2F"/>
                </a:solidFill>
                <a:latin typeface="Courier New" panose="02070309020205020404" pitchFamily="49" charset="0"/>
                <a:cs typeface="Courier New" panose="02070309020205020404" pitchFamily="49" charset="0"/>
              </a:rPr>
              <a:t>body.paragraphs</a:t>
            </a:r>
            <a:r>
              <a:rPr lang="en-US" sz="1600" dirty="0">
                <a:solidFill>
                  <a:srgbClr val="2F2F2F"/>
                </a:solidFill>
                <a:latin typeface="Courier New" panose="02070309020205020404" pitchFamily="49" charset="0"/>
                <a:cs typeface="Courier New" panose="02070309020205020404" pitchFamily="49" charset="0"/>
              </a:rPr>
              <a:t>)</a:t>
            </a:r>
            <a:r>
              <a:rPr lang="en-US" sz="1600" dirty="0">
                <a:solidFill>
                  <a:srgbClr val="2F2F2F"/>
                </a:solidFill>
                <a:latin typeface="+mj-lt"/>
              </a:rPr>
              <a:t>, and horizontal </a:t>
            </a:r>
            <a:r>
              <a:rPr lang="en-US" sz="1600" dirty="0">
                <a:solidFill>
                  <a:srgbClr val="2F2F2F"/>
                </a:solidFill>
                <a:latin typeface="Courier New" panose="02070309020205020404" pitchFamily="49" charset="0"/>
                <a:cs typeface="Courier New" panose="02070309020205020404" pitchFamily="49" charset="0"/>
              </a:rPr>
              <a:t>(</a:t>
            </a:r>
            <a:r>
              <a:rPr lang="en-US" sz="1600" dirty="0">
                <a:solidFill>
                  <a:srgbClr val="2F2F2F"/>
                </a:solidFill>
                <a:latin typeface="+mj-lt"/>
              </a:rPr>
              <a:t>ex: </a:t>
            </a:r>
            <a:r>
              <a:rPr lang="en-US" sz="1600" dirty="0" err="1">
                <a:solidFill>
                  <a:srgbClr val="2F2F2F"/>
                </a:solidFill>
                <a:latin typeface="Courier New" panose="02070309020205020404" pitchFamily="49" charset="0"/>
                <a:cs typeface="Courier New" panose="02070309020205020404" pitchFamily="49" charset="0"/>
              </a:rPr>
              <a:t>paragraph.getNext</a:t>
            </a:r>
            <a:r>
              <a:rPr lang="en-US" sz="1600" dirty="0">
                <a:solidFill>
                  <a:srgbClr val="2F2F2F"/>
                </a:solidFill>
                <a:latin typeface="Courier New" panose="02070309020205020404" pitchFamily="49" charset="0"/>
                <a:cs typeface="Courier New" panose="02070309020205020404" pitchFamily="49" charset="0"/>
              </a:rPr>
              <a:t>()</a:t>
            </a:r>
            <a:r>
              <a:rPr lang="en-US" sz="1600" dirty="0">
                <a:solidFill>
                  <a:srgbClr val="2F2F2F"/>
                </a:solidFill>
                <a:latin typeface="+mj-lt"/>
              </a:rPr>
              <a:t> or </a:t>
            </a:r>
            <a:r>
              <a:rPr lang="en-US" sz="1600" dirty="0" err="1">
                <a:solidFill>
                  <a:srgbClr val="2F2F2F"/>
                </a:solidFill>
                <a:latin typeface="Courier New" panose="02070309020205020404" pitchFamily="49" charset="0"/>
                <a:cs typeface="Courier New" panose="02070309020205020404" pitchFamily="49" charset="0"/>
              </a:rPr>
              <a:t>paragraph.getPrevious</a:t>
            </a:r>
            <a:r>
              <a:rPr lang="en-US" sz="1600" dirty="0">
                <a:solidFill>
                  <a:srgbClr val="2F2F2F"/>
                </a:solidFill>
                <a:latin typeface="Courier New" panose="02070309020205020404" pitchFamily="49" charset="0"/>
                <a:cs typeface="Courier New" panose="02070309020205020404" pitchFamily="49" charset="0"/>
              </a:rPr>
              <a:t>())</a:t>
            </a:r>
            <a:r>
              <a:rPr lang="en-US" sz="1600" dirty="0">
                <a:solidFill>
                  <a:srgbClr val="2F2F2F"/>
                </a:solidFill>
                <a:latin typeface="+mj-lt"/>
              </a:rPr>
              <a:t>.</a:t>
            </a:r>
            <a:endParaRPr lang="en-US" sz="1600" dirty="0">
              <a:solidFill>
                <a:srgbClr val="2F2F2F"/>
              </a:solidFill>
            </a:endParaRPr>
          </a:p>
          <a:p>
            <a:pPr lvl="0">
              <a:lnSpc>
                <a:spcPct val="90000"/>
              </a:lnSpc>
              <a:spcBef>
                <a:spcPts val="600"/>
              </a:spcBef>
            </a:pPr>
            <a:endParaRPr lang="en-US" sz="1600" dirty="0">
              <a:solidFill>
                <a:srgbClr val="2F2F2F"/>
              </a:solidFill>
              <a:latin typeface="Segoe UI Semibold"/>
            </a:endParaRPr>
          </a:p>
          <a:p>
            <a:pPr lvl="0">
              <a:lnSpc>
                <a:spcPct val="90000"/>
              </a:lnSpc>
              <a:spcBef>
                <a:spcPts val="600"/>
              </a:spcBef>
            </a:pPr>
            <a:r>
              <a:rPr lang="en-US" b="1" dirty="0">
                <a:solidFill>
                  <a:srgbClr val="D83B01"/>
                </a:solidFill>
                <a:latin typeface="Segoe UI Semibold"/>
              </a:rPr>
              <a:t>Paragraphs</a:t>
            </a:r>
          </a:p>
          <a:p>
            <a:pPr lvl="0">
              <a:lnSpc>
                <a:spcPct val="90000"/>
              </a:lnSpc>
              <a:spcBef>
                <a:spcPts val="600"/>
              </a:spcBef>
            </a:pPr>
            <a:r>
              <a:rPr lang="en-US" sz="1600" dirty="0" err="1">
                <a:solidFill>
                  <a:srgbClr val="2F2F2F"/>
                </a:solidFill>
                <a:latin typeface="Segoe UI Semibold"/>
              </a:rPr>
              <a:t>Office.js</a:t>
            </a:r>
            <a:r>
              <a:rPr lang="en-US" sz="1600" dirty="0">
                <a:solidFill>
                  <a:srgbClr val="2F2F2F"/>
                </a:solidFill>
                <a:latin typeface="Segoe UI Semibold"/>
              </a:rPr>
              <a:t> allows you to insert new paragraphs and edit/delete/clear existing paragraphs and how they appear in a document.</a:t>
            </a:r>
          </a:p>
          <a:p>
            <a:pPr lvl="0">
              <a:lnSpc>
                <a:spcPct val="90000"/>
              </a:lnSpc>
              <a:spcBef>
                <a:spcPts val="600"/>
              </a:spcBef>
            </a:pPr>
            <a:r>
              <a:rPr lang="en-US" sz="1600" dirty="0">
                <a:solidFill>
                  <a:srgbClr val="2F2F2F"/>
                </a:solidFill>
                <a:latin typeface="Segoe UI Semibold"/>
              </a:rPr>
              <a:t>Paragraphs are aware of their siblings using </a:t>
            </a:r>
            <a:r>
              <a:rPr lang="en-US" sz="1600" dirty="0" err="1">
                <a:solidFill>
                  <a:srgbClr val="2F2F2F"/>
                </a:solidFill>
                <a:latin typeface="Courier New" panose="02070309020205020404" pitchFamily="49" charset="0"/>
                <a:cs typeface="Courier New" panose="02070309020205020404" pitchFamily="49" charset="0"/>
              </a:rPr>
              <a:t>getNext</a:t>
            </a:r>
            <a:r>
              <a:rPr lang="en-US" sz="1600" dirty="0">
                <a:solidFill>
                  <a:srgbClr val="2F2F2F"/>
                </a:solidFill>
                <a:latin typeface="Segoe UI Semibold"/>
              </a:rPr>
              <a:t> and operations as well as when inserting a paragraph relative to self </a:t>
            </a:r>
            <a:r>
              <a:rPr lang="en-US" sz="1600" dirty="0" err="1">
                <a:solidFill>
                  <a:srgbClr val="2F2F2F"/>
                </a:solidFill>
                <a:latin typeface="Courier New" panose="02070309020205020404" pitchFamily="49" charset="0"/>
                <a:cs typeface="Courier New" panose="02070309020205020404" pitchFamily="49" charset="0"/>
              </a:rPr>
              <a:t>getPrevious</a:t>
            </a:r>
            <a:r>
              <a:rPr lang="en-US" sz="1600" dirty="0">
                <a:solidFill>
                  <a:srgbClr val="2F2F2F"/>
                </a:solidFill>
                <a:latin typeface="Courier New" panose="02070309020205020404" pitchFamily="49" charset="0"/>
                <a:cs typeface="Courier New" panose="02070309020205020404" pitchFamily="49" charset="0"/>
              </a:rPr>
              <a:t>()(</a:t>
            </a:r>
            <a:r>
              <a:rPr lang="en-US" sz="1600" dirty="0">
                <a:solidFill>
                  <a:srgbClr val="2F2F2F"/>
                </a:solidFill>
                <a:latin typeface="Segoe UI Semibold"/>
              </a:rPr>
              <a:t>using “before” of “after” location</a:t>
            </a:r>
            <a:r>
              <a:rPr lang="en-US" sz="1600" dirty="0">
                <a:solidFill>
                  <a:srgbClr val="2F2F2F"/>
                </a:solidFill>
                <a:latin typeface="Courier New" panose="02070309020205020404" pitchFamily="49" charset="0"/>
                <a:cs typeface="Courier New" panose="02070309020205020404" pitchFamily="49" charset="0"/>
              </a:rPr>
              <a:t>)</a:t>
            </a:r>
            <a:r>
              <a:rPr lang="en-US" sz="1600" dirty="0">
                <a:solidFill>
                  <a:srgbClr val="2F2F2F"/>
                </a:solidFill>
                <a:latin typeface="Segoe UI Semibold"/>
              </a:rPr>
              <a:t>.</a:t>
            </a:r>
          </a:p>
        </p:txBody>
      </p:sp>
      <p:sp>
        <p:nvSpPr>
          <p:cNvPr id="2" name="Title 1">
            <a:extLst>
              <a:ext uri="{FF2B5EF4-FFF2-40B4-BE49-F238E27FC236}">
                <a16:creationId xmlns:a16="http://schemas.microsoft.com/office/drawing/2014/main" id="{B5DFFC4D-D2E6-46BF-8DD2-F7E2619BC320}"/>
              </a:ext>
            </a:extLst>
          </p:cNvPr>
          <p:cNvSpPr>
            <a:spLocks noGrp="1"/>
          </p:cNvSpPr>
          <p:nvPr>
            <p:ph type="title"/>
          </p:nvPr>
        </p:nvSpPr>
        <p:spPr/>
        <p:txBody>
          <a:bodyPr/>
          <a:lstStyle/>
          <a:p>
            <a:r>
              <a:rPr lang="en-US" dirty="0"/>
              <a:t>Text and Paragraphs</a:t>
            </a:r>
          </a:p>
        </p:txBody>
      </p:sp>
      <p:sp>
        <p:nvSpPr>
          <p:cNvPr id="3" name="Rectangle 2" descr="Diagram of the object hierarchy in Word with a document at the root, containing a single body, which contains a collection of paragraphs">
            <a:extLst>
              <a:ext uri="{FF2B5EF4-FFF2-40B4-BE49-F238E27FC236}">
                <a16:creationId xmlns:a16="http://schemas.microsoft.com/office/drawing/2014/main" id="{54F7E05E-618B-E942-AAD7-E79B457BD650}"/>
              </a:ext>
            </a:extLst>
          </p:cNvPr>
          <p:cNvSpPr/>
          <p:nvPr/>
        </p:nvSpPr>
        <p:spPr bwMode="auto">
          <a:xfrm>
            <a:off x="7848600" y="1356360"/>
            <a:ext cx="4149725" cy="5154729"/>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Rectangle 3">
            <a:extLst>
              <a:ext uri="{FF2B5EF4-FFF2-40B4-BE49-F238E27FC236}">
                <a16:creationId xmlns:a16="http://schemas.microsoft.com/office/drawing/2014/main" id="{451AF093-DA3F-BD4C-A515-546E6E90B2C7}"/>
              </a:ext>
            </a:extLst>
          </p:cNvPr>
          <p:cNvSpPr/>
          <p:nvPr/>
        </p:nvSpPr>
        <p:spPr bwMode="auto">
          <a:xfrm>
            <a:off x="8092440" y="2026920"/>
            <a:ext cx="3657600" cy="414528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Rectangle 9">
            <a:extLst>
              <a:ext uri="{FF2B5EF4-FFF2-40B4-BE49-F238E27FC236}">
                <a16:creationId xmlns:a16="http://schemas.microsoft.com/office/drawing/2014/main" id="{FC985373-12CB-3F48-B7A2-7B5DC23A898C}"/>
              </a:ext>
            </a:extLst>
          </p:cNvPr>
          <p:cNvSpPr/>
          <p:nvPr/>
        </p:nvSpPr>
        <p:spPr bwMode="auto">
          <a:xfrm>
            <a:off x="8252460" y="3825076"/>
            <a:ext cx="3337560" cy="1036647"/>
          </a:xfrm>
          <a:prstGeom prst="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2" name="Rectangle 11">
            <a:extLst>
              <a:ext uri="{FF2B5EF4-FFF2-40B4-BE49-F238E27FC236}">
                <a16:creationId xmlns:a16="http://schemas.microsoft.com/office/drawing/2014/main" id="{13E0223F-6678-0A49-8DD7-5CBD637A5FD5}"/>
              </a:ext>
            </a:extLst>
          </p:cNvPr>
          <p:cNvSpPr/>
          <p:nvPr/>
        </p:nvSpPr>
        <p:spPr bwMode="auto">
          <a:xfrm>
            <a:off x="8252460" y="2738736"/>
            <a:ext cx="3337560" cy="1036647"/>
          </a:xfrm>
          <a:prstGeom prst="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28FEC96B-4B29-BC49-8F18-8FC4B9063C8C}"/>
              </a:ext>
            </a:extLst>
          </p:cNvPr>
          <p:cNvSpPr/>
          <p:nvPr/>
        </p:nvSpPr>
        <p:spPr bwMode="auto">
          <a:xfrm>
            <a:off x="8252460" y="4911416"/>
            <a:ext cx="3337560" cy="1036647"/>
          </a:xfrm>
          <a:prstGeom prst="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TextBox 6">
            <a:extLst>
              <a:ext uri="{FF2B5EF4-FFF2-40B4-BE49-F238E27FC236}">
                <a16:creationId xmlns:a16="http://schemas.microsoft.com/office/drawing/2014/main" id="{5A083437-7035-9147-BF06-EFD4AC37F876}"/>
              </a:ext>
            </a:extLst>
          </p:cNvPr>
          <p:cNvSpPr txBox="1"/>
          <p:nvPr/>
        </p:nvSpPr>
        <p:spPr>
          <a:xfrm>
            <a:off x="7844155" y="1399056"/>
            <a:ext cx="1645643" cy="627864"/>
          </a:xfrm>
          <a:prstGeom prst="rect">
            <a:avLst/>
          </a:prstGeom>
          <a:noFill/>
        </p:spPr>
        <p:txBody>
          <a:bodyPr wrap="none" lIns="182880" tIns="146304" rIns="182880" bIns="146304" rtlCol="0">
            <a:spAutoFit/>
          </a:bodyPr>
          <a:lstStyle/>
          <a:p>
            <a:pPr>
              <a:lnSpc>
                <a:spcPct val="90000"/>
              </a:lnSpc>
              <a:spcAft>
                <a:spcPts val="600"/>
              </a:spcAft>
            </a:pPr>
            <a:r>
              <a:rPr lang="en-US" sz="2400" dirty="0">
                <a:solidFill>
                  <a:schemeClr val="bg2"/>
                </a:solidFill>
              </a:rPr>
              <a:t>document</a:t>
            </a:r>
          </a:p>
        </p:txBody>
      </p:sp>
      <p:sp>
        <p:nvSpPr>
          <p:cNvPr id="14" name="TextBox 13">
            <a:extLst>
              <a:ext uri="{FF2B5EF4-FFF2-40B4-BE49-F238E27FC236}">
                <a16:creationId xmlns:a16="http://schemas.microsoft.com/office/drawing/2014/main" id="{D916EF1E-CB35-3D4A-BA56-1D384046C79F}"/>
              </a:ext>
            </a:extLst>
          </p:cNvPr>
          <p:cNvSpPr txBox="1"/>
          <p:nvPr/>
        </p:nvSpPr>
        <p:spPr>
          <a:xfrm>
            <a:off x="8092440" y="2091823"/>
            <a:ext cx="994503" cy="627864"/>
          </a:xfrm>
          <a:prstGeom prst="rect">
            <a:avLst/>
          </a:prstGeom>
          <a:noFill/>
        </p:spPr>
        <p:txBody>
          <a:bodyPr wrap="none" lIns="182880" tIns="146304" rIns="182880" bIns="146304" rtlCol="0">
            <a:spAutoFit/>
          </a:bodyPr>
          <a:lstStyle/>
          <a:p>
            <a:pPr>
              <a:lnSpc>
                <a:spcPct val="90000"/>
              </a:lnSpc>
              <a:spcAft>
                <a:spcPts val="600"/>
              </a:spcAft>
            </a:pPr>
            <a:r>
              <a:rPr lang="en-US" sz="2400" dirty="0">
                <a:solidFill>
                  <a:schemeClr val="bg2"/>
                </a:solidFill>
              </a:rPr>
              <a:t>body</a:t>
            </a:r>
          </a:p>
        </p:txBody>
      </p:sp>
      <p:sp>
        <p:nvSpPr>
          <p:cNvPr id="15" name="TextBox 14">
            <a:extLst>
              <a:ext uri="{FF2B5EF4-FFF2-40B4-BE49-F238E27FC236}">
                <a16:creationId xmlns:a16="http://schemas.microsoft.com/office/drawing/2014/main" id="{88DFD468-03F4-1849-93FC-CB0C7B15A174}"/>
              </a:ext>
            </a:extLst>
          </p:cNvPr>
          <p:cNvSpPr txBox="1"/>
          <p:nvPr/>
        </p:nvSpPr>
        <p:spPr>
          <a:xfrm>
            <a:off x="8427997" y="4031342"/>
            <a:ext cx="1643976" cy="627864"/>
          </a:xfrm>
          <a:prstGeom prst="rect">
            <a:avLst/>
          </a:prstGeom>
          <a:noFill/>
        </p:spPr>
        <p:txBody>
          <a:bodyPr wrap="none" lIns="182880" tIns="146304" rIns="182880" bIns="146304" rtlCol="0">
            <a:spAutoFit/>
          </a:bodyPr>
          <a:lstStyle/>
          <a:p>
            <a:pPr>
              <a:lnSpc>
                <a:spcPct val="90000"/>
              </a:lnSpc>
              <a:spcAft>
                <a:spcPts val="600"/>
              </a:spcAft>
            </a:pPr>
            <a:r>
              <a:rPr lang="en-US" sz="2400" dirty="0">
                <a:solidFill>
                  <a:schemeClr val="bg2"/>
                </a:solidFill>
              </a:rPr>
              <a:t>paragraph</a:t>
            </a:r>
          </a:p>
        </p:txBody>
      </p:sp>
      <p:sp>
        <p:nvSpPr>
          <p:cNvPr id="16" name="TextBox 15">
            <a:extLst>
              <a:ext uri="{FF2B5EF4-FFF2-40B4-BE49-F238E27FC236}">
                <a16:creationId xmlns:a16="http://schemas.microsoft.com/office/drawing/2014/main" id="{5671F891-DFF2-3F45-B819-882BFBFE948E}"/>
              </a:ext>
            </a:extLst>
          </p:cNvPr>
          <p:cNvSpPr txBox="1"/>
          <p:nvPr/>
        </p:nvSpPr>
        <p:spPr>
          <a:xfrm>
            <a:off x="8427997" y="2946446"/>
            <a:ext cx="1643976" cy="627864"/>
          </a:xfrm>
          <a:prstGeom prst="rect">
            <a:avLst/>
          </a:prstGeom>
          <a:noFill/>
        </p:spPr>
        <p:txBody>
          <a:bodyPr wrap="none" lIns="182880" tIns="146304" rIns="182880" bIns="146304" rtlCol="0">
            <a:spAutoFit/>
          </a:bodyPr>
          <a:lstStyle/>
          <a:p>
            <a:pPr>
              <a:lnSpc>
                <a:spcPct val="90000"/>
              </a:lnSpc>
              <a:spcAft>
                <a:spcPts val="600"/>
              </a:spcAft>
            </a:pPr>
            <a:r>
              <a:rPr lang="en-US" sz="2400" dirty="0">
                <a:solidFill>
                  <a:schemeClr val="bg2"/>
                </a:solidFill>
              </a:rPr>
              <a:t>paragraph</a:t>
            </a:r>
          </a:p>
        </p:txBody>
      </p:sp>
      <p:sp>
        <p:nvSpPr>
          <p:cNvPr id="17" name="TextBox 16">
            <a:extLst>
              <a:ext uri="{FF2B5EF4-FFF2-40B4-BE49-F238E27FC236}">
                <a16:creationId xmlns:a16="http://schemas.microsoft.com/office/drawing/2014/main" id="{3B096D35-90F8-3E4A-B57B-B561687C7DAC}"/>
              </a:ext>
            </a:extLst>
          </p:cNvPr>
          <p:cNvSpPr txBox="1"/>
          <p:nvPr/>
        </p:nvSpPr>
        <p:spPr>
          <a:xfrm>
            <a:off x="8427997" y="5115807"/>
            <a:ext cx="1643976" cy="627864"/>
          </a:xfrm>
          <a:prstGeom prst="rect">
            <a:avLst/>
          </a:prstGeom>
          <a:noFill/>
        </p:spPr>
        <p:txBody>
          <a:bodyPr wrap="none" lIns="182880" tIns="146304" rIns="182880" bIns="146304" rtlCol="0">
            <a:spAutoFit/>
          </a:bodyPr>
          <a:lstStyle/>
          <a:p>
            <a:pPr>
              <a:lnSpc>
                <a:spcPct val="90000"/>
              </a:lnSpc>
              <a:spcAft>
                <a:spcPts val="600"/>
              </a:spcAft>
            </a:pPr>
            <a:r>
              <a:rPr lang="en-US" sz="2400" dirty="0">
                <a:solidFill>
                  <a:schemeClr val="bg2"/>
                </a:solidFill>
              </a:rPr>
              <a:t>paragraph</a:t>
            </a:r>
          </a:p>
        </p:txBody>
      </p:sp>
    </p:spTree>
    <p:extLst>
      <p:ext uri="{BB962C8B-B14F-4D97-AF65-F5344CB8AC3E}">
        <p14:creationId xmlns:p14="http://schemas.microsoft.com/office/powerpoint/2010/main" val="1947275515"/>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4762BBD-3EC9-462C-B191-7ED2D17219BC}"/>
              </a:ext>
            </a:extLst>
          </p:cNvPr>
          <p:cNvSpPr/>
          <p:nvPr/>
        </p:nvSpPr>
        <p:spPr bwMode="auto">
          <a:xfrm>
            <a:off x="0" y="1463041"/>
            <a:ext cx="12436475" cy="5531484"/>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Title 6"/>
          <p:cNvSpPr>
            <a:spLocks noGrp="1"/>
          </p:cNvSpPr>
          <p:nvPr>
            <p:ph type="title"/>
          </p:nvPr>
        </p:nvSpPr>
        <p:spPr/>
        <p:txBody>
          <a:bodyPr/>
          <a:lstStyle/>
          <a:p>
            <a:r>
              <a:rPr lang="en-US" dirty="0"/>
              <a:t>Text and Paragraphs</a:t>
            </a:r>
          </a:p>
        </p:txBody>
      </p:sp>
      <p:sp>
        <p:nvSpPr>
          <p:cNvPr id="9" name="Text Placeholder 8"/>
          <p:cNvSpPr>
            <a:spLocks noGrp="1"/>
          </p:cNvSpPr>
          <p:nvPr>
            <p:ph type="body" sz="quarter" idx="12"/>
          </p:nvPr>
        </p:nvSpPr>
        <p:spPr>
          <a:xfrm>
            <a:off x="320040" y="1722120"/>
            <a:ext cx="11792032" cy="5559727"/>
          </a:xfrm>
          <a:ln>
            <a:noFill/>
          </a:ln>
        </p:spPr>
        <p:txBody>
          <a:bodyPr lIns="91440" tIns="91440" rIns="91440" bIns="91440"/>
          <a:lstStyle/>
          <a:p>
            <a:pPr>
              <a:lnSpc>
                <a:spcPct val="80000"/>
              </a:lnSpc>
              <a:spcBef>
                <a:spcPts val="300"/>
              </a:spcBef>
            </a:pPr>
            <a:r>
              <a:rPr lang="en-US" sz="2000" b="0" dirty="0">
                <a:solidFill>
                  <a:srgbClr val="008000"/>
                </a:solidFill>
                <a:latin typeface="Consolas" panose="020B0609020204030204" pitchFamily="49" charset="0"/>
              </a:rPr>
              <a:t>// Get document body</a:t>
            </a:r>
            <a:endParaRPr lang="en-US" sz="2000" b="0" dirty="0">
              <a:solidFill>
                <a:srgbClr val="0101FD"/>
              </a:solidFill>
              <a:latin typeface="Consolas" panose="020B0609020204030204" pitchFamily="49" charset="0"/>
            </a:endParaRPr>
          </a:p>
          <a:p>
            <a:pPr>
              <a:lnSpc>
                <a:spcPct val="80000"/>
              </a:lnSpc>
              <a:spcBef>
                <a:spcPts val="300"/>
              </a:spcBef>
            </a:pPr>
            <a:r>
              <a:rPr lang="en-US" sz="2000" b="0" dirty="0" err="1">
                <a:solidFill>
                  <a:srgbClr val="0101FD"/>
                </a:solidFill>
                <a:latin typeface="Consolas" panose="020B0609020204030204" pitchFamily="49" charset="0"/>
              </a:rPr>
              <a:t>const</a:t>
            </a:r>
            <a:r>
              <a:rPr lang="en-US" sz="2000" b="0" dirty="0">
                <a:solidFill>
                  <a:srgbClr val="000000"/>
                </a:solidFill>
                <a:latin typeface="Consolas" panose="020B0609020204030204" pitchFamily="49" charset="0"/>
              </a:rPr>
              <a:t> </a:t>
            </a:r>
            <a:r>
              <a:rPr lang="en-US" sz="2000" b="0" dirty="0" err="1">
                <a:solidFill>
                  <a:srgbClr val="001080"/>
                </a:solidFill>
                <a:latin typeface="Consolas" panose="020B0609020204030204" pitchFamily="49" charset="0"/>
                <a:cs typeface="Consolas" panose="020B0609020204030204" pitchFamily="49" charset="0"/>
              </a:rPr>
              <a:t>docBody</a:t>
            </a:r>
            <a:r>
              <a:rPr lang="en-US" sz="2000" b="0" dirty="0">
                <a:solidFill>
                  <a:srgbClr val="000000"/>
                </a:solidFill>
                <a:latin typeface="Consolas" panose="020B0609020204030204" pitchFamily="49" charset="0"/>
              </a:rPr>
              <a:t> = </a:t>
            </a:r>
            <a:r>
              <a:rPr lang="en-US" sz="2000" b="0" dirty="0" err="1">
                <a:solidFill>
                  <a:srgbClr val="001080"/>
                </a:solidFill>
                <a:latin typeface="Consolas" panose="020B0609020204030204" pitchFamily="49" charset="0"/>
                <a:cs typeface="Consolas" panose="020B0609020204030204" pitchFamily="49" charset="0"/>
              </a:rPr>
              <a:t>context</a:t>
            </a:r>
            <a:r>
              <a:rPr lang="en-US" sz="2000" b="0" dirty="0" err="1">
                <a:solidFill>
                  <a:srgbClr val="000000"/>
                </a:solidFill>
                <a:latin typeface="Consolas" panose="020B0609020204030204" pitchFamily="49" charset="0"/>
              </a:rPr>
              <a:t>.</a:t>
            </a:r>
            <a:r>
              <a:rPr lang="en-US" sz="2000" b="0" dirty="0" err="1">
                <a:solidFill>
                  <a:srgbClr val="001080"/>
                </a:solidFill>
                <a:latin typeface="Consolas" panose="020B0609020204030204" pitchFamily="49" charset="0"/>
                <a:cs typeface="Consolas" panose="020B0609020204030204" pitchFamily="49" charset="0"/>
              </a:rPr>
              <a:t>document</a:t>
            </a:r>
            <a:r>
              <a:rPr lang="en-US" sz="2000" b="0" dirty="0" err="1">
                <a:solidFill>
                  <a:srgbClr val="000000"/>
                </a:solidFill>
                <a:latin typeface="Consolas" panose="020B0609020204030204" pitchFamily="49" charset="0"/>
              </a:rPr>
              <a:t>.</a:t>
            </a:r>
            <a:r>
              <a:rPr lang="en-US" sz="2000" b="0" dirty="0" err="1">
                <a:solidFill>
                  <a:srgbClr val="001080"/>
                </a:solidFill>
                <a:latin typeface="Consolas" panose="020B0609020204030204" pitchFamily="49" charset="0"/>
                <a:cs typeface="Consolas" panose="020B0609020204030204" pitchFamily="49" charset="0"/>
              </a:rPr>
              <a:t>body</a:t>
            </a:r>
            <a:r>
              <a:rPr lang="en-US" sz="2000" b="0" dirty="0">
                <a:solidFill>
                  <a:srgbClr val="000000"/>
                </a:solidFill>
                <a:latin typeface="Consolas" panose="020B0609020204030204" pitchFamily="49" charset="0"/>
              </a:rPr>
              <a:t>;</a:t>
            </a:r>
          </a:p>
          <a:p>
            <a:pPr>
              <a:lnSpc>
                <a:spcPct val="80000"/>
              </a:lnSpc>
              <a:spcBef>
                <a:spcPts val="300"/>
              </a:spcBef>
            </a:pPr>
            <a:endParaRPr lang="en-US" sz="2000" b="0" dirty="0">
              <a:solidFill>
                <a:srgbClr val="000000"/>
              </a:solidFill>
              <a:latin typeface="Consolas" panose="020B0609020204030204" pitchFamily="49" charset="0"/>
            </a:endParaRPr>
          </a:p>
          <a:p>
            <a:pPr>
              <a:lnSpc>
                <a:spcPct val="80000"/>
              </a:lnSpc>
              <a:spcBef>
                <a:spcPts val="300"/>
              </a:spcBef>
            </a:pPr>
            <a:r>
              <a:rPr lang="en-US" sz="2000" b="0" dirty="0">
                <a:solidFill>
                  <a:srgbClr val="008000"/>
                </a:solidFill>
                <a:latin typeface="Consolas" panose="020B0609020204030204" pitchFamily="49" charset="0"/>
              </a:rPr>
              <a:t>// Insert paragraph into body (location options include “Start”, “End”, “Replace”)</a:t>
            </a:r>
            <a:endParaRPr lang="en-US" sz="2000" b="0" dirty="0">
              <a:solidFill>
                <a:srgbClr val="0101FD"/>
              </a:solidFill>
              <a:latin typeface="Consolas" panose="020B0609020204030204" pitchFamily="49" charset="0"/>
            </a:endParaRPr>
          </a:p>
          <a:p>
            <a:pPr>
              <a:lnSpc>
                <a:spcPct val="80000"/>
              </a:lnSpc>
              <a:spcBef>
                <a:spcPts val="300"/>
              </a:spcBef>
            </a:pPr>
            <a:r>
              <a:rPr lang="en-US" sz="2000" b="0" dirty="0" err="1">
                <a:solidFill>
                  <a:srgbClr val="001080"/>
                </a:solidFill>
                <a:latin typeface="Consolas" panose="020B0609020204030204" pitchFamily="49" charset="0"/>
                <a:cs typeface="Consolas" panose="020B0609020204030204" pitchFamily="49" charset="0"/>
              </a:rPr>
              <a:t>docBody</a:t>
            </a:r>
            <a:r>
              <a:rPr lang="en-US" sz="2000" b="0" dirty="0" err="1">
                <a:solidFill>
                  <a:srgbClr val="000000"/>
                </a:solidFill>
                <a:latin typeface="Consolas" panose="020B0609020204030204" pitchFamily="49" charset="0"/>
              </a:rPr>
              <a:t>.</a:t>
            </a:r>
            <a:r>
              <a:rPr lang="en-US" sz="2000" b="0" dirty="0" err="1">
                <a:solidFill>
                  <a:srgbClr val="795E26"/>
                </a:solidFill>
                <a:latin typeface="Consolas" panose="020B0609020204030204" pitchFamily="49" charset="0"/>
                <a:ea typeface="Menlo" panose="020B0609030804020204" pitchFamily="49" charset="0"/>
                <a:cs typeface="Consolas" panose="020B0609020204030204" pitchFamily="49" charset="0"/>
              </a:rPr>
              <a:t>insertParagraph</a:t>
            </a:r>
            <a:r>
              <a:rPr lang="en-US" sz="2000" b="0" dirty="0">
                <a:solidFill>
                  <a:srgbClr val="000000"/>
                </a:solidFill>
                <a:latin typeface="Consolas" panose="020B0609020204030204" pitchFamily="49" charset="0"/>
              </a:rPr>
              <a:t>(</a:t>
            </a:r>
            <a:r>
              <a:rPr lang="en-US" sz="2000" b="0" dirty="0">
                <a:solidFill>
                  <a:srgbClr val="A31515"/>
                </a:solidFill>
                <a:latin typeface="Consolas" panose="020B0609020204030204" pitchFamily="49" charset="0"/>
                <a:ea typeface="Menlo" panose="020B0609030804020204" pitchFamily="49" charset="0"/>
                <a:cs typeface="Consolas" panose="020B0609020204030204" pitchFamily="49" charset="0"/>
              </a:rPr>
              <a:t>'</a:t>
            </a:r>
            <a:r>
              <a:rPr lang="en-US" sz="2000" b="0" dirty="0">
                <a:solidFill>
                  <a:srgbClr val="A31515"/>
                </a:solidFill>
                <a:latin typeface="Consolas" panose="020B0609020204030204" pitchFamily="49" charset="0"/>
              </a:rPr>
              <a:t>Hello World</a:t>
            </a:r>
            <a:r>
              <a:rPr lang="en-US" sz="2000" b="0" dirty="0">
                <a:solidFill>
                  <a:srgbClr val="A31515"/>
                </a:solidFill>
                <a:latin typeface="Consolas" panose="020B0609020204030204" pitchFamily="49" charset="0"/>
                <a:ea typeface="Menlo" panose="020B0609030804020204" pitchFamily="49" charset="0"/>
                <a:cs typeface="Consolas" panose="020B0609020204030204" pitchFamily="49" charset="0"/>
              </a:rPr>
              <a:t>'</a:t>
            </a:r>
            <a:r>
              <a:rPr lang="en-US" sz="2000" b="0" dirty="0">
                <a:solidFill>
                  <a:srgbClr val="000000"/>
                </a:solidFill>
                <a:latin typeface="Consolas" panose="020B0609020204030204" pitchFamily="49" charset="0"/>
              </a:rPr>
              <a:t>, </a:t>
            </a:r>
            <a:r>
              <a:rPr lang="en-US" sz="2000" b="0" dirty="0">
                <a:solidFill>
                  <a:srgbClr val="A31515"/>
                </a:solidFill>
                <a:latin typeface="Consolas" panose="020B0609020204030204" pitchFamily="49" charset="0"/>
                <a:ea typeface="Menlo" panose="020B0609030804020204" pitchFamily="49" charset="0"/>
                <a:cs typeface="Consolas" panose="020B0609020204030204" pitchFamily="49" charset="0"/>
              </a:rPr>
              <a:t>'</a:t>
            </a:r>
            <a:r>
              <a:rPr lang="en-US" sz="2000" b="0" dirty="0">
                <a:solidFill>
                  <a:srgbClr val="A31515"/>
                </a:solidFill>
                <a:latin typeface="Consolas" panose="020B0609020204030204" pitchFamily="49" charset="0"/>
              </a:rPr>
              <a:t>Start</a:t>
            </a:r>
            <a:r>
              <a:rPr lang="en-US" sz="2000" b="0" dirty="0">
                <a:solidFill>
                  <a:srgbClr val="A31515"/>
                </a:solidFill>
                <a:latin typeface="Consolas" panose="020B0609020204030204" pitchFamily="49" charset="0"/>
                <a:ea typeface="Menlo" panose="020B0609030804020204" pitchFamily="49" charset="0"/>
                <a:cs typeface="Consolas" panose="020B0609020204030204" pitchFamily="49" charset="0"/>
              </a:rPr>
              <a:t>'</a:t>
            </a:r>
            <a:r>
              <a:rPr lang="en-US" sz="2000" b="0" dirty="0">
                <a:solidFill>
                  <a:srgbClr val="000000"/>
                </a:solidFill>
                <a:latin typeface="Consolas" panose="020B0609020204030204" pitchFamily="49" charset="0"/>
              </a:rPr>
              <a:t>);</a:t>
            </a:r>
          </a:p>
          <a:p>
            <a:pPr>
              <a:lnSpc>
                <a:spcPct val="80000"/>
              </a:lnSpc>
              <a:spcBef>
                <a:spcPts val="300"/>
              </a:spcBef>
            </a:pPr>
            <a:endParaRPr lang="en-US" sz="2000" b="0" dirty="0">
              <a:solidFill>
                <a:srgbClr val="000000"/>
              </a:solidFill>
              <a:latin typeface="Consolas" panose="020B0609020204030204" pitchFamily="49" charset="0"/>
            </a:endParaRPr>
          </a:p>
          <a:p>
            <a:pPr>
              <a:lnSpc>
                <a:spcPct val="80000"/>
              </a:lnSpc>
              <a:spcBef>
                <a:spcPts val="300"/>
              </a:spcBef>
            </a:pPr>
            <a:r>
              <a:rPr lang="en-US" sz="2000" b="0" dirty="0">
                <a:solidFill>
                  <a:srgbClr val="008000"/>
                </a:solidFill>
                <a:latin typeface="Consolas" panose="020B0609020204030204" pitchFamily="49" charset="0"/>
              </a:rPr>
              <a:t>// Get first paragraph</a:t>
            </a:r>
            <a:endParaRPr lang="en-US" sz="2000" b="0" dirty="0">
              <a:solidFill>
                <a:srgbClr val="0101FD"/>
              </a:solidFill>
              <a:latin typeface="Consolas" panose="020B0609020204030204" pitchFamily="49" charset="0"/>
            </a:endParaRPr>
          </a:p>
          <a:p>
            <a:pPr>
              <a:lnSpc>
                <a:spcPct val="80000"/>
              </a:lnSpc>
              <a:spcBef>
                <a:spcPts val="300"/>
              </a:spcBef>
            </a:pPr>
            <a:r>
              <a:rPr lang="en-US" sz="2000" b="0" dirty="0" err="1">
                <a:solidFill>
                  <a:srgbClr val="0101FD"/>
                </a:solidFill>
                <a:latin typeface="Consolas" panose="020B0609020204030204" pitchFamily="49" charset="0"/>
              </a:rPr>
              <a:t>const</a:t>
            </a:r>
            <a:r>
              <a:rPr lang="en-US" sz="2000" b="0" dirty="0">
                <a:solidFill>
                  <a:srgbClr val="000000"/>
                </a:solidFill>
                <a:latin typeface="Consolas" panose="020B0609020204030204" pitchFamily="49" charset="0"/>
              </a:rPr>
              <a:t> </a:t>
            </a:r>
            <a:r>
              <a:rPr lang="en-US" sz="2000" b="0" dirty="0">
                <a:solidFill>
                  <a:srgbClr val="001080"/>
                </a:solidFill>
                <a:latin typeface="Consolas" panose="020B0609020204030204" pitchFamily="49" charset="0"/>
                <a:cs typeface="Consolas" panose="020B0609020204030204" pitchFamily="49" charset="0"/>
              </a:rPr>
              <a:t>paragraph</a:t>
            </a:r>
            <a:r>
              <a:rPr lang="en-US" sz="2000" b="0" dirty="0">
                <a:solidFill>
                  <a:srgbClr val="000000"/>
                </a:solidFill>
                <a:latin typeface="Consolas" panose="020B0609020204030204" pitchFamily="49" charset="0"/>
              </a:rPr>
              <a:t> = </a:t>
            </a:r>
            <a:r>
              <a:rPr lang="en-US" sz="2000" b="0" dirty="0" err="1">
                <a:solidFill>
                  <a:srgbClr val="001080"/>
                </a:solidFill>
                <a:latin typeface="Consolas" panose="020B0609020204030204" pitchFamily="49" charset="0"/>
                <a:cs typeface="Consolas" panose="020B0609020204030204" pitchFamily="49" charset="0"/>
              </a:rPr>
              <a:t>context</a:t>
            </a:r>
            <a:r>
              <a:rPr lang="en-US" sz="2000" b="0" dirty="0" err="1">
                <a:solidFill>
                  <a:srgbClr val="000000"/>
                </a:solidFill>
                <a:latin typeface="Consolas" panose="020B0609020204030204" pitchFamily="49" charset="0"/>
              </a:rPr>
              <a:t>.</a:t>
            </a:r>
            <a:r>
              <a:rPr lang="en-US" sz="2000" b="0" dirty="0" err="1">
                <a:solidFill>
                  <a:srgbClr val="001080"/>
                </a:solidFill>
                <a:latin typeface="Consolas" panose="020B0609020204030204" pitchFamily="49" charset="0"/>
                <a:cs typeface="Consolas" panose="020B0609020204030204" pitchFamily="49" charset="0"/>
              </a:rPr>
              <a:t>document</a:t>
            </a:r>
            <a:r>
              <a:rPr lang="en-US" sz="2000" b="0" dirty="0" err="1">
                <a:solidFill>
                  <a:srgbClr val="000000"/>
                </a:solidFill>
                <a:latin typeface="Consolas" panose="020B0609020204030204" pitchFamily="49" charset="0"/>
              </a:rPr>
              <a:t>.</a:t>
            </a:r>
            <a:r>
              <a:rPr lang="en-US" sz="2000" b="0" dirty="0" err="1">
                <a:solidFill>
                  <a:srgbClr val="001080"/>
                </a:solidFill>
                <a:latin typeface="Consolas" panose="020B0609020204030204" pitchFamily="49" charset="0"/>
                <a:cs typeface="Consolas" panose="020B0609020204030204" pitchFamily="49" charset="0"/>
              </a:rPr>
              <a:t>body</a:t>
            </a:r>
            <a:r>
              <a:rPr lang="en-US" sz="2000" b="0" dirty="0" err="1">
                <a:solidFill>
                  <a:srgbClr val="000000"/>
                </a:solidFill>
                <a:latin typeface="Consolas" panose="020B0609020204030204" pitchFamily="49" charset="0"/>
              </a:rPr>
              <a:t>.</a:t>
            </a:r>
            <a:r>
              <a:rPr lang="en-US" sz="2000" b="0" dirty="0" err="1">
                <a:solidFill>
                  <a:srgbClr val="001080"/>
                </a:solidFill>
                <a:latin typeface="Consolas" panose="020B0609020204030204" pitchFamily="49" charset="0"/>
                <a:cs typeface="Consolas" panose="020B0609020204030204" pitchFamily="49" charset="0"/>
              </a:rPr>
              <a:t>paragraphs</a:t>
            </a:r>
            <a:r>
              <a:rPr lang="en-US" sz="2000" b="0" dirty="0" err="1">
                <a:solidFill>
                  <a:srgbClr val="000000"/>
                </a:solidFill>
                <a:latin typeface="Consolas" panose="020B0609020204030204" pitchFamily="49" charset="0"/>
              </a:rPr>
              <a:t>.</a:t>
            </a:r>
            <a:r>
              <a:rPr lang="en-US" sz="2000" b="0" dirty="0" err="1">
                <a:solidFill>
                  <a:srgbClr val="795E26"/>
                </a:solidFill>
                <a:latin typeface="Consolas" panose="020B0609020204030204" pitchFamily="49" charset="0"/>
                <a:ea typeface="Menlo" panose="020B0609030804020204" pitchFamily="49" charset="0"/>
                <a:cs typeface="Consolas" panose="020B0609020204030204" pitchFamily="49" charset="0"/>
              </a:rPr>
              <a:t>getFirst</a:t>
            </a:r>
            <a:r>
              <a:rPr lang="en-US" sz="2000" b="0" dirty="0">
                <a:solidFill>
                  <a:srgbClr val="000000"/>
                </a:solidFill>
                <a:latin typeface="Consolas" panose="020B0609020204030204" pitchFamily="49" charset="0"/>
              </a:rPr>
              <a:t>();</a:t>
            </a:r>
          </a:p>
          <a:p>
            <a:pPr>
              <a:lnSpc>
                <a:spcPct val="80000"/>
              </a:lnSpc>
              <a:spcBef>
                <a:spcPts val="300"/>
              </a:spcBef>
            </a:pPr>
            <a:endParaRPr lang="en-US" sz="2000" b="0" dirty="0">
              <a:solidFill>
                <a:srgbClr val="000000"/>
              </a:solidFill>
              <a:latin typeface="Consolas" panose="020B0609020204030204" pitchFamily="49" charset="0"/>
            </a:endParaRPr>
          </a:p>
          <a:p>
            <a:pPr>
              <a:lnSpc>
                <a:spcPct val="80000"/>
              </a:lnSpc>
              <a:spcBef>
                <a:spcPts val="300"/>
              </a:spcBef>
            </a:pPr>
            <a:r>
              <a:rPr lang="en-US" sz="2000" b="0" dirty="0">
                <a:solidFill>
                  <a:srgbClr val="008000"/>
                </a:solidFill>
                <a:latin typeface="Consolas" panose="020B0609020204030204" pitchFamily="49" charset="0"/>
              </a:rPr>
              <a:t>// Get second paragraph</a:t>
            </a:r>
            <a:endParaRPr lang="en-US" sz="2000" b="0" dirty="0">
              <a:solidFill>
                <a:srgbClr val="0101FD"/>
              </a:solidFill>
              <a:latin typeface="Consolas" panose="020B0609020204030204" pitchFamily="49" charset="0"/>
            </a:endParaRPr>
          </a:p>
          <a:p>
            <a:pPr>
              <a:lnSpc>
                <a:spcPct val="80000"/>
              </a:lnSpc>
              <a:spcBef>
                <a:spcPts val="300"/>
              </a:spcBef>
            </a:pPr>
            <a:r>
              <a:rPr lang="en-US" sz="2000" b="0" dirty="0" err="1">
                <a:solidFill>
                  <a:srgbClr val="0101FD"/>
                </a:solidFill>
                <a:latin typeface="Consolas" panose="020B0609020204030204" pitchFamily="49" charset="0"/>
              </a:rPr>
              <a:t>const</a:t>
            </a:r>
            <a:r>
              <a:rPr lang="en-US" sz="2000" b="0" dirty="0">
                <a:solidFill>
                  <a:srgbClr val="000000"/>
                </a:solidFill>
                <a:latin typeface="Consolas" panose="020B0609020204030204" pitchFamily="49" charset="0"/>
              </a:rPr>
              <a:t> </a:t>
            </a:r>
            <a:r>
              <a:rPr lang="en-US" sz="2000" b="0" dirty="0">
                <a:solidFill>
                  <a:srgbClr val="001080"/>
                </a:solidFill>
                <a:latin typeface="Consolas" panose="020B0609020204030204" pitchFamily="49" charset="0"/>
                <a:cs typeface="Consolas" panose="020B0609020204030204" pitchFamily="49" charset="0"/>
              </a:rPr>
              <a:t>paragraph</a:t>
            </a:r>
            <a:r>
              <a:rPr lang="en-US" sz="2000" b="0" dirty="0">
                <a:solidFill>
                  <a:srgbClr val="000000"/>
                </a:solidFill>
                <a:latin typeface="Consolas" panose="020B0609020204030204" pitchFamily="49" charset="0"/>
              </a:rPr>
              <a:t> = </a:t>
            </a:r>
            <a:r>
              <a:rPr lang="en-US" sz="2000" b="0" dirty="0" err="1">
                <a:solidFill>
                  <a:srgbClr val="001080"/>
                </a:solidFill>
                <a:latin typeface="Consolas" panose="020B0609020204030204" pitchFamily="49" charset="0"/>
                <a:cs typeface="Consolas" panose="020B0609020204030204" pitchFamily="49" charset="0"/>
              </a:rPr>
              <a:t>context</a:t>
            </a:r>
            <a:r>
              <a:rPr lang="en-US" sz="2000" b="0" dirty="0" err="1">
                <a:solidFill>
                  <a:srgbClr val="000000"/>
                </a:solidFill>
                <a:latin typeface="Consolas" panose="020B0609020204030204" pitchFamily="49" charset="0"/>
              </a:rPr>
              <a:t>.</a:t>
            </a:r>
            <a:r>
              <a:rPr lang="en-US" sz="2000" b="0" dirty="0" err="1">
                <a:solidFill>
                  <a:srgbClr val="001080"/>
                </a:solidFill>
                <a:latin typeface="Consolas" panose="020B0609020204030204" pitchFamily="49" charset="0"/>
                <a:cs typeface="Consolas" panose="020B0609020204030204" pitchFamily="49" charset="0"/>
              </a:rPr>
              <a:t>document</a:t>
            </a:r>
            <a:r>
              <a:rPr lang="en-US" sz="2000" b="0" dirty="0" err="1">
                <a:solidFill>
                  <a:srgbClr val="000000"/>
                </a:solidFill>
                <a:latin typeface="Consolas" panose="020B0609020204030204" pitchFamily="49" charset="0"/>
              </a:rPr>
              <a:t>.</a:t>
            </a:r>
            <a:r>
              <a:rPr lang="en-US" sz="2000" b="0" dirty="0" err="1">
                <a:solidFill>
                  <a:srgbClr val="001080"/>
                </a:solidFill>
                <a:latin typeface="Consolas" panose="020B0609020204030204" pitchFamily="49" charset="0"/>
                <a:cs typeface="Consolas" panose="020B0609020204030204" pitchFamily="49" charset="0"/>
              </a:rPr>
              <a:t>body</a:t>
            </a:r>
            <a:r>
              <a:rPr lang="en-US" sz="2000" b="0" dirty="0" err="1">
                <a:solidFill>
                  <a:srgbClr val="000000"/>
                </a:solidFill>
                <a:latin typeface="Consolas" panose="020B0609020204030204" pitchFamily="49" charset="0"/>
              </a:rPr>
              <a:t>.</a:t>
            </a:r>
            <a:r>
              <a:rPr lang="en-US" sz="2000" b="0" dirty="0" err="1">
                <a:solidFill>
                  <a:srgbClr val="001080"/>
                </a:solidFill>
                <a:latin typeface="Consolas" panose="020B0609020204030204" pitchFamily="49" charset="0"/>
                <a:cs typeface="Consolas" panose="020B0609020204030204" pitchFamily="49" charset="0"/>
              </a:rPr>
              <a:t>paragraphs</a:t>
            </a:r>
            <a:r>
              <a:rPr lang="en-US" sz="2000" b="0" dirty="0" err="1">
                <a:solidFill>
                  <a:srgbClr val="000000"/>
                </a:solidFill>
                <a:latin typeface="Consolas" panose="020B0609020204030204" pitchFamily="49" charset="0"/>
              </a:rPr>
              <a:t>.</a:t>
            </a:r>
            <a:r>
              <a:rPr lang="en-US" sz="2000" b="0" dirty="0" err="1">
                <a:solidFill>
                  <a:srgbClr val="795E26"/>
                </a:solidFill>
                <a:latin typeface="Consolas" panose="020B0609020204030204" pitchFamily="49" charset="0"/>
                <a:ea typeface="Menlo" panose="020B0609030804020204" pitchFamily="49" charset="0"/>
                <a:cs typeface="Consolas" panose="020B0609020204030204" pitchFamily="49" charset="0"/>
              </a:rPr>
              <a:t>getFirst</a:t>
            </a:r>
            <a:r>
              <a:rPr lang="en-US" sz="2000" b="0" dirty="0">
                <a:solidFill>
                  <a:srgbClr val="000000"/>
                </a:solidFill>
                <a:latin typeface="Consolas" panose="020B0609020204030204" pitchFamily="49" charset="0"/>
              </a:rPr>
              <a:t>().</a:t>
            </a:r>
            <a:r>
              <a:rPr lang="en-US" sz="2000" b="0" dirty="0" err="1">
                <a:solidFill>
                  <a:srgbClr val="795E26"/>
                </a:solidFill>
                <a:latin typeface="Consolas" panose="020B0609020204030204" pitchFamily="49" charset="0"/>
                <a:ea typeface="Menlo" panose="020B0609030804020204" pitchFamily="49" charset="0"/>
                <a:cs typeface="Consolas" panose="020B0609020204030204" pitchFamily="49" charset="0"/>
              </a:rPr>
              <a:t>getNext</a:t>
            </a:r>
            <a:r>
              <a:rPr lang="en-US" sz="2000" b="0" dirty="0">
                <a:solidFill>
                  <a:srgbClr val="000000"/>
                </a:solidFill>
                <a:latin typeface="Consolas" panose="020B0609020204030204" pitchFamily="49" charset="0"/>
              </a:rPr>
              <a:t>();</a:t>
            </a:r>
          </a:p>
          <a:p>
            <a:pPr>
              <a:lnSpc>
                <a:spcPct val="80000"/>
              </a:lnSpc>
              <a:spcBef>
                <a:spcPts val="300"/>
              </a:spcBef>
            </a:pPr>
            <a:endParaRPr lang="en-US" sz="2000" b="0" dirty="0">
              <a:solidFill>
                <a:srgbClr val="000000"/>
              </a:solidFill>
              <a:latin typeface="Consolas" panose="020B0609020204030204" pitchFamily="49" charset="0"/>
            </a:endParaRPr>
          </a:p>
          <a:p>
            <a:pPr>
              <a:lnSpc>
                <a:spcPct val="80000"/>
              </a:lnSpc>
              <a:spcBef>
                <a:spcPts val="300"/>
              </a:spcBef>
            </a:pPr>
            <a:r>
              <a:rPr lang="en-US" sz="2000" b="0" dirty="0">
                <a:solidFill>
                  <a:srgbClr val="008000"/>
                </a:solidFill>
                <a:latin typeface="Consolas" panose="020B0609020204030204" pitchFamily="49" charset="0"/>
              </a:rPr>
              <a:t>// Get last paragraph</a:t>
            </a:r>
            <a:endParaRPr lang="en-US" sz="2000" b="0" dirty="0">
              <a:solidFill>
                <a:srgbClr val="0101FD"/>
              </a:solidFill>
              <a:latin typeface="Consolas" panose="020B0609020204030204" pitchFamily="49" charset="0"/>
            </a:endParaRPr>
          </a:p>
          <a:p>
            <a:pPr>
              <a:lnSpc>
                <a:spcPct val="80000"/>
              </a:lnSpc>
              <a:spcBef>
                <a:spcPts val="300"/>
              </a:spcBef>
            </a:pPr>
            <a:r>
              <a:rPr lang="en-US" sz="2000" b="0" dirty="0" err="1">
                <a:solidFill>
                  <a:srgbClr val="0101FD"/>
                </a:solidFill>
                <a:latin typeface="Consolas" panose="020B0609020204030204" pitchFamily="49" charset="0"/>
              </a:rPr>
              <a:t>const</a:t>
            </a:r>
            <a:r>
              <a:rPr lang="en-US" sz="2000" b="0" dirty="0">
                <a:solidFill>
                  <a:srgbClr val="000000"/>
                </a:solidFill>
                <a:latin typeface="Consolas" panose="020B0609020204030204" pitchFamily="49" charset="0"/>
              </a:rPr>
              <a:t> </a:t>
            </a:r>
            <a:r>
              <a:rPr lang="en-US" sz="2000" b="0" dirty="0">
                <a:solidFill>
                  <a:srgbClr val="001080"/>
                </a:solidFill>
                <a:latin typeface="Consolas" panose="020B0609020204030204" pitchFamily="49" charset="0"/>
                <a:cs typeface="Consolas" panose="020B0609020204030204" pitchFamily="49" charset="0"/>
              </a:rPr>
              <a:t>paragraph</a:t>
            </a:r>
            <a:r>
              <a:rPr lang="en-US" sz="2000" b="0" dirty="0">
                <a:solidFill>
                  <a:srgbClr val="000000"/>
                </a:solidFill>
                <a:latin typeface="Consolas" panose="020B0609020204030204" pitchFamily="49" charset="0"/>
              </a:rPr>
              <a:t> = </a:t>
            </a:r>
            <a:r>
              <a:rPr lang="en-US" sz="2000" b="0" dirty="0" err="1">
                <a:solidFill>
                  <a:srgbClr val="000000"/>
                </a:solidFill>
                <a:latin typeface="Consolas" panose="020B0609020204030204" pitchFamily="49" charset="0"/>
              </a:rPr>
              <a:t>context.document.body.paragraphs.</a:t>
            </a:r>
            <a:r>
              <a:rPr lang="en-US" sz="2000" b="0" dirty="0" err="1">
                <a:solidFill>
                  <a:srgbClr val="795E26"/>
                </a:solidFill>
                <a:latin typeface="Consolas" panose="020B0609020204030204" pitchFamily="49" charset="0"/>
                <a:ea typeface="Menlo" panose="020B0609030804020204" pitchFamily="49" charset="0"/>
                <a:cs typeface="Consolas" panose="020B0609020204030204" pitchFamily="49" charset="0"/>
              </a:rPr>
              <a:t>getLast</a:t>
            </a:r>
            <a:r>
              <a:rPr lang="en-US" sz="2000" b="0" dirty="0">
                <a:solidFill>
                  <a:srgbClr val="000000"/>
                </a:solidFill>
                <a:latin typeface="Consolas" panose="020B0609020204030204" pitchFamily="49" charset="0"/>
              </a:rPr>
              <a:t>();</a:t>
            </a:r>
          </a:p>
          <a:p>
            <a:pPr>
              <a:lnSpc>
                <a:spcPct val="80000"/>
              </a:lnSpc>
              <a:spcBef>
                <a:spcPts val="300"/>
              </a:spcBef>
            </a:pPr>
            <a:endParaRPr lang="en-US" sz="2000" b="0" dirty="0">
              <a:solidFill>
                <a:srgbClr val="000000"/>
              </a:solidFill>
              <a:latin typeface="Consolas" panose="020B0609020204030204" pitchFamily="49" charset="0"/>
            </a:endParaRPr>
          </a:p>
          <a:p>
            <a:pPr>
              <a:lnSpc>
                <a:spcPct val="80000"/>
              </a:lnSpc>
              <a:spcBef>
                <a:spcPts val="300"/>
              </a:spcBef>
            </a:pPr>
            <a:r>
              <a:rPr lang="en-US" sz="2000" b="0" dirty="0">
                <a:solidFill>
                  <a:srgbClr val="008000"/>
                </a:solidFill>
                <a:latin typeface="Consolas" panose="020B0609020204030204" pitchFamily="49" charset="0"/>
              </a:rPr>
              <a:t>// Insert paragraph after current (location options include “Before”, “After”)</a:t>
            </a:r>
            <a:endParaRPr lang="en-US" sz="2000" b="0" dirty="0">
              <a:solidFill>
                <a:srgbClr val="0101FD"/>
              </a:solidFill>
              <a:latin typeface="Consolas" panose="020B0609020204030204" pitchFamily="49" charset="0"/>
            </a:endParaRPr>
          </a:p>
          <a:p>
            <a:pPr>
              <a:lnSpc>
                <a:spcPct val="80000"/>
              </a:lnSpc>
              <a:spcBef>
                <a:spcPts val="300"/>
              </a:spcBef>
            </a:pPr>
            <a:r>
              <a:rPr lang="en-US" sz="2000" b="0" dirty="0" err="1">
                <a:solidFill>
                  <a:srgbClr val="001080"/>
                </a:solidFill>
                <a:latin typeface="Consolas" panose="020B0609020204030204" pitchFamily="49" charset="0"/>
                <a:cs typeface="Consolas" panose="020B0609020204030204" pitchFamily="49" charset="0"/>
              </a:rPr>
              <a:t>paragraph</a:t>
            </a:r>
            <a:r>
              <a:rPr lang="en-US" sz="2000" b="0" dirty="0" err="1">
                <a:solidFill>
                  <a:srgbClr val="000000"/>
                </a:solidFill>
                <a:latin typeface="Consolas" panose="020B0609020204030204" pitchFamily="49" charset="0"/>
              </a:rPr>
              <a:t>.</a:t>
            </a:r>
            <a:r>
              <a:rPr lang="en-US" sz="2000" b="0" dirty="0" err="1">
                <a:solidFill>
                  <a:srgbClr val="795E26"/>
                </a:solidFill>
                <a:latin typeface="Consolas" panose="020B0609020204030204" pitchFamily="49" charset="0"/>
                <a:ea typeface="Menlo" panose="020B0609030804020204" pitchFamily="49" charset="0"/>
                <a:cs typeface="Consolas" panose="020B0609020204030204" pitchFamily="49" charset="0"/>
              </a:rPr>
              <a:t>insertParagraph</a:t>
            </a:r>
            <a:r>
              <a:rPr lang="en-US" sz="2000" b="0" dirty="0">
                <a:solidFill>
                  <a:srgbClr val="000000"/>
                </a:solidFill>
                <a:latin typeface="Consolas" panose="020B0609020204030204" pitchFamily="49" charset="0"/>
              </a:rPr>
              <a:t>(</a:t>
            </a:r>
            <a:r>
              <a:rPr lang="en-US" sz="2000" b="0" dirty="0">
                <a:solidFill>
                  <a:srgbClr val="A31515"/>
                </a:solidFill>
                <a:latin typeface="Consolas" panose="020B0609020204030204" pitchFamily="49" charset="0"/>
                <a:ea typeface="Menlo" panose="020B0609030804020204" pitchFamily="49" charset="0"/>
                <a:cs typeface="Consolas" panose="020B0609020204030204" pitchFamily="49" charset="0"/>
              </a:rPr>
              <a:t>'</a:t>
            </a:r>
            <a:r>
              <a:rPr lang="en-US" sz="2000" b="0" dirty="0">
                <a:solidFill>
                  <a:srgbClr val="A31515"/>
                </a:solidFill>
                <a:latin typeface="Consolas" panose="020B0609020204030204" pitchFamily="49" charset="0"/>
              </a:rPr>
              <a:t>Hello World</a:t>
            </a:r>
            <a:r>
              <a:rPr lang="en-US" sz="2000" b="0" dirty="0">
                <a:solidFill>
                  <a:srgbClr val="A31515"/>
                </a:solidFill>
                <a:latin typeface="Consolas" panose="020B0609020204030204" pitchFamily="49" charset="0"/>
                <a:ea typeface="Menlo" panose="020B0609030804020204" pitchFamily="49" charset="0"/>
                <a:cs typeface="Consolas" panose="020B0609020204030204" pitchFamily="49" charset="0"/>
              </a:rPr>
              <a:t>'</a:t>
            </a:r>
            <a:r>
              <a:rPr lang="en-US" sz="2000" b="0" dirty="0">
                <a:solidFill>
                  <a:srgbClr val="000000"/>
                </a:solidFill>
                <a:latin typeface="Consolas" panose="020B0609020204030204" pitchFamily="49" charset="0"/>
              </a:rPr>
              <a:t>, </a:t>
            </a:r>
            <a:r>
              <a:rPr lang="en-US" sz="2000" b="0" dirty="0">
                <a:solidFill>
                  <a:srgbClr val="A31515"/>
                </a:solidFill>
                <a:latin typeface="Consolas" panose="020B0609020204030204" pitchFamily="49" charset="0"/>
                <a:ea typeface="Menlo" panose="020B0609030804020204" pitchFamily="49" charset="0"/>
                <a:cs typeface="Consolas" panose="020B0609020204030204" pitchFamily="49" charset="0"/>
              </a:rPr>
              <a:t>'</a:t>
            </a:r>
            <a:r>
              <a:rPr lang="en-US" sz="2000" b="0" dirty="0">
                <a:solidFill>
                  <a:srgbClr val="A31515"/>
                </a:solidFill>
                <a:latin typeface="Consolas" panose="020B0609020204030204" pitchFamily="49" charset="0"/>
              </a:rPr>
              <a:t>After</a:t>
            </a:r>
            <a:r>
              <a:rPr lang="en-US" sz="2000" b="0" dirty="0">
                <a:solidFill>
                  <a:srgbClr val="A31515"/>
                </a:solidFill>
                <a:latin typeface="Consolas" panose="020B0609020204030204" pitchFamily="49" charset="0"/>
                <a:ea typeface="Menlo" panose="020B0609030804020204" pitchFamily="49" charset="0"/>
                <a:cs typeface="Consolas" panose="020B0609020204030204" pitchFamily="49" charset="0"/>
              </a:rPr>
              <a:t>'</a:t>
            </a:r>
            <a:r>
              <a:rPr lang="en-US" sz="2000" b="0" dirty="0">
                <a:solidFill>
                  <a:srgbClr val="000000"/>
                </a:solidFill>
                <a:latin typeface="Consolas" panose="020B0609020204030204" pitchFamily="49" charset="0"/>
              </a:rPr>
              <a:t>);</a:t>
            </a:r>
          </a:p>
          <a:p>
            <a:pPr>
              <a:lnSpc>
                <a:spcPct val="80000"/>
              </a:lnSpc>
              <a:spcBef>
                <a:spcPts val="300"/>
              </a:spcBef>
            </a:pPr>
            <a:endParaRPr lang="en-US" sz="2000" b="0" dirty="0">
              <a:solidFill>
                <a:srgbClr val="000000"/>
              </a:solidFill>
              <a:latin typeface="Consolas" panose="020B0609020204030204" pitchFamily="49" charset="0"/>
            </a:endParaRPr>
          </a:p>
          <a:p>
            <a:pPr>
              <a:lnSpc>
                <a:spcPct val="80000"/>
              </a:lnSpc>
              <a:spcBef>
                <a:spcPts val="300"/>
              </a:spcBef>
            </a:pPr>
            <a:endParaRPr lang="en-US" sz="2000" b="0"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3640200736"/>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4762BBD-3EC9-462C-B191-7ED2D17219BC}"/>
              </a:ext>
            </a:extLst>
          </p:cNvPr>
          <p:cNvSpPr/>
          <p:nvPr/>
        </p:nvSpPr>
        <p:spPr bwMode="auto">
          <a:xfrm>
            <a:off x="0" y="1463041"/>
            <a:ext cx="12436475" cy="5531484"/>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Title 6"/>
          <p:cNvSpPr>
            <a:spLocks noGrp="1"/>
          </p:cNvSpPr>
          <p:nvPr>
            <p:ph type="title"/>
          </p:nvPr>
        </p:nvSpPr>
        <p:spPr/>
        <p:txBody>
          <a:bodyPr/>
          <a:lstStyle/>
          <a:p>
            <a:r>
              <a:rPr lang="en-US" dirty="0"/>
              <a:t>Text and Paragraphs (cont.)</a:t>
            </a:r>
          </a:p>
        </p:txBody>
      </p:sp>
      <p:sp>
        <p:nvSpPr>
          <p:cNvPr id="9" name="Text Placeholder 8"/>
          <p:cNvSpPr>
            <a:spLocks noGrp="1"/>
          </p:cNvSpPr>
          <p:nvPr>
            <p:ph type="body" sz="quarter" idx="12"/>
          </p:nvPr>
        </p:nvSpPr>
        <p:spPr>
          <a:xfrm>
            <a:off x="320040" y="1722120"/>
            <a:ext cx="11792032" cy="5421484"/>
          </a:xfrm>
          <a:ln>
            <a:noFill/>
          </a:ln>
        </p:spPr>
        <p:txBody>
          <a:bodyPr lIns="91440" tIns="91440" rIns="91440" bIns="91440"/>
          <a:lstStyle/>
          <a:p>
            <a:pPr>
              <a:lnSpc>
                <a:spcPct val="80000"/>
              </a:lnSpc>
              <a:spcBef>
                <a:spcPts val="300"/>
              </a:spcBef>
            </a:pPr>
            <a:r>
              <a:rPr lang="en-US" sz="2000" b="0" dirty="0">
                <a:solidFill>
                  <a:srgbClr val="008000"/>
                </a:solidFill>
                <a:latin typeface="Consolas" panose="020B0609020204030204" pitchFamily="49" charset="0"/>
                <a:ea typeface="Menlo" panose="020B0609030804020204" pitchFamily="49" charset="0"/>
                <a:cs typeface="Consolas" panose="020B0609020204030204" pitchFamily="49" charset="0"/>
              </a:rPr>
              <a:t>// Clear contents of paragraph</a:t>
            </a:r>
            <a:endParaRPr lang="en-US" sz="2000" b="0" dirty="0">
              <a:solidFill>
                <a:srgbClr val="0101FD"/>
              </a:solidFill>
              <a:latin typeface="Consolas" panose="020B0609020204030204" pitchFamily="49" charset="0"/>
              <a:ea typeface="Menlo" panose="020B0609030804020204" pitchFamily="49" charset="0"/>
              <a:cs typeface="Consolas" panose="020B0609020204030204" pitchFamily="49" charset="0"/>
            </a:endParaRPr>
          </a:p>
          <a:p>
            <a:pPr>
              <a:lnSpc>
                <a:spcPct val="80000"/>
              </a:lnSpc>
              <a:spcBef>
                <a:spcPts val="300"/>
              </a:spcBef>
            </a:pPr>
            <a:r>
              <a:rPr lang="en-US" sz="2000" b="0" dirty="0" err="1">
                <a:solidFill>
                  <a:srgbClr val="001080"/>
                </a:solidFill>
                <a:latin typeface="Consolas" panose="020B0609020204030204" pitchFamily="49" charset="0"/>
                <a:cs typeface="Consolas" panose="020B0609020204030204" pitchFamily="49" charset="0"/>
              </a:rPr>
              <a:t>paragraph</a:t>
            </a:r>
            <a:r>
              <a:rPr lang="en-US" sz="2000" b="0" dirty="0" err="1">
                <a:solidFill>
                  <a:srgbClr val="000000"/>
                </a:solidFill>
                <a:latin typeface="Consolas" panose="020B0609020204030204" pitchFamily="49" charset="0"/>
                <a:ea typeface="Menlo" panose="020B0609030804020204" pitchFamily="49" charset="0"/>
                <a:cs typeface="Consolas" panose="020B0609020204030204" pitchFamily="49" charset="0"/>
              </a:rPr>
              <a:t>.</a:t>
            </a:r>
            <a:r>
              <a:rPr lang="en-US" sz="2000" b="0" dirty="0" err="1">
                <a:solidFill>
                  <a:srgbClr val="795E26"/>
                </a:solidFill>
                <a:latin typeface="Consolas" panose="020B0609020204030204" pitchFamily="49" charset="0"/>
                <a:ea typeface="Menlo" panose="020B0609030804020204" pitchFamily="49" charset="0"/>
                <a:cs typeface="Consolas" panose="020B0609020204030204" pitchFamily="49" charset="0"/>
              </a:rPr>
              <a:t>clear</a:t>
            </a:r>
            <a:r>
              <a:rPr lang="en-US" sz="2000" b="0" dirty="0">
                <a:solidFill>
                  <a:srgbClr val="000000"/>
                </a:solidFill>
                <a:latin typeface="Consolas" panose="020B0609020204030204" pitchFamily="49" charset="0"/>
                <a:ea typeface="Menlo" panose="020B0609030804020204" pitchFamily="49" charset="0"/>
                <a:cs typeface="Consolas" panose="020B0609020204030204" pitchFamily="49" charset="0"/>
              </a:rPr>
              <a:t>();</a:t>
            </a:r>
            <a:endParaRPr lang="en-US" sz="2000" b="0" dirty="0">
              <a:solidFill>
                <a:srgbClr val="008000"/>
              </a:solidFill>
              <a:latin typeface="Consolas" panose="020B0609020204030204" pitchFamily="49" charset="0"/>
              <a:ea typeface="Menlo" panose="020B0609030804020204" pitchFamily="49" charset="0"/>
              <a:cs typeface="Consolas" panose="020B0609020204030204" pitchFamily="49" charset="0"/>
            </a:endParaRPr>
          </a:p>
          <a:p>
            <a:pPr>
              <a:lnSpc>
                <a:spcPct val="80000"/>
              </a:lnSpc>
              <a:spcBef>
                <a:spcPts val="300"/>
              </a:spcBef>
            </a:pPr>
            <a:endParaRPr lang="en-US" sz="2000" b="0" dirty="0">
              <a:solidFill>
                <a:srgbClr val="008000"/>
              </a:solidFill>
              <a:latin typeface="Consolas" panose="020B0609020204030204" pitchFamily="49" charset="0"/>
              <a:ea typeface="Menlo" panose="020B0609030804020204" pitchFamily="49" charset="0"/>
              <a:cs typeface="Consolas" panose="020B0609020204030204" pitchFamily="49" charset="0"/>
            </a:endParaRPr>
          </a:p>
          <a:p>
            <a:pPr>
              <a:lnSpc>
                <a:spcPct val="80000"/>
              </a:lnSpc>
              <a:spcBef>
                <a:spcPts val="300"/>
              </a:spcBef>
            </a:pPr>
            <a:r>
              <a:rPr lang="en-US" sz="2000" b="0" dirty="0">
                <a:solidFill>
                  <a:srgbClr val="008000"/>
                </a:solidFill>
                <a:latin typeface="Consolas" panose="020B0609020204030204" pitchFamily="49" charset="0"/>
                <a:ea typeface="Menlo" panose="020B0609030804020204" pitchFamily="49" charset="0"/>
                <a:cs typeface="Consolas" panose="020B0609020204030204" pitchFamily="49" charset="0"/>
              </a:rPr>
              <a:t>// Deletes the first paragraph</a:t>
            </a:r>
            <a:endParaRPr lang="en-US" sz="2000" b="0" dirty="0">
              <a:solidFill>
                <a:srgbClr val="0101FD"/>
              </a:solidFill>
              <a:latin typeface="Consolas" panose="020B0609020204030204" pitchFamily="49" charset="0"/>
              <a:ea typeface="Menlo" panose="020B0609030804020204" pitchFamily="49" charset="0"/>
              <a:cs typeface="Consolas" panose="020B0609020204030204" pitchFamily="49" charset="0"/>
            </a:endParaRPr>
          </a:p>
          <a:p>
            <a:pPr>
              <a:lnSpc>
                <a:spcPct val="80000"/>
              </a:lnSpc>
              <a:spcBef>
                <a:spcPts val="300"/>
              </a:spcBef>
            </a:pPr>
            <a:r>
              <a:rPr lang="en-US" sz="2000" b="0" dirty="0" err="1">
                <a:solidFill>
                  <a:srgbClr val="001080"/>
                </a:solidFill>
                <a:latin typeface="Consolas" panose="020B0609020204030204" pitchFamily="49" charset="0"/>
                <a:cs typeface="Consolas" panose="020B0609020204030204" pitchFamily="49" charset="0"/>
              </a:rPr>
              <a:t>paragraphs</a:t>
            </a:r>
            <a:r>
              <a:rPr lang="en-US" sz="2000" b="0" dirty="0" err="1">
                <a:solidFill>
                  <a:srgbClr val="000000"/>
                </a:solidFill>
                <a:latin typeface="Consolas" panose="020B0609020204030204" pitchFamily="49" charset="0"/>
                <a:ea typeface="Menlo" panose="020B0609030804020204" pitchFamily="49" charset="0"/>
                <a:cs typeface="Consolas" panose="020B0609020204030204" pitchFamily="49" charset="0"/>
              </a:rPr>
              <a:t>.</a:t>
            </a:r>
            <a:r>
              <a:rPr lang="en-US" sz="2000" b="0" dirty="0" err="1">
                <a:solidFill>
                  <a:srgbClr val="001080"/>
                </a:solidFill>
                <a:latin typeface="Consolas" panose="020B0609020204030204" pitchFamily="49" charset="0"/>
                <a:cs typeface="Consolas" panose="020B0609020204030204" pitchFamily="49" charset="0"/>
              </a:rPr>
              <a:t>items</a:t>
            </a:r>
            <a:r>
              <a:rPr lang="en-US" sz="2000" b="0" dirty="0">
                <a:solidFill>
                  <a:srgbClr val="000000"/>
                </a:solidFill>
                <a:latin typeface="Consolas" panose="020B0609020204030204" pitchFamily="49" charset="0"/>
                <a:ea typeface="Menlo" panose="020B0609030804020204" pitchFamily="49" charset="0"/>
                <a:cs typeface="Consolas" panose="020B0609020204030204" pitchFamily="49" charset="0"/>
              </a:rPr>
              <a:t>[</a:t>
            </a:r>
            <a:r>
              <a:rPr lang="en-US" sz="2000" b="0" dirty="0">
                <a:solidFill>
                  <a:srgbClr val="09885A"/>
                </a:solidFill>
                <a:latin typeface="Consolas" panose="020B0609020204030204" pitchFamily="49" charset="0"/>
                <a:cs typeface="Consolas" panose="020B0609020204030204" pitchFamily="49" charset="0"/>
              </a:rPr>
              <a:t>0</a:t>
            </a:r>
            <a:r>
              <a:rPr lang="en-US" sz="2000" b="0" dirty="0">
                <a:solidFill>
                  <a:srgbClr val="000000"/>
                </a:solidFill>
                <a:latin typeface="Consolas" panose="020B0609020204030204" pitchFamily="49" charset="0"/>
                <a:ea typeface="Menlo" panose="020B0609030804020204" pitchFamily="49" charset="0"/>
                <a:cs typeface="Consolas" panose="020B0609020204030204" pitchFamily="49" charset="0"/>
              </a:rPr>
              <a:t>].</a:t>
            </a:r>
            <a:r>
              <a:rPr lang="en-US" sz="2000" b="0" dirty="0">
                <a:solidFill>
                  <a:srgbClr val="795E26"/>
                </a:solidFill>
                <a:latin typeface="Consolas" panose="020B0609020204030204" pitchFamily="49" charset="0"/>
                <a:ea typeface="Menlo" panose="020B0609030804020204" pitchFamily="49" charset="0"/>
                <a:cs typeface="Consolas" panose="020B0609020204030204" pitchFamily="49" charset="0"/>
              </a:rPr>
              <a:t>delete</a:t>
            </a:r>
            <a:r>
              <a:rPr lang="en-US" sz="2000" b="0" dirty="0">
                <a:solidFill>
                  <a:srgbClr val="000000"/>
                </a:solidFill>
                <a:latin typeface="Consolas" panose="020B0609020204030204" pitchFamily="49" charset="0"/>
                <a:ea typeface="Menlo" panose="020B0609030804020204" pitchFamily="49" charset="0"/>
                <a:cs typeface="Consolas" panose="020B0609020204030204" pitchFamily="49" charset="0"/>
              </a:rPr>
              <a:t>();</a:t>
            </a:r>
            <a:endParaRPr lang="en-US" sz="2000" b="0" dirty="0">
              <a:solidFill>
                <a:srgbClr val="008000"/>
              </a:solidFill>
              <a:latin typeface="Consolas" panose="020B0609020204030204" pitchFamily="49" charset="0"/>
              <a:ea typeface="Menlo" panose="020B0609030804020204" pitchFamily="49" charset="0"/>
              <a:cs typeface="Consolas" panose="020B0609020204030204" pitchFamily="49" charset="0"/>
            </a:endParaRPr>
          </a:p>
          <a:p>
            <a:pPr>
              <a:lnSpc>
                <a:spcPct val="80000"/>
              </a:lnSpc>
              <a:spcBef>
                <a:spcPts val="300"/>
              </a:spcBef>
            </a:pPr>
            <a:endParaRPr lang="en-US" sz="2000" b="0" dirty="0">
              <a:solidFill>
                <a:srgbClr val="008000"/>
              </a:solidFill>
              <a:latin typeface="Consolas" panose="020B0609020204030204" pitchFamily="49" charset="0"/>
              <a:ea typeface="Menlo" panose="020B0609030804020204" pitchFamily="49" charset="0"/>
              <a:cs typeface="Consolas" panose="020B0609020204030204" pitchFamily="49" charset="0"/>
            </a:endParaRPr>
          </a:p>
          <a:p>
            <a:pPr>
              <a:lnSpc>
                <a:spcPct val="80000"/>
              </a:lnSpc>
              <a:spcBef>
                <a:spcPts val="300"/>
              </a:spcBef>
            </a:pPr>
            <a:r>
              <a:rPr lang="en-US" sz="2000" b="0" dirty="0">
                <a:solidFill>
                  <a:srgbClr val="008000"/>
                </a:solidFill>
                <a:latin typeface="Consolas" panose="020B0609020204030204" pitchFamily="49" charset="0"/>
                <a:ea typeface="Menlo" panose="020B0609030804020204" pitchFamily="49" charset="0"/>
                <a:cs typeface="Consolas" panose="020B0609020204030204" pitchFamily="49" charset="0"/>
              </a:rPr>
              <a:t>// Inserts page break after paragraph</a:t>
            </a:r>
            <a:endParaRPr lang="en-US" sz="2000" b="0" dirty="0">
              <a:solidFill>
                <a:srgbClr val="0101FD"/>
              </a:solidFill>
              <a:latin typeface="Consolas" panose="020B0609020204030204" pitchFamily="49" charset="0"/>
              <a:ea typeface="Menlo" panose="020B0609030804020204" pitchFamily="49" charset="0"/>
              <a:cs typeface="Consolas" panose="020B0609020204030204" pitchFamily="49" charset="0"/>
            </a:endParaRPr>
          </a:p>
          <a:p>
            <a:r>
              <a:rPr lang="en-US" sz="2000" b="0" dirty="0" err="1">
                <a:solidFill>
                  <a:srgbClr val="001080"/>
                </a:solidFill>
                <a:latin typeface="Consolas" panose="020B0609020204030204" pitchFamily="49" charset="0"/>
                <a:cs typeface="Consolas" panose="020B0609020204030204" pitchFamily="49" charset="0"/>
              </a:rPr>
              <a:t>paragraph</a:t>
            </a:r>
            <a:r>
              <a:rPr lang="en-US" sz="2000" b="0" dirty="0" err="1">
                <a:solidFill>
                  <a:srgbClr val="000000"/>
                </a:solidFill>
                <a:latin typeface="Consolas" panose="020B0609020204030204" pitchFamily="49" charset="0"/>
                <a:ea typeface="Menlo" panose="020B0609030804020204" pitchFamily="49" charset="0"/>
                <a:cs typeface="Consolas" panose="020B0609020204030204" pitchFamily="49" charset="0"/>
              </a:rPr>
              <a:t>.</a:t>
            </a:r>
            <a:r>
              <a:rPr lang="en-US" sz="2000" b="0" dirty="0" err="1">
                <a:solidFill>
                  <a:srgbClr val="795E26"/>
                </a:solidFill>
                <a:latin typeface="Consolas" panose="020B0609020204030204" pitchFamily="49" charset="0"/>
                <a:ea typeface="Menlo" panose="020B0609030804020204" pitchFamily="49" charset="0"/>
                <a:cs typeface="Consolas" panose="020B0609020204030204" pitchFamily="49" charset="0"/>
              </a:rPr>
              <a:t>insertBreak</a:t>
            </a:r>
            <a:r>
              <a:rPr lang="en-US" sz="2000" b="0" dirty="0">
                <a:solidFill>
                  <a:srgbClr val="000000"/>
                </a:solidFill>
                <a:latin typeface="Consolas" panose="020B0609020204030204" pitchFamily="49" charset="0"/>
                <a:ea typeface="Menlo" panose="020B0609030804020204" pitchFamily="49" charset="0"/>
                <a:cs typeface="Consolas" panose="020B0609020204030204" pitchFamily="49" charset="0"/>
              </a:rPr>
              <a:t>(</a:t>
            </a:r>
            <a:r>
              <a:rPr lang="en-US" sz="2000" b="0" dirty="0">
                <a:solidFill>
                  <a:srgbClr val="A31515"/>
                </a:solidFill>
                <a:latin typeface="Consolas" panose="020B0609020204030204" pitchFamily="49" charset="0"/>
                <a:ea typeface="Menlo" panose="020B0609030804020204" pitchFamily="49" charset="0"/>
                <a:cs typeface="Consolas" panose="020B0609020204030204" pitchFamily="49" charset="0"/>
              </a:rPr>
              <a:t>'page'</a:t>
            </a:r>
            <a:r>
              <a:rPr lang="en-US" sz="2000" b="0" dirty="0">
                <a:solidFill>
                  <a:srgbClr val="000000"/>
                </a:solidFill>
                <a:latin typeface="Consolas" panose="020B0609020204030204" pitchFamily="49" charset="0"/>
                <a:ea typeface="Menlo" panose="020B0609030804020204" pitchFamily="49" charset="0"/>
                <a:cs typeface="Consolas" panose="020B0609020204030204" pitchFamily="49" charset="0"/>
              </a:rPr>
              <a:t>, </a:t>
            </a:r>
            <a:r>
              <a:rPr lang="en-US" sz="2000" b="0" dirty="0">
                <a:solidFill>
                  <a:srgbClr val="A31515"/>
                </a:solidFill>
                <a:latin typeface="Consolas" panose="020B0609020204030204" pitchFamily="49" charset="0"/>
                <a:ea typeface="Menlo" panose="020B0609030804020204" pitchFamily="49" charset="0"/>
                <a:cs typeface="Consolas" panose="020B0609020204030204" pitchFamily="49" charset="0"/>
              </a:rPr>
              <a:t>'After'</a:t>
            </a:r>
            <a:r>
              <a:rPr lang="en-US" sz="2000" b="0" dirty="0">
                <a:solidFill>
                  <a:srgbClr val="000000"/>
                </a:solidFill>
                <a:latin typeface="Consolas" panose="020B0609020204030204" pitchFamily="49" charset="0"/>
                <a:ea typeface="Menlo" panose="020B0609030804020204" pitchFamily="49" charset="0"/>
                <a:cs typeface="Consolas" panose="020B0609020204030204" pitchFamily="49" charset="0"/>
              </a:rPr>
              <a:t>);</a:t>
            </a:r>
            <a:endParaRPr lang="en-US" sz="2000" b="0" dirty="0">
              <a:solidFill>
                <a:srgbClr val="008000"/>
              </a:solidFill>
              <a:latin typeface="Consolas" panose="020B0609020204030204" pitchFamily="49" charset="0"/>
              <a:ea typeface="Menlo" panose="020B0609030804020204" pitchFamily="49" charset="0"/>
              <a:cs typeface="Consolas" panose="020B0609020204030204" pitchFamily="49" charset="0"/>
            </a:endParaRPr>
          </a:p>
          <a:p>
            <a:pPr>
              <a:lnSpc>
                <a:spcPct val="80000"/>
              </a:lnSpc>
              <a:spcBef>
                <a:spcPts val="300"/>
              </a:spcBef>
            </a:pPr>
            <a:endParaRPr lang="en-US" sz="2000" b="0" dirty="0">
              <a:solidFill>
                <a:srgbClr val="008000"/>
              </a:solidFill>
              <a:latin typeface="Consolas" panose="020B0609020204030204" pitchFamily="49" charset="0"/>
              <a:ea typeface="Menlo" panose="020B0609030804020204" pitchFamily="49" charset="0"/>
              <a:cs typeface="Consolas" panose="020B0609020204030204" pitchFamily="49" charset="0"/>
            </a:endParaRPr>
          </a:p>
          <a:p>
            <a:pPr>
              <a:lnSpc>
                <a:spcPct val="80000"/>
              </a:lnSpc>
              <a:spcBef>
                <a:spcPts val="300"/>
              </a:spcBef>
            </a:pPr>
            <a:r>
              <a:rPr lang="en-US" sz="2000" b="0" dirty="0">
                <a:solidFill>
                  <a:srgbClr val="008000"/>
                </a:solidFill>
                <a:latin typeface="Consolas" panose="020B0609020204030204" pitchFamily="49" charset="0"/>
                <a:ea typeface="Menlo" panose="020B0609030804020204" pitchFamily="49" charset="0"/>
                <a:cs typeface="Consolas" panose="020B0609020204030204" pitchFamily="49" charset="0"/>
              </a:rPr>
              <a:t>// Iterate paragraphs</a:t>
            </a:r>
            <a:endParaRPr lang="en-US" sz="2000" b="0" dirty="0">
              <a:solidFill>
                <a:srgbClr val="0101FD"/>
              </a:solidFill>
              <a:latin typeface="Consolas" panose="020B0609020204030204" pitchFamily="49" charset="0"/>
              <a:ea typeface="Menlo" panose="020B0609030804020204" pitchFamily="49" charset="0"/>
              <a:cs typeface="Consolas" panose="020B0609020204030204" pitchFamily="49" charset="0"/>
            </a:endParaRPr>
          </a:p>
          <a:p>
            <a:pPr>
              <a:lnSpc>
                <a:spcPct val="80000"/>
              </a:lnSpc>
              <a:spcBef>
                <a:spcPts val="300"/>
              </a:spcBef>
            </a:pPr>
            <a:r>
              <a:rPr lang="en-US" sz="2000" b="0" dirty="0" err="1">
                <a:solidFill>
                  <a:srgbClr val="0000FF"/>
                </a:solidFill>
                <a:latin typeface="Consolas" panose="020B0609020204030204" pitchFamily="49" charset="0"/>
                <a:ea typeface="Menlo" panose="020B0609030804020204" pitchFamily="49" charset="0"/>
                <a:cs typeface="Consolas" panose="020B0609020204030204" pitchFamily="49" charset="0"/>
              </a:rPr>
              <a:t>const</a:t>
            </a:r>
            <a:r>
              <a:rPr lang="en-US" sz="2000" b="0" dirty="0">
                <a:solidFill>
                  <a:srgbClr val="000000"/>
                </a:solidFill>
                <a:latin typeface="Consolas" panose="020B0609020204030204" pitchFamily="49" charset="0"/>
                <a:ea typeface="Menlo" panose="020B0609030804020204" pitchFamily="49" charset="0"/>
                <a:cs typeface="Consolas" panose="020B0609020204030204" pitchFamily="49" charset="0"/>
              </a:rPr>
              <a:t> </a:t>
            </a:r>
            <a:r>
              <a:rPr lang="en-US" sz="2000" b="0" dirty="0">
                <a:solidFill>
                  <a:srgbClr val="001080"/>
                </a:solidFill>
                <a:latin typeface="Consolas" panose="020B0609020204030204" pitchFamily="49" charset="0"/>
                <a:ea typeface="Menlo" panose="020B0609030804020204" pitchFamily="49" charset="0"/>
                <a:cs typeface="Consolas" panose="020B0609020204030204" pitchFamily="49" charset="0"/>
              </a:rPr>
              <a:t>paragraphs</a:t>
            </a:r>
            <a:r>
              <a:rPr lang="en-US" sz="2000" b="0" dirty="0">
                <a:solidFill>
                  <a:srgbClr val="000000"/>
                </a:solidFill>
                <a:latin typeface="Consolas" panose="020B0609020204030204" pitchFamily="49" charset="0"/>
                <a:ea typeface="Menlo" panose="020B0609030804020204" pitchFamily="49" charset="0"/>
                <a:cs typeface="Consolas" panose="020B0609020204030204" pitchFamily="49" charset="0"/>
              </a:rPr>
              <a:t> = </a:t>
            </a:r>
            <a:r>
              <a:rPr lang="en-US" sz="2000" b="0" dirty="0" err="1">
                <a:solidFill>
                  <a:srgbClr val="001080"/>
                </a:solidFill>
                <a:latin typeface="Consolas" panose="020B0609020204030204" pitchFamily="49" charset="0"/>
                <a:ea typeface="Menlo" panose="020B0609030804020204" pitchFamily="49" charset="0"/>
                <a:cs typeface="Consolas" panose="020B0609020204030204" pitchFamily="49" charset="0"/>
              </a:rPr>
              <a:t>context</a:t>
            </a:r>
            <a:r>
              <a:rPr lang="en-US" sz="2000" b="0" dirty="0" err="1">
                <a:solidFill>
                  <a:srgbClr val="000000"/>
                </a:solidFill>
                <a:latin typeface="Consolas" panose="020B0609020204030204" pitchFamily="49" charset="0"/>
                <a:ea typeface="Menlo" panose="020B0609030804020204" pitchFamily="49" charset="0"/>
                <a:cs typeface="Consolas" panose="020B0609020204030204" pitchFamily="49" charset="0"/>
              </a:rPr>
              <a:t>.</a:t>
            </a:r>
            <a:r>
              <a:rPr lang="en-US" sz="2000" b="0" dirty="0" err="1">
                <a:solidFill>
                  <a:srgbClr val="001080"/>
                </a:solidFill>
                <a:latin typeface="Consolas" panose="020B0609020204030204" pitchFamily="49" charset="0"/>
                <a:ea typeface="Menlo" panose="020B0609030804020204" pitchFamily="49" charset="0"/>
                <a:cs typeface="Consolas" panose="020B0609020204030204" pitchFamily="49" charset="0"/>
              </a:rPr>
              <a:t>document</a:t>
            </a:r>
            <a:r>
              <a:rPr lang="en-US" sz="2000" b="0" dirty="0" err="1">
                <a:solidFill>
                  <a:srgbClr val="000000"/>
                </a:solidFill>
                <a:latin typeface="Consolas" panose="020B0609020204030204" pitchFamily="49" charset="0"/>
                <a:ea typeface="Menlo" panose="020B0609030804020204" pitchFamily="49" charset="0"/>
                <a:cs typeface="Consolas" panose="020B0609020204030204" pitchFamily="49" charset="0"/>
              </a:rPr>
              <a:t>.</a:t>
            </a:r>
            <a:r>
              <a:rPr lang="en-US" sz="2000" b="0" dirty="0" err="1">
                <a:solidFill>
                  <a:srgbClr val="001080"/>
                </a:solidFill>
                <a:latin typeface="Consolas" panose="020B0609020204030204" pitchFamily="49" charset="0"/>
                <a:ea typeface="Menlo" panose="020B0609030804020204" pitchFamily="49" charset="0"/>
                <a:cs typeface="Consolas" panose="020B0609020204030204" pitchFamily="49" charset="0"/>
              </a:rPr>
              <a:t>body</a:t>
            </a:r>
            <a:r>
              <a:rPr lang="en-US" sz="2000" b="0" dirty="0" err="1">
                <a:solidFill>
                  <a:srgbClr val="000000"/>
                </a:solidFill>
                <a:latin typeface="Consolas" panose="020B0609020204030204" pitchFamily="49" charset="0"/>
                <a:ea typeface="Menlo" panose="020B0609030804020204" pitchFamily="49" charset="0"/>
                <a:cs typeface="Consolas" panose="020B0609020204030204" pitchFamily="49" charset="0"/>
              </a:rPr>
              <a:t>.</a:t>
            </a:r>
            <a:r>
              <a:rPr lang="en-US" sz="2000" b="0" dirty="0" err="1">
                <a:solidFill>
                  <a:srgbClr val="001080"/>
                </a:solidFill>
                <a:latin typeface="Consolas" panose="020B0609020204030204" pitchFamily="49" charset="0"/>
                <a:ea typeface="Menlo" panose="020B0609030804020204" pitchFamily="49" charset="0"/>
                <a:cs typeface="Consolas" panose="020B0609020204030204" pitchFamily="49" charset="0"/>
              </a:rPr>
              <a:t>paragraphs</a:t>
            </a:r>
            <a:r>
              <a:rPr lang="en-US" sz="2000" b="0" dirty="0">
                <a:solidFill>
                  <a:srgbClr val="000000"/>
                </a:solidFill>
                <a:latin typeface="Consolas" panose="020B0609020204030204" pitchFamily="49" charset="0"/>
                <a:ea typeface="Menlo" panose="020B0609030804020204" pitchFamily="49" charset="0"/>
                <a:cs typeface="Consolas" panose="020B0609020204030204" pitchFamily="49" charset="0"/>
              </a:rPr>
              <a:t>;</a:t>
            </a:r>
          </a:p>
          <a:p>
            <a:r>
              <a:rPr lang="en-US" sz="2000" b="0" dirty="0" err="1">
                <a:solidFill>
                  <a:srgbClr val="001080"/>
                </a:solidFill>
                <a:latin typeface="Consolas" panose="020B0609020204030204" pitchFamily="49" charset="0"/>
                <a:ea typeface="Menlo" panose="020B0609030804020204" pitchFamily="49" charset="0"/>
                <a:cs typeface="Consolas" panose="020B0609020204030204" pitchFamily="49" charset="0"/>
              </a:rPr>
              <a:t>context</a:t>
            </a:r>
            <a:r>
              <a:rPr lang="en-US" sz="2000" b="0" dirty="0" err="1">
                <a:solidFill>
                  <a:srgbClr val="000000"/>
                </a:solidFill>
                <a:latin typeface="Consolas" panose="020B0609020204030204" pitchFamily="49" charset="0"/>
                <a:ea typeface="Menlo" panose="020B0609030804020204" pitchFamily="49" charset="0"/>
                <a:cs typeface="Consolas" panose="020B0609020204030204" pitchFamily="49" charset="0"/>
              </a:rPr>
              <a:t>.</a:t>
            </a:r>
            <a:r>
              <a:rPr lang="en-US" sz="2000" b="0" dirty="0" err="1">
                <a:solidFill>
                  <a:srgbClr val="795E26"/>
                </a:solidFill>
                <a:latin typeface="Consolas" panose="020B0609020204030204" pitchFamily="49" charset="0"/>
                <a:ea typeface="Menlo" panose="020B0609030804020204" pitchFamily="49" charset="0"/>
                <a:cs typeface="Consolas" panose="020B0609020204030204" pitchFamily="49" charset="0"/>
              </a:rPr>
              <a:t>load</a:t>
            </a:r>
            <a:r>
              <a:rPr lang="en-US" sz="2000" b="0" dirty="0">
                <a:solidFill>
                  <a:srgbClr val="000000"/>
                </a:solidFill>
                <a:latin typeface="Consolas" panose="020B0609020204030204" pitchFamily="49" charset="0"/>
                <a:ea typeface="Menlo" panose="020B0609030804020204" pitchFamily="49" charset="0"/>
                <a:cs typeface="Consolas" panose="020B0609020204030204" pitchFamily="49" charset="0"/>
              </a:rPr>
              <a:t>(</a:t>
            </a:r>
            <a:r>
              <a:rPr lang="en-US" sz="2000" b="0" dirty="0">
                <a:solidFill>
                  <a:srgbClr val="001080"/>
                </a:solidFill>
                <a:latin typeface="Consolas" panose="020B0609020204030204" pitchFamily="49" charset="0"/>
                <a:ea typeface="Menlo" panose="020B0609030804020204" pitchFamily="49" charset="0"/>
                <a:cs typeface="Consolas" panose="020B0609020204030204" pitchFamily="49" charset="0"/>
              </a:rPr>
              <a:t>paragraphs</a:t>
            </a:r>
            <a:r>
              <a:rPr lang="en-US" sz="2000" b="0" dirty="0">
                <a:solidFill>
                  <a:srgbClr val="000000"/>
                </a:solidFill>
                <a:latin typeface="Consolas" panose="020B0609020204030204" pitchFamily="49" charset="0"/>
                <a:ea typeface="Menlo" panose="020B0609030804020204" pitchFamily="49" charset="0"/>
                <a:cs typeface="Consolas" panose="020B0609020204030204" pitchFamily="49" charset="0"/>
              </a:rPr>
              <a:t>, </a:t>
            </a:r>
            <a:r>
              <a:rPr lang="en-US" sz="2000" b="0" dirty="0">
                <a:solidFill>
                  <a:srgbClr val="A31515"/>
                </a:solidFill>
                <a:latin typeface="Consolas" panose="020B0609020204030204" pitchFamily="49" charset="0"/>
                <a:ea typeface="Menlo" panose="020B0609030804020204" pitchFamily="49" charset="0"/>
                <a:cs typeface="Consolas" panose="020B0609020204030204" pitchFamily="49" charset="0"/>
              </a:rPr>
              <a:t>'text'</a:t>
            </a:r>
            <a:r>
              <a:rPr lang="en-US" sz="2000" b="0" dirty="0">
                <a:solidFill>
                  <a:srgbClr val="000000"/>
                </a:solidFill>
                <a:latin typeface="Consolas" panose="020B0609020204030204" pitchFamily="49" charset="0"/>
                <a:ea typeface="Menlo" panose="020B0609030804020204" pitchFamily="49" charset="0"/>
                <a:cs typeface="Consolas" panose="020B0609020204030204" pitchFamily="49" charset="0"/>
              </a:rPr>
              <a:t>);</a:t>
            </a:r>
          </a:p>
          <a:p>
            <a:r>
              <a:rPr lang="en-US" sz="2000" b="0" dirty="0">
                <a:solidFill>
                  <a:srgbClr val="AF00DB"/>
                </a:solidFill>
                <a:latin typeface="Consolas" panose="020B0609020204030204" pitchFamily="49" charset="0"/>
                <a:ea typeface="Menlo" panose="020B0609030804020204" pitchFamily="49" charset="0"/>
                <a:cs typeface="Consolas" panose="020B0609020204030204" pitchFamily="49" charset="0"/>
              </a:rPr>
              <a:t>return</a:t>
            </a:r>
            <a:r>
              <a:rPr lang="en-US" sz="2000" b="0" dirty="0">
                <a:solidFill>
                  <a:srgbClr val="000000"/>
                </a:solidFill>
                <a:latin typeface="Consolas" panose="020B0609020204030204" pitchFamily="49" charset="0"/>
                <a:ea typeface="Menlo" panose="020B0609030804020204" pitchFamily="49" charset="0"/>
                <a:cs typeface="Consolas" panose="020B0609020204030204" pitchFamily="49" charset="0"/>
              </a:rPr>
              <a:t> </a:t>
            </a:r>
            <a:r>
              <a:rPr lang="en-US" sz="2000" b="0" dirty="0" err="1">
                <a:solidFill>
                  <a:srgbClr val="001080"/>
                </a:solidFill>
                <a:latin typeface="Consolas" panose="020B0609020204030204" pitchFamily="49" charset="0"/>
                <a:ea typeface="Menlo" panose="020B0609030804020204" pitchFamily="49" charset="0"/>
                <a:cs typeface="Consolas" panose="020B0609020204030204" pitchFamily="49" charset="0"/>
              </a:rPr>
              <a:t>context</a:t>
            </a:r>
            <a:r>
              <a:rPr lang="en-US" sz="2000" b="0" dirty="0" err="1">
                <a:solidFill>
                  <a:srgbClr val="000000"/>
                </a:solidFill>
                <a:latin typeface="Consolas" panose="020B0609020204030204" pitchFamily="49" charset="0"/>
                <a:ea typeface="Menlo" panose="020B0609030804020204" pitchFamily="49" charset="0"/>
                <a:cs typeface="Consolas" panose="020B0609020204030204" pitchFamily="49" charset="0"/>
              </a:rPr>
              <a:t>.</a:t>
            </a:r>
            <a:r>
              <a:rPr lang="en-US" sz="2000" b="0" dirty="0" err="1">
                <a:solidFill>
                  <a:srgbClr val="795E26"/>
                </a:solidFill>
                <a:latin typeface="Consolas" panose="020B0609020204030204" pitchFamily="49" charset="0"/>
                <a:ea typeface="Menlo" panose="020B0609030804020204" pitchFamily="49" charset="0"/>
                <a:cs typeface="Consolas" panose="020B0609020204030204" pitchFamily="49" charset="0"/>
              </a:rPr>
              <a:t>sync</a:t>
            </a:r>
            <a:r>
              <a:rPr lang="en-US" sz="2000" b="0" dirty="0">
                <a:solidFill>
                  <a:srgbClr val="000000"/>
                </a:solidFill>
                <a:latin typeface="Consolas" panose="020B0609020204030204" pitchFamily="49" charset="0"/>
                <a:ea typeface="Menlo" panose="020B0609030804020204" pitchFamily="49" charset="0"/>
                <a:cs typeface="Consolas" panose="020B0609020204030204" pitchFamily="49" charset="0"/>
              </a:rPr>
              <a:t>().</a:t>
            </a:r>
            <a:r>
              <a:rPr lang="en-US" sz="2000" b="0" dirty="0">
                <a:solidFill>
                  <a:srgbClr val="795E26"/>
                </a:solidFill>
                <a:latin typeface="Consolas" panose="020B0609020204030204" pitchFamily="49" charset="0"/>
                <a:ea typeface="Menlo" panose="020B0609030804020204" pitchFamily="49" charset="0"/>
                <a:cs typeface="Consolas" panose="020B0609020204030204" pitchFamily="49" charset="0"/>
              </a:rPr>
              <a:t>then</a:t>
            </a:r>
            <a:r>
              <a:rPr lang="en-US" sz="2000" b="0" dirty="0">
                <a:solidFill>
                  <a:srgbClr val="000000"/>
                </a:solidFill>
                <a:latin typeface="Consolas" panose="020B0609020204030204" pitchFamily="49" charset="0"/>
                <a:ea typeface="Menlo" panose="020B0609030804020204" pitchFamily="49" charset="0"/>
                <a:cs typeface="Consolas" panose="020B0609020204030204" pitchFamily="49" charset="0"/>
              </a:rPr>
              <a:t>(() </a:t>
            </a:r>
            <a:r>
              <a:rPr lang="en-US" sz="2000" b="0" dirty="0">
                <a:solidFill>
                  <a:srgbClr val="0000FF"/>
                </a:solidFill>
                <a:latin typeface="Consolas" panose="020B0609020204030204" pitchFamily="49" charset="0"/>
                <a:ea typeface="Menlo" panose="020B0609030804020204" pitchFamily="49" charset="0"/>
                <a:cs typeface="Consolas" panose="020B0609020204030204" pitchFamily="49" charset="0"/>
              </a:rPr>
              <a:t>=&gt;</a:t>
            </a:r>
            <a:r>
              <a:rPr lang="en-US" sz="2000" b="0" dirty="0">
                <a:solidFill>
                  <a:srgbClr val="000000"/>
                </a:solidFill>
                <a:latin typeface="Consolas" panose="020B0609020204030204" pitchFamily="49" charset="0"/>
                <a:ea typeface="Menlo" panose="020B0609030804020204" pitchFamily="49" charset="0"/>
                <a:cs typeface="Consolas" panose="020B0609020204030204" pitchFamily="49" charset="0"/>
              </a:rPr>
              <a:t> {</a:t>
            </a:r>
          </a:p>
          <a:p>
            <a:r>
              <a:rPr lang="en-US" sz="2000" b="0" dirty="0">
                <a:solidFill>
                  <a:srgbClr val="AF00DB"/>
                </a:solidFill>
                <a:latin typeface="Consolas" panose="020B0609020204030204" pitchFamily="49" charset="0"/>
                <a:ea typeface="Menlo" panose="020B0609030804020204" pitchFamily="49" charset="0"/>
                <a:cs typeface="Consolas" panose="020B0609020204030204" pitchFamily="49" charset="0"/>
              </a:rPr>
              <a:t>    for</a:t>
            </a:r>
            <a:r>
              <a:rPr lang="en-US" sz="2000" b="0" dirty="0">
                <a:solidFill>
                  <a:srgbClr val="000000"/>
                </a:solidFill>
                <a:latin typeface="Consolas" panose="020B0609020204030204" pitchFamily="49" charset="0"/>
                <a:ea typeface="Menlo" panose="020B0609030804020204" pitchFamily="49" charset="0"/>
                <a:cs typeface="Consolas" panose="020B0609020204030204" pitchFamily="49" charset="0"/>
              </a:rPr>
              <a:t> (</a:t>
            </a:r>
            <a:r>
              <a:rPr lang="en-US" sz="2000" b="0" dirty="0" err="1">
                <a:solidFill>
                  <a:srgbClr val="0000FF"/>
                </a:solidFill>
                <a:latin typeface="Consolas" panose="020B0609020204030204" pitchFamily="49" charset="0"/>
                <a:ea typeface="Menlo" panose="020B0609030804020204" pitchFamily="49" charset="0"/>
                <a:cs typeface="Consolas" panose="020B0609020204030204" pitchFamily="49" charset="0"/>
              </a:rPr>
              <a:t>var</a:t>
            </a:r>
            <a:r>
              <a:rPr lang="en-US" sz="2000" b="0" dirty="0">
                <a:solidFill>
                  <a:srgbClr val="000000"/>
                </a:solidFill>
                <a:latin typeface="Consolas" panose="020B0609020204030204" pitchFamily="49" charset="0"/>
                <a:ea typeface="Menlo" panose="020B0609030804020204" pitchFamily="49" charset="0"/>
                <a:cs typeface="Consolas" panose="020B0609020204030204" pitchFamily="49" charset="0"/>
              </a:rPr>
              <a:t> </a:t>
            </a:r>
            <a:r>
              <a:rPr lang="en-US" sz="2000" b="0" dirty="0" err="1">
                <a:solidFill>
                  <a:srgbClr val="001080"/>
                </a:solidFill>
                <a:latin typeface="Consolas" panose="020B0609020204030204" pitchFamily="49" charset="0"/>
                <a:ea typeface="Menlo" panose="020B0609030804020204" pitchFamily="49" charset="0"/>
                <a:cs typeface="Consolas" panose="020B0609020204030204" pitchFamily="49" charset="0"/>
              </a:rPr>
              <a:t>i</a:t>
            </a:r>
            <a:r>
              <a:rPr lang="en-US" sz="2000" b="0" dirty="0">
                <a:solidFill>
                  <a:srgbClr val="000000"/>
                </a:solidFill>
                <a:latin typeface="Consolas" panose="020B0609020204030204" pitchFamily="49" charset="0"/>
                <a:ea typeface="Menlo" panose="020B0609030804020204" pitchFamily="49" charset="0"/>
                <a:cs typeface="Consolas" panose="020B0609020204030204" pitchFamily="49" charset="0"/>
              </a:rPr>
              <a:t> = </a:t>
            </a:r>
            <a:r>
              <a:rPr lang="en-US" sz="2000" b="0" dirty="0">
                <a:solidFill>
                  <a:srgbClr val="09885A"/>
                </a:solidFill>
                <a:latin typeface="Consolas" panose="020B0609020204030204" pitchFamily="49" charset="0"/>
                <a:ea typeface="Menlo" panose="020B0609030804020204" pitchFamily="49" charset="0"/>
                <a:cs typeface="Consolas" panose="020B0609020204030204" pitchFamily="49" charset="0"/>
              </a:rPr>
              <a:t>0</a:t>
            </a:r>
            <a:r>
              <a:rPr lang="en-US" sz="2000" b="0" dirty="0">
                <a:solidFill>
                  <a:srgbClr val="000000"/>
                </a:solidFill>
                <a:latin typeface="Consolas" panose="020B0609020204030204" pitchFamily="49" charset="0"/>
                <a:ea typeface="Menlo" panose="020B0609030804020204" pitchFamily="49" charset="0"/>
                <a:cs typeface="Consolas" panose="020B0609020204030204" pitchFamily="49" charset="0"/>
              </a:rPr>
              <a:t>; </a:t>
            </a:r>
            <a:r>
              <a:rPr lang="en-US" sz="2000" b="0" dirty="0" err="1">
                <a:solidFill>
                  <a:srgbClr val="001080"/>
                </a:solidFill>
                <a:latin typeface="Consolas" panose="020B0609020204030204" pitchFamily="49" charset="0"/>
                <a:ea typeface="Menlo" panose="020B0609030804020204" pitchFamily="49" charset="0"/>
                <a:cs typeface="Consolas" panose="020B0609020204030204" pitchFamily="49" charset="0"/>
              </a:rPr>
              <a:t>i</a:t>
            </a:r>
            <a:r>
              <a:rPr lang="en-US" sz="2000" b="0" dirty="0">
                <a:solidFill>
                  <a:srgbClr val="000000"/>
                </a:solidFill>
                <a:latin typeface="Consolas" panose="020B0609020204030204" pitchFamily="49" charset="0"/>
                <a:ea typeface="Menlo" panose="020B0609030804020204" pitchFamily="49" charset="0"/>
                <a:cs typeface="Consolas" panose="020B0609020204030204" pitchFamily="49" charset="0"/>
              </a:rPr>
              <a:t> &lt; </a:t>
            </a:r>
            <a:r>
              <a:rPr lang="en-US" sz="2000" b="0" dirty="0" err="1">
                <a:solidFill>
                  <a:srgbClr val="001080"/>
                </a:solidFill>
                <a:latin typeface="Consolas" panose="020B0609020204030204" pitchFamily="49" charset="0"/>
                <a:ea typeface="Menlo" panose="020B0609030804020204" pitchFamily="49" charset="0"/>
                <a:cs typeface="Consolas" panose="020B0609020204030204" pitchFamily="49" charset="0"/>
              </a:rPr>
              <a:t>paragraphs</a:t>
            </a:r>
            <a:r>
              <a:rPr lang="en-US" sz="2000" b="0" dirty="0" err="1">
                <a:solidFill>
                  <a:srgbClr val="000000"/>
                </a:solidFill>
                <a:latin typeface="Consolas" panose="020B0609020204030204" pitchFamily="49" charset="0"/>
                <a:ea typeface="Menlo" panose="020B0609030804020204" pitchFamily="49" charset="0"/>
                <a:cs typeface="Consolas" panose="020B0609020204030204" pitchFamily="49" charset="0"/>
              </a:rPr>
              <a:t>.</a:t>
            </a:r>
            <a:r>
              <a:rPr lang="en-US" sz="2000" b="0" dirty="0" err="1">
                <a:solidFill>
                  <a:srgbClr val="001080"/>
                </a:solidFill>
                <a:latin typeface="Consolas" panose="020B0609020204030204" pitchFamily="49" charset="0"/>
                <a:ea typeface="Menlo" panose="020B0609030804020204" pitchFamily="49" charset="0"/>
                <a:cs typeface="Consolas" panose="020B0609020204030204" pitchFamily="49" charset="0"/>
              </a:rPr>
              <a:t>items</a:t>
            </a:r>
            <a:r>
              <a:rPr lang="en-US" sz="2000" b="0" dirty="0" err="1">
                <a:solidFill>
                  <a:srgbClr val="000000"/>
                </a:solidFill>
                <a:latin typeface="Consolas" panose="020B0609020204030204" pitchFamily="49" charset="0"/>
                <a:ea typeface="Menlo" panose="020B0609030804020204" pitchFamily="49" charset="0"/>
                <a:cs typeface="Consolas" panose="020B0609020204030204" pitchFamily="49" charset="0"/>
              </a:rPr>
              <a:t>.</a:t>
            </a:r>
            <a:r>
              <a:rPr lang="en-US" sz="2000" b="0" dirty="0" err="1">
                <a:solidFill>
                  <a:srgbClr val="001080"/>
                </a:solidFill>
                <a:latin typeface="Consolas" panose="020B0609020204030204" pitchFamily="49" charset="0"/>
                <a:ea typeface="Menlo" panose="020B0609030804020204" pitchFamily="49" charset="0"/>
                <a:cs typeface="Consolas" panose="020B0609020204030204" pitchFamily="49" charset="0"/>
              </a:rPr>
              <a:t>length</a:t>
            </a:r>
            <a:r>
              <a:rPr lang="en-US" sz="2000" b="0" dirty="0">
                <a:solidFill>
                  <a:srgbClr val="000000"/>
                </a:solidFill>
                <a:latin typeface="Consolas" panose="020B0609020204030204" pitchFamily="49" charset="0"/>
                <a:ea typeface="Menlo" panose="020B0609030804020204" pitchFamily="49" charset="0"/>
                <a:cs typeface="Consolas" panose="020B0609020204030204" pitchFamily="49" charset="0"/>
              </a:rPr>
              <a:t>; </a:t>
            </a:r>
            <a:r>
              <a:rPr lang="en-US" sz="2000" b="0" dirty="0" err="1">
                <a:solidFill>
                  <a:srgbClr val="001080"/>
                </a:solidFill>
                <a:latin typeface="Consolas" panose="020B0609020204030204" pitchFamily="49" charset="0"/>
                <a:cs typeface="Consolas" panose="020B0609020204030204" pitchFamily="49" charset="0"/>
              </a:rPr>
              <a:t>i</a:t>
            </a:r>
            <a:r>
              <a:rPr lang="en-US" sz="2000" b="0" dirty="0">
                <a:solidFill>
                  <a:srgbClr val="000000"/>
                </a:solidFill>
                <a:latin typeface="Consolas" panose="020B0609020204030204" pitchFamily="49" charset="0"/>
                <a:ea typeface="Menlo" panose="020B0609030804020204" pitchFamily="49" charset="0"/>
                <a:cs typeface="Consolas" panose="020B0609020204030204" pitchFamily="49" charset="0"/>
              </a:rPr>
              <a:t>++) {</a:t>
            </a:r>
          </a:p>
          <a:p>
            <a:r>
              <a:rPr lang="en-US" sz="2000" b="0" dirty="0">
                <a:solidFill>
                  <a:srgbClr val="000000"/>
                </a:solidFill>
                <a:latin typeface="Consolas" panose="020B0609020204030204" pitchFamily="49" charset="0"/>
                <a:ea typeface="Menlo" panose="020B0609030804020204" pitchFamily="49" charset="0"/>
                <a:cs typeface="Consolas" panose="020B0609020204030204" pitchFamily="49" charset="0"/>
              </a:rPr>
              <a:t>        </a:t>
            </a:r>
            <a:r>
              <a:rPr lang="en-US" sz="2000" b="0" dirty="0">
                <a:solidFill>
                  <a:srgbClr val="008000"/>
                </a:solidFill>
                <a:latin typeface="Consolas" panose="020B0609020204030204" pitchFamily="49" charset="0"/>
                <a:ea typeface="Menlo" panose="020B0609030804020204" pitchFamily="49" charset="0"/>
                <a:cs typeface="Consolas" panose="020B0609020204030204" pitchFamily="49" charset="0"/>
              </a:rPr>
              <a:t>// do something with paragraph (</a:t>
            </a:r>
            <a:r>
              <a:rPr lang="en-US" sz="2000" b="0" dirty="0" err="1">
                <a:solidFill>
                  <a:srgbClr val="008000"/>
                </a:solidFill>
                <a:latin typeface="Consolas" panose="020B0609020204030204" pitchFamily="49" charset="0"/>
                <a:ea typeface="Menlo" panose="020B0609030804020204" pitchFamily="49" charset="0"/>
                <a:cs typeface="Consolas" panose="020B0609020204030204" pitchFamily="49" charset="0"/>
              </a:rPr>
              <a:t>paragraphs.items</a:t>
            </a:r>
            <a:r>
              <a:rPr lang="en-US" sz="2000" b="0" dirty="0">
                <a:solidFill>
                  <a:srgbClr val="008000"/>
                </a:solidFill>
                <a:latin typeface="Consolas" panose="020B0609020204030204" pitchFamily="49" charset="0"/>
                <a:ea typeface="Menlo" panose="020B0609030804020204" pitchFamily="49" charset="0"/>
                <a:cs typeface="Consolas" panose="020B0609020204030204" pitchFamily="49" charset="0"/>
              </a:rPr>
              <a:t>[</a:t>
            </a:r>
            <a:r>
              <a:rPr lang="en-US" sz="2000" b="0" dirty="0" err="1">
                <a:solidFill>
                  <a:srgbClr val="008000"/>
                </a:solidFill>
                <a:latin typeface="Consolas" panose="020B0609020204030204" pitchFamily="49" charset="0"/>
                <a:ea typeface="Menlo" panose="020B0609030804020204" pitchFamily="49" charset="0"/>
                <a:cs typeface="Consolas" panose="020B0609020204030204" pitchFamily="49" charset="0"/>
              </a:rPr>
              <a:t>i</a:t>
            </a:r>
            <a:r>
              <a:rPr lang="en-US" sz="2000" b="0" dirty="0">
                <a:solidFill>
                  <a:srgbClr val="008000"/>
                </a:solidFill>
                <a:latin typeface="Consolas" panose="020B0609020204030204" pitchFamily="49" charset="0"/>
                <a:ea typeface="Menlo" panose="020B0609030804020204" pitchFamily="49" charset="0"/>
                <a:cs typeface="Consolas" panose="020B0609020204030204" pitchFamily="49" charset="0"/>
              </a:rPr>
              <a:t>])</a:t>
            </a:r>
            <a:endParaRPr lang="en-US" sz="2000" b="0" dirty="0">
              <a:solidFill>
                <a:srgbClr val="000000"/>
              </a:solidFill>
              <a:latin typeface="Consolas" panose="020B0609020204030204" pitchFamily="49" charset="0"/>
              <a:ea typeface="Menlo" panose="020B0609030804020204" pitchFamily="49" charset="0"/>
              <a:cs typeface="Consolas" panose="020B0609020204030204" pitchFamily="49" charset="0"/>
            </a:endParaRPr>
          </a:p>
          <a:p>
            <a:r>
              <a:rPr lang="en-US" sz="2000" b="0" dirty="0">
                <a:solidFill>
                  <a:srgbClr val="000000"/>
                </a:solidFill>
                <a:latin typeface="Consolas" panose="020B0609020204030204" pitchFamily="49" charset="0"/>
                <a:ea typeface="Menlo" panose="020B0609030804020204" pitchFamily="49" charset="0"/>
                <a:cs typeface="Consolas" panose="020B0609020204030204" pitchFamily="49" charset="0"/>
              </a:rPr>
              <a:t>    }</a:t>
            </a:r>
          </a:p>
          <a:p>
            <a:r>
              <a:rPr lang="en-US" sz="2000" b="0" dirty="0">
                <a:solidFill>
                  <a:srgbClr val="000000"/>
                </a:solidFill>
                <a:latin typeface="Consolas" panose="020B0609020204030204" pitchFamily="49" charset="0"/>
                <a:ea typeface="Menlo" panose="020B0609030804020204" pitchFamily="49" charset="0"/>
                <a:cs typeface="Consolas" panose="020B0609020204030204" pitchFamily="49" charset="0"/>
              </a:rPr>
              <a:t>}).</a:t>
            </a:r>
            <a:r>
              <a:rPr lang="en-US" sz="2000" b="0" dirty="0">
                <a:solidFill>
                  <a:srgbClr val="795E26"/>
                </a:solidFill>
                <a:latin typeface="Consolas" panose="020B0609020204030204" pitchFamily="49" charset="0"/>
                <a:ea typeface="Menlo" panose="020B0609030804020204" pitchFamily="49" charset="0"/>
                <a:cs typeface="Consolas" panose="020B0609020204030204" pitchFamily="49" charset="0"/>
              </a:rPr>
              <a:t>then</a:t>
            </a:r>
            <a:r>
              <a:rPr lang="en-US" sz="2000" b="0" dirty="0">
                <a:solidFill>
                  <a:srgbClr val="000000"/>
                </a:solidFill>
                <a:latin typeface="Consolas" panose="020B0609020204030204" pitchFamily="49" charset="0"/>
                <a:ea typeface="Menlo" panose="020B0609030804020204" pitchFamily="49" charset="0"/>
                <a:cs typeface="Consolas" panose="020B0609020204030204" pitchFamily="49" charset="0"/>
              </a:rPr>
              <a:t>(</a:t>
            </a:r>
            <a:r>
              <a:rPr lang="en-US" sz="2000" b="0" dirty="0" err="1">
                <a:solidFill>
                  <a:srgbClr val="001080"/>
                </a:solidFill>
                <a:latin typeface="Consolas" panose="020B0609020204030204" pitchFamily="49" charset="0"/>
                <a:ea typeface="Menlo" panose="020B0609030804020204" pitchFamily="49" charset="0"/>
                <a:cs typeface="Consolas" panose="020B0609020204030204" pitchFamily="49" charset="0"/>
              </a:rPr>
              <a:t>context</a:t>
            </a:r>
            <a:r>
              <a:rPr lang="en-US" sz="2000" b="0" dirty="0" err="1">
                <a:solidFill>
                  <a:srgbClr val="000000"/>
                </a:solidFill>
                <a:latin typeface="Consolas" panose="020B0609020204030204" pitchFamily="49" charset="0"/>
                <a:ea typeface="Menlo" panose="020B0609030804020204" pitchFamily="49" charset="0"/>
                <a:cs typeface="Consolas" panose="020B0609020204030204" pitchFamily="49" charset="0"/>
              </a:rPr>
              <a:t>.</a:t>
            </a:r>
            <a:r>
              <a:rPr lang="en-US" sz="2000" b="0" dirty="0" err="1">
                <a:solidFill>
                  <a:srgbClr val="001080"/>
                </a:solidFill>
                <a:latin typeface="Consolas" panose="020B0609020204030204" pitchFamily="49" charset="0"/>
                <a:ea typeface="Menlo" panose="020B0609030804020204" pitchFamily="49" charset="0"/>
                <a:cs typeface="Consolas" panose="020B0609020204030204" pitchFamily="49" charset="0"/>
              </a:rPr>
              <a:t>sync</a:t>
            </a:r>
            <a:r>
              <a:rPr lang="en-US" sz="2000" b="0" dirty="0">
                <a:solidFill>
                  <a:srgbClr val="000000"/>
                </a:solidFill>
                <a:latin typeface="Consolas" panose="020B0609020204030204" pitchFamily="49" charset="0"/>
                <a:ea typeface="Menlo" panose="020B0609030804020204" pitchFamily="49" charset="0"/>
                <a:cs typeface="Consolas" panose="020B0609020204030204" pitchFamily="49" charset="0"/>
              </a:rPr>
              <a:t>);</a:t>
            </a:r>
          </a:p>
        </p:txBody>
      </p:sp>
    </p:spTree>
    <p:extLst>
      <p:ext uri="{BB962C8B-B14F-4D97-AF65-F5344CB8AC3E}">
        <p14:creationId xmlns:p14="http://schemas.microsoft.com/office/powerpoint/2010/main" val="3440008459"/>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2">
            <a:extLst>
              <a:ext uri="{FF2B5EF4-FFF2-40B4-BE49-F238E27FC236}">
                <a16:creationId xmlns:a16="http://schemas.microsoft.com/office/drawing/2014/main" id="{593D0757-0680-49A2-8848-7D301241A3B7}"/>
              </a:ext>
            </a:extLst>
          </p:cNvPr>
          <p:cNvSpPr txBox="1">
            <a:spLocks/>
          </p:cNvSpPr>
          <p:nvPr/>
        </p:nvSpPr>
        <p:spPr>
          <a:xfrm>
            <a:off x="465139" y="1500487"/>
            <a:ext cx="6758622" cy="4779770"/>
          </a:xfrm>
          <a:prstGeom prst="rect">
            <a:avLst/>
          </a:prstGeom>
          <a:ln>
            <a:noFill/>
          </a:ln>
        </p:spPr>
        <p:txBody>
          <a:bodyPr vert="horz" wrap="square" lIns="0" tIns="0" rIns="0" bIns="0" rtlCol="0">
            <a:spAutoFit/>
          </a:bodyPr>
          <a:lstStyle>
            <a:lvl1pPr marL="0" marR="0" indent="0" algn="l" defTabSz="932742" rtl="0" eaLnBrk="1" fontAlgn="auto" latinLnBrk="0" hangingPunct="1">
              <a:lnSpc>
                <a:spcPts val="2400"/>
              </a:lnSpc>
              <a:spcBef>
                <a:spcPct val="20000"/>
              </a:spcBef>
              <a:spcAft>
                <a:spcPts val="0"/>
              </a:spcAft>
              <a:buClrTx/>
              <a:buSzPct val="90000"/>
              <a:buFont typeface="Wingdings" panose="05000000000000000000" pitchFamily="2" charset="2"/>
              <a:buNone/>
              <a:tabLst/>
              <a:defRPr sz="2000" b="0" i="0" kern="1200" spc="0" baseline="0">
                <a:solidFill>
                  <a:schemeClr val="tx1"/>
                </a:solidFill>
                <a:latin typeface="+mn-lt"/>
                <a:ea typeface="+mn-ea"/>
                <a:cs typeface="+mn-cs"/>
              </a:defRPr>
            </a:lvl1pPr>
            <a:lvl2pPr marL="2286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4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lnSpc>
                <a:spcPct val="90000"/>
              </a:lnSpc>
              <a:spcBef>
                <a:spcPts val="600"/>
              </a:spcBef>
            </a:pPr>
            <a:r>
              <a:rPr lang="en-US" b="1" dirty="0">
                <a:solidFill>
                  <a:srgbClr val="D83B01"/>
                </a:solidFill>
                <a:latin typeface="Segoe UI Semibold"/>
              </a:rPr>
              <a:t>Styles</a:t>
            </a:r>
          </a:p>
          <a:p>
            <a:pPr lvl="0">
              <a:lnSpc>
                <a:spcPct val="90000"/>
              </a:lnSpc>
              <a:spcBef>
                <a:spcPts val="600"/>
              </a:spcBef>
            </a:pPr>
            <a:r>
              <a:rPr lang="en-US" sz="1600" dirty="0">
                <a:solidFill>
                  <a:srgbClr val="2F2F2F"/>
                </a:solidFill>
                <a:latin typeface="+mj-lt"/>
              </a:rPr>
              <a:t>Styles in Microsoft Word are similar to a CSS class in HTML. They provide a pre-configured and reusable set of formatting to be applied to a paragraph or range of text.</a:t>
            </a:r>
          </a:p>
          <a:p>
            <a:pPr lvl="0">
              <a:lnSpc>
                <a:spcPct val="90000"/>
              </a:lnSpc>
              <a:spcBef>
                <a:spcPts val="600"/>
              </a:spcBef>
            </a:pPr>
            <a:r>
              <a:rPr lang="en-US" sz="1600" dirty="0" err="1">
                <a:solidFill>
                  <a:srgbClr val="2F2F2F"/>
                </a:solidFill>
                <a:latin typeface="+mj-lt"/>
              </a:rPr>
              <a:t>Office.js</a:t>
            </a:r>
            <a:r>
              <a:rPr lang="en-US" sz="1600" dirty="0">
                <a:solidFill>
                  <a:srgbClr val="2F2F2F"/>
                </a:solidFill>
                <a:latin typeface="+mj-lt"/>
              </a:rPr>
              <a:t> can apply both out of the box styles and custom styles to paragraphs and ranges of text.</a:t>
            </a:r>
            <a:endParaRPr lang="en-US" sz="1600" dirty="0">
              <a:solidFill>
                <a:srgbClr val="2F2F2F"/>
              </a:solidFill>
            </a:endParaRPr>
          </a:p>
          <a:p>
            <a:pPr lvl="0">
              <a:lnSpc>
                <a:spcPct val="90000"/>
              </a:lnSpc>
              <a:spcBef>
                <a:spcPts val="600"/>
              </a:spcBef>
            </a:pPr>
            <a:endParaRPr lang="en-US" sz="1600" dirty="0">
              <a:solidFill>
                <a:srgbClr val="2F2F2F"/>
              </a:solidFill>
              <a:latin typeface="Segoe UI Semibold"/>
            </a:endParaRPr>
          </a:p>
          <a:p>
            <a:pPr lvl="0">
              <a:lnSpc>
                <a:spcPct val="90000"/>
              </a:lnSpc>
              <a:spcBef>
                <a:spcPts val="600"/>
              </a:spcBef>
            </a:pPr>
            <a:r>
              <a:rPr lang="en-US" b="1" dirty="0">
                <a:solidFill>
                  <a:srgbClr val="D83B01"/>
                </a:solidFill>
                <a:latin typeface="Segoe UI Semibold"/>
              </a:rPr>
              <a:t>Fonts</a:t>
            </a:r>
          </a:p>
          <a:p>
            <a:pPr lvl="0">
              <a:lnSpc>
                <a:spcPct val="90000"/>
              </a:lnSpc>
              <a:spcBef>
                <a:spcPts val="600"/>
              </a:spcBef>
            </a:pPr>
            <a:r>
              <a:rPr lang="en-US" sz="1600" dirty="0">
                <a:solidFill>
                  <a:srgbClr val="2F2F2F"/>
                </a:solidFill>
                <a:latin typeface="Segoe UI Semibold"/>
              </a:rPr>
              <a:t>Modifying a font is similar to applying an inline style in HTML.</a:t>
            </a:r>
          </a:p>
          <a:p>
            <a:pPr lvl="0">
              <a:lnSpc>
                <a:spcPct val="90000"/>
              </a:lnSpc>
              <a:spcBef>
                <a:spcPts val="600"/>
              </a:spcBef>
            </a:pPr>
            <a:r>
              <a:rPr lang="en-US" sz="1600" dirty="0">
                <a:solidFill>
                  <a:srgbClr val="2F2F2F"/>
                </a:solidFill>
                <a:latin typeface="Segoe UI Semibold"/>
              </a:rPr>
              <a:t>Setting a font allows you to manipulate the font family, weight, size, colors, and more.</a:t>
            </a:r>
          </a:p>
          <a:p>
            <a:pPr lvl="0">
              <a:lnSpc>
                <a:spcPct val="90000"/>
              </a:lnSpc>
              <a:spcBef>
                <a:spcPts val="600"/>
              </a:spcBef>
            </a:pPr>
            <a:r>
              <a:rPr lang="en-US" sz="1600" dirty="0">
                <a:solidFill>
                  <a:srgbClr val="2F2F2F"/>
                </a:solidFill>
                <a:latin typeface="Segoe UI Semibold"/>
              </a:rPr>
              <a:t>Like styles, fonts can be applied to an entire paragraph or range of text.</a:t>
            </a:r>
          </a:p>
          <a:p>
            <a:pPr lvl="0">
              <a:lnSpc>
                <a:spcPct val="90000"/>
              </a:lnSpc>
              <a:spcBef>
                <a:spcPts val="600"/>
              </a:spcBef>
            </a:pPr>
            <a:endParaRPr lang="en-US" sz="1600" b="1" dirty="0">
              <a:solidFill>
                <a:srgbClr val="D83B01"/>
              </a:solidFill>
              <a:latin typeface="Segoe UI Semibold"/>
            </a:endParaRPr>
          </a:p>
          <a:p>
            <a:pPr lvl="0">
              <a:lnSpc>
                <a:spcPct val="90000"/>
              </a:lnSpc>
              <a:spcBef>
                <a:spcPts val="600"/>
              </a:spcBef>
            </a:pPr>
            <a:r>
              <a:rPr lang="en-US" b="1" dirty="0">
                <a:solidFill>
                  <a:srgbClr val="D83B01"/>
                </a:solidFill>
                <a:latin typeface="Segoe UI Semibold"/>
              </a:rPr>
              <a:t>Paragraph formatting</a:t>
            </a:r>
          </a:p>
          <a:p>
            <a:pPr lvl="0">
              <a:lnSpc>
                <a:spcPct val="90000"/>
              </a:lnSpc>
              <a:spcBef>
                <a:spcPts val="600"/>
              </a:spcBef>
            </a:pPr>
            <a:r>
              <a:rPr lang="en-US" sz="1600" dirty="0">
                <a:solidFill>
                  <a:srgbClr val="2F2F2F"/>
                </a:solidFill>
                <a:latin typeface="Segoe UI Semibold"/>
              </a:rPr>
              <a:t>In addition to styles and fonts, paragraphs offer additional formatting through </a:t>
            </a:r>
            <a:r>
              <a:rPr lang="en-US" sz="1600" dirty="0" err="1">
                <a:solidFill>
                  <a:srgbClr val="2F2F2F"/>
                </a:solidFill>
                <a:latin typeface="Segoe UI Semibold"/>
              </a:rPr>
              <a:t>Office.js</a:t>
            </a:r>
            <a:r>
              <a:rPr lang="en-US" sz="1600" dirty="0">
                <a:solidFill>
                  <a:srgbClr val="2F2F2F"/>
                </a:solidFill>
                <a:latin typeface="Segoe UI Semibold"/>
              </a:rPr>
              <a:t> such as alignment, indention, and line spacing.</a:t>
            </a:r>
          </a:p>
          <a:p>
            <a:pPr lvl="0">
              <a:lnSpc>
                <a:spcPct val="90000"/>
              </a:lnSpc>
              <a:spcBef>
                <a:spcPts val="600"/>
              </a:spcBef>
            </a:pPr>
            <a:endParaRPr lang="en-US" sz="1600" dirty="0">
              <a:solidFill>
                <a:srgbClr val="2F2F2F"/>
              </a:solidFill>
              <a:latin typeface="Segoe UI Semibold"/>
            </a:endParaRPr>
          </a:p>
        </p:txBody>
      </p:sp>
      <p:sp>
        <p:nvSpPr>
          <p:cNvPr id="2" name="Title 1">
            <a:extLst>
              <a:ext uri="{FF2B5EF4-FFF2-40B4-BE49-F238E27FC236}">
                <a16:creationId xmlns:a16="http://schemas.microsoft.com/office/drawing/2014/main" id="{B5DFFC4D-D2E6-46BF-8DD2-F7E2619BC320}"/>
              </a:ext>
            </a:extLst>
          </p:cNvPr>
          <p:cNvSpPr>
            <a:spLocks noGrp="1"/>
          </p:cNvSpPr>
          <p:nvPr>
            <p:ph type="title"/>
          </p:nvPr>
        </p:nvSpPr>
        <p:spPr/>
        <p:txBody>
          <a:bodyPr/>
          <a:lstStyle/>
          <a:p>
            <a:r>
              <a:rPr lang="en-US" dirty="0"/>
              <a:t>Styles and Formatting</a:t>
            </a:r>
          </a:p>
        </p:txBody>
      </p:sp>
      <p:pic>
        <p:nvPicPr>
          <p:cNvPr id="3" name="Picture 2" descr="Screen shot of the built-in and custom styles available through the Word ribbon">
            <a:extLst>
              <a:ext uri="{FF2B5EF4-FFF2-40B4-BE49-F238E27FC236}">
                <a16:creationId xmlns:a16="http://schemas.microsoft.com/office/drawing/2014/main" id="{5C345073-E568-B54C-94EA-A0F99632CF53}"/>
              </a:ext>
            </a:extLst>
          </p:cNvPr>
          <p:cNvPicPr>
            <a:picLocks noChangeAspect="1"/>
          </p:cNvPicPr>
          <p:nvPr/>
        </p:nvPicPr>
        <p:blipFill>
          <a:blip r:embed="rId3"/>
          <a:stretch>
            <a:fillRect/>
          </a:stretch>
        </p:blipFill>
        <p:spPr>
          <a:xfrm>
            <a:off x="7518927" y="1500487"/>
            <a:ext cx="4266674" cy="2469040"/>
          </a:xfrm>
          <a:prstGeom prst="rect">
            <a:avLst/>
          </a:prstGeom>
        </p:spPr>
      </p:pic>
      <p:pic>
        <p:nvPicPr>
          <p:cNvPr id="4" name="Picture 3" descr="Sceen shot of the font authoring tools in the Word ribbon">
            <a:extLst>
              <a:ext uri="{FF2B5EF4-FFF2-40B4-BE49-F238E27FC236}">
                <a16:creationId xmlns:a16="http://schemas.microsoft.com/office/drawing/2014/main" id="{B5ED2A62-8DFE-A64B-B08A-CDEF9523151D}"/>
              </a:ext>
            </a:extLst>
          </p:cNvPr>
          <p:cNvPicPr>
            <a:picLocks noChangeAspect="1"/>
          </p:cNvPicPr>
          <p:nvPr/>
        </p:nvPicPr>
        <p:blipFill>
          <a:blip r:embed="rId4"/>
          <a:stretch>
            <a:fillRect/>
          </a:stretch>
        </p:blipFill>
        <p:spPr>
          <a:xfrm>
            <a:off x="7518927" y="4426073"/>
            <a:ext cx="4266674" cy="864137"/>
          </a:xfrm>
          <a:prstGeom prst="rect">
            <a:avLst/>
          </a:prstGeom>
        </p:spPr>
      </p:pic>
    </p:spTree>
    <p:extLst>
      <p:ext uri="{BB962C8B-B14F-4D97-AF65-F5344CB8AC3E}">
        <p14:creationId xmlns:p14="http://schemas.microsoft.com/office/powerpoint/2010/main" val="2946568279"/>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4762BBD-3EC9-462C-B191-7ED2D17219BC}"/>
              </a:ext>
            </a:extLst>
          </p:cNvPr>
          <p:cNvSpPr/>
          <p:nvPr/>
        </p:nvSpPr>
        <p:spPr bwMode="auto">
          <a:xfrm>
            <a:off x="0" y="1463041"/>
            <a:ext cx="12436475" cy="5531484"/>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Title 6"/>
          <p:cNvSpPr>
            <a:spLocks noGrp="1"/>
          </p:cNvSpPr>
          <p:nvPr>
            <p:ph type="title"/>
          </p:nvPr>
        </p:nvSpPr>
        <p:spPr/>
        <p:txBody>
          <a:bodyPr/>
          <a:lstStyle/>
          <a:p>
            <a:r>
              <a:rPr lang="en-US" dirty="0"/>
              <a:t>Styles and Formatting</a:t>
            </a:r>
          </a:p>
        </p:txBody>
      </p:sp>
      <p:sp>
        <p:nvSpPr>
          <p:cNvPr id="9" name="Text Placeholder 8"/>
          <p:cNvSpPr>
            <a:spLocks noGrp="1"/>
          </p:cNvSpPr>
          <p:nvPr>
            <p:ph type="body" sz="quarter" idx="12"/>
          </p:nvPr>
        </p:nvSpPr>
        <p:spPr>
          <a:xfrm>
            <a:off x="320040" y="1722120"/>
            <a:ext cx="11792032" cy="5298117"/>
          </a:xfrm>
          <a:ln>
            <a:noFill/>
          </a:ln>
        </p:spPr>
        <p:txBody>
          <a:bodyPr lIns="91440" tIns="91440" rIns="91440" bIns="91440"/>
          <a:lstStyle/>
          <a:p>
            <a:pPr>
              <a:lnSpc>
                <a:spcPct val="80000"/>
              </a:lnSpc>
              <a:spcBef>
                <a:spcPts val="300"/>
              </a:spcBef>
            </a:pPr>
            <a:r>
              <a:rPr lang="en-US" sz="2000" b="0" dirty="0">
                <a:solidFill>
                  <a:srgbClr val="008000"/>
                </a:solidFill>
                <a:latin typeface="Consolas" panose="020B0609020204030204" pitchFamily="49" charset="0"/>
              </a:rPr>
              <a:t>// Apply a known style to paragraph</a:t>
            </a:r>
            <a:endParaRPr lang="en-US" sz="2000" b="0" dirty="0">
              <a:solidFill>
                <a:srgbClr val="0101FD"/>
              </a:solidFill>
              <a:latin typeface="Consolas" panose="020B0609020204030204" pitchFamily="49" charset="0"/>
            </a:endParaRPr>
          </a:p>
          <a:p>
            <a:pPr>
              <a:lnSpc>
                <a:spcPct val="80000"/>
              </a:lnSpc>
              <a:spcBef>
                <a:spcPts val="300"/>
              </a:spcBef>
            </a:pPr>
            <a:r>
              <a:rPr lang="en-US" sz="2000" b="0" dirty="0" err="1">
                <a:solidFill>
                  <a:srgbClr val="001080"/>
                </a:solidFill>
                <a:latin typeface="Consolas" panose="020B0609020204030204" pitchFamily="49" charset="0"/>
                <a:cs typeface="Consolas" panose="020B0609020204030204" pitchFamily="49" charset="0"/>
              </a:rPr>
              <a:t>paragraph</a:t>
            </a:r>
            <a:r>
              <a:rPr lang="en-US" sz="2000" b="0" dirty="0" err="1">
                <a:solidFill>
                  <a:srgbClr val="000000"/>
                </a:solidFill>
                <a:latin typeface="Consolas" panose="020B0609020204030204" pitchFamily="49" charset="0"/>
              </a:rPr>
              <a:t>.</a:t>
            </a:r>
            <a:r>
              <a:rPr lang="en-US" sz="2000" b="0" dirty="0" err="1">
                <a:solidFill>
                  <a:srgbClr val="001080"/>
                </a:solidFill>
                <a:latin typeface="Consolas" panose="020B0609020204030204" pitchFamily="49" charset="0"/>
                <a:cs typeface="Consolas" panose="020B0609020204030204" pitchFamily="49" charset="0"/>
              </a:rPr>
              <a:t>styleBuiltIn</a:t>
            </a:r>
            <a:r>
              <a:rPr lang="en-US" sz="2000" b="0" dirty="0">
                <a:solidFill>
                  <a:srgbClr val="000000"/>
                </a:solidFill>
                <a:latin typeface="Consolas" panose="020B0609020204030204" pitchFamily="49" charset="0"/>
              </a:rPr>
              <a:t> = </a:t>
            </a:r>
            <a:r>
              <a:rPr lang="en-US" sz="2000" b="0" dirty="0" err="1">
                <a:solidFill>
                  <a:srgbClr val="001080"/>
                </a:solidFill>
                <a:latin typeface="Consolas" panose="020B0609020204030204" pitchFamily="49" charset="0"/>
                <a:cs typeface="Consolas" panose="020B0609020204030204" pitchFamily="49" charset="0"/>
              </a:rPr>
              <a:t>Word</a:t>
            </a:r>
            <a:r>
              <a:rPr lang="en-US" sz="2000" b="0" dirty="0" err="1">
                <a:solidFill>
                  <a:srgbClr val="000000"/>
                </a:solidFill>
                <a:latin typeface="Consolas" panose="020B0609020204030204" pitchFamily="49" charset="0"/>
              </a:rPr>
              <a:t>.</a:t>
            </a:r>
            <a:r>
              <a:rPr lang="en-US" sz="2000" b="0" dirty="0" err="1">
                <a:solidFill>
                  <a:srgbClr val="001080"/>
                </a:solidFill>
                <a:latin typeface="Consolas" panose="020B0609020204030204" pitchFamily="49" charset="0"/>
                <a:cs typeface="Consolas" panose="020B0609020204030204" pitchFamily="49" charset="0"/>
              </a:rPr>
              <a:t>Style</a:t>
            </a:r>
            <a:r>
              <a:rPr lang="en-US" sz="2000" b="0" dirty="0" err="1">
                <a:solidFill>
                  <a:srgbClr val="000000"/>
                </a:solidFill>
                <a:latin typeface="Consolas" panose="020B0609020204030204" pitchFamily="49" charset="0"/>
              </a:rPr>
              <a:t>.</a:t>
            </a:r>
            <a:r>
              <a:rPr lang="en-US" sz="2000" b="0" dirty="0" err="1">
                <a:solidFill>
                  <a:srgbClr val="001080"/>
                </a:solidFill>
                <a:latin typeface="Consolas" panose="020B0609020204030204" pitchFamily="49" charset="0"/>
                <a:cs typeface="Consolas" panose="020B0609020204030204" pitchFamily="49" charset="0"/>
              </a:rPr>
              <a:t>intenseReference</a:t>
            </a:r>
            <a:r>
              <a:rPr lang="en-US" sz="2000" b="0" dirty="0">
                <a:solidFill>
                  <a:srgbClr val="000000"/>
                </a:solidFill>
                <a:latin typeface="Consolas" panose="020B0609020204030204" pitchFamily="49" charset="0"/>
              </a:rPr>
              <a:t>;</a:t>
            </a:r>
          </a:p>
          <a:p>
            <a:pPr>
              <a:lnSpc>
                <a:spcPct val="80000"/>
              </a:lnSpc>
              <a:spcBef>
                <a:spcPts val="300"/>
              </a:spcBef>
            </a:pPr>
            <a:endParaRPr lang="en-US" sz="2000" b="0" dirty="0">
              <a:solidFill>
                <a:srgbClr val="000000"/>
              </a:solidFill>
              <a:latin typeface="Consolas" panose="020B0609020204030204" pitchFamily="49" charset="0"/>
            </a:endParaRPr>
          </a:p>
          <a:p>
            <a:pPr>
              <a:lnSpc>
                <a:spcPct val="80000"/>
              </a:lnSpc>
              <a:spcBef>
                <a:spcPts val="300"/>
              </a:spcBef>
            </a:pPr>
            <a:r>
              <a:rPr lang="en-US" sz="2000" b="0" dirty="0">
                <a:solidFill>
                  <a:srgbClr val="008000"/>
                </a:solidFill>
                <a:latin typeface="Consolas" panose="020B0609020204030204" pitchFamily="49" charset="0"/>
              </a:rPr>
              <a:t>// Apply a custom style to paragraph</a:t>
            </a:r>
            <a:endParaRPr lang="en-US" sz="2000" b="0" dirty="0">
              <a:solidFill>
                <a:srgbClr val="0101FD"/>
              </a:solidFill>
              <a:latin typeface="Consolas" panose="020B0609020204030204" pitchFamily="49" charset="0"/>
            </a:endParaRPr>
          </a:p>
          <a:p>
            <a:pPr>
              <a:lnSpc>
                <a:spcPct val="80000"/>
              </a:lnSpc>
              <a:spcBef>
                <a:spcPts val="300"/>
              </a:spcBef>
            </a:pPr>
            <a:r>
              <a:rPr lang="en-US" sz="2000" b="0" dirty="0" err="1">
                <a:solidFill>
                  <a:srgbClr val="001080"/>
                </a:solidFill>
                <a:latin typeface="Consolas" panose="020B0609020204030204" pitchFamily="49" charset="0"/>
                <a:cs typeface="Consolas" panose="020B0609020204030204" pitchFamily="49" charset="0"/>
              </a:rPr>
              <a:t>paragraph</a:t>
            </a:r>
            <a:r>
              <a:rPr lang="en-US" sz="2000" b="0" dirty="0" err="1">
                <a:solidFill>
                  <a:srgbClr val="000000"/>
                </a:solidFill>
                <a:latin typeface="Consolas" panose="020B0609020204030204" pitchFamily="49" charset="0"/>
              </a:rPr>
              <a:t>.</a:t>
            </a:r>
            <a:r>
              <a:rPr lang="en-US" sz="2000" b="0" dirty="0" err="1">
                <a:solidFill>
                  <a:srgbClr val="001080"/>
                </a:solidFill>
                <a:latin typeface="Consolas" panose="020B0609020204030204" pitchFamily="49" charset="0"/>
                <a:cs typeface="Consolas" panose="020B0609020204030204" pitchFamily="49" charset="0"/>
              </a:rPr>
              <a:t>style</a:t>
            </a:r>
            <a:r>
              <a:rPr lang="en-US" sz="2000" b="0" dirty="0">
                <a:solidFill>
                  <a:srgbClr val="000000"/>
                </a:solidFill>
                <a:latin typeface="Consolas" panose="020B0609020204030204" pitchFamily="49" charset="0"/>
              </a:rPr>
              <a:t> = </a:t>
            </a:r>
            <a:r>
              <a:rPr lang="en-US" sz="2000" b="0" dirty="0">
                <a:solidFill>
                  <a:srgbClr val="A31515"/>
                </a:solidFill>
                <a:latin typeface="Consolas" panose="020B0609020204030204" pitchFamily="49" charset="0"/>
                <a:ea typeface="Menlo" panose="020B0609030804020204" pitchFamily="49" charset="0"/>
                <a:cs typeface="Consolas" panose="020B0609020204030204" pitchFamily="49" charset="0"/>
              </a:rPr>
              <a:t>'</a:t>
            </a:r>
            <a:r>
              <a:rPr lang="en-US" sz="2000" b="0" dirty="0" err="1">
                <a:solidFill>
                  <a:srgbClr val="A31515"/>
                </a:solidFill>
                <a:latin typeface="Consolas" panose="020B0609020204030204" pitchFamily="49" charset="0"/>
                <a:ea typeface="Menlo" panose="020B0609030804020204" pitchFamily="49" charset="0"/>
                <a:cs typeface="Consolas" panose="020B0609020204030204" pitchFamily="49" charset="0"/>
              </a:rPr>
              <a:t>MyCustomStyle</a:t>
            </a:r>
            <a:r>
              <a:rPr lang="en-US" sz="2000" b="0" dirty="0">
                <a:solidFill>
                  <a:srgbClr val="A31515"/>
                </a:solidFill>
                <a:latin typeface="Consolas" panose="020B0609020204030204" pitchFamily="49" charset="0"/>
                <a:ea typeface="Menlo" panose="020B0609030804020204" pitchFamily="49" charset="0"/>
                <a:cs typeface="Consolas" panose="020B0609020204030204" pitchFamily="49" charset="0"/>
              </a:rPr>
              <a:t>'</a:t>
            </a:r>
            <a:r>
              <a:rPr lang="en-US" sz="2000" b="0" dirty="0">
                <a:solidFill>
                  <a:srgbClr val="000000"/>
                </a:solidFill>
                <a:latin typeface="Consolas" panose="020B0609020204030204" pitchFamily="49" charset="0"/>
              </a:rPr>
              <a:t>;</a:t>
            </a:r>
          </a:p>
          <a:p>
            <a:pPr>
              <a:lnSpc>
                <a:spcPct val="80000"/>
              </a:lnSpc>
              <a:spcBef>
                <a:spcPts val="300"/>
              </a:spcBef>
            </a:pPr>
            <a:endParaRPr lang="en-US" sz="2000" b="0" dirty="0">
              <a:solidFill>
                <a:srgbClr val="000000"/>
              </a:solidFill>
              <a:latin typeface="Consolas" panose="020B0609020204030204" pitchFamily="49" charset="0"/>
            </a:endParaRPr>
          </a:p>
          <a:p>
            <a:pPr>
              <a:lnSpc>
                <a:spcPct val="80000"/>
              </a:lnSpc>
              <a:spcBef>
                <a:spcPts val="300"/>
              </a:spcBef>
            </a:pPr>
            <a:r>
              <a:rPr lang="en-US" sz="2000" b="0" dirty="0">
                <a:solidFill>
                  <a:srgbClr val="008000"/>
                </a:solidFill>
                <a:latin typeface="Consolas" panose="020B0609020204030204" pitchFamily="49" charset="0"/>
              </a:rPr>
              <a:t>// Set paragraph alignment (valid values “left”, “centered”, “right”, “justified”)</a:t>
            </a:r>
            <a:endParaRPr lang="en-US" sz="2000" b="0" dirty="0">
              <a:solidFill>
                <a:srgbClr val="0101FD"/>
              </a:solidFill>
              <a:latin typeface="Consolas" panose="020B0609020204030204" pitchFamily="49" charset="0"/>
            </a:endParaRPr>
          </a:p>
          <a:p>
            <a:pPr>
              <a:lnSpc>
                <a:spcPct val="80000"/>
              </a:lnSpc>
              <a:spcBef>
                <a:spcPts val="300"/>
              </a:spcBef>
            </a:pPr>
            <a:r>
              <a:rPr lang="en-US" sz="2000" b="0" dirty="0" err="1">
                <a:solidFill>
                  <a:srgbClr val="001080"/>
                </a:solidFill>
                <a:latin typeface="Consolas" panose="020B0609020204030204" pitchFamily="49" charset="0"/>
                <a:cs typeface="Consolas" panose="020B0609020204030204" pitchFamily="49" charset="0"/>
              </a:rPr>
              <a:t>paragraph</a:t>
            </a:r>
            <a:r>
              <a:rPr lang="en-US" sz="2000" b="0" dirty="0" err="1">
                <a:solidFill>
                  <a:srgbClr val="000000"/>
                </a:solidFill>
                <a:latin typeface="Consolas" panose="020B0609020204030204" pitchFamily="49" charset="0"/>
              </a:rPr>
              <a:t>.</a:t>
            </a:r>
            <a:r>
              <a:rPr lang="en-US" sz="2000" b="0" dirty="0" err="1">
                <a:solidFill>
                  <a:srgbClr val="001080"/>
                </a:solidFill>
                <a:latin typeface="Consolas" panose="020B0609020204030204" pitchFamily="49" charset="0"/>
                <a:cs typeface="Consolas" panose="020B0609020204030204" pitchFamily="49" charset="0"/>
              </a:rPr>
              <a:t>alignment</a:t>
            </a:r>
            <a:r>
              <a:rPr lang="en-US" sz="2000" b="0" dirty="0">
                <a:solidFill>
                  <a:srgbClr val="000000"/>
                </a:solidFill>
                <a:latin typeface="Consolas" panose="020B0609020204030204" pitchFamily="49" charset="0"/>
              </a:rPr>
              <a:t> = </a:t>
            </a:r>
            <a:r>
              <a:rPr lang="en-US" sz="2000" b="0" dirty="0">
                <a:solidFill>
                  <a:srgbClr val="A31515"/>
                </a:solidFill>
                <a:latin typeface="Consolas" panose="020B0609020204030204" pitchFamily="49" charset="0"/>
                <a:ea typeface="Menlo" panose="020B0609030804020204" pitchFamily="49" charset="0"/>
                <a:cs typeface="Consolas" panose="020B0609020204030204" pitchFamily="49" charset="0"/>
              </a:rPr>
              <a:t>'centered'</a:t>
            </a:r>
            <a:r>
              <a:rPr lang="en-US" sz="2000" b="0" dirty="0">
                <a:solidFill>
                  <a:srgbClr val="000000"/>
                </a:solidFill>
                <a:latin typeface="Consolas" panose="020B0609020204030204" pitchFamily="49" charset="0"/>
              </a:rPr>
              <a:t>;</a:t>
            </a:r>
          </a:p>
          <a:p>
            <a:pPr>
              <a:lnSpc>
                <a:spcPct val="80000"/>
              </a:lnSpc>
              <a:spcBef>
                <a:spcPts val="300"/>
              </a:spcBef>
            </a:pPr>
            <a:endParaRPr lang="en-US" sz="2000" b="0" dirty="0">
              <a:solidFill>
                <a:srgbClr val="000000"/>
              </a:solidFill>
              <a:latin typeface="Consolas" panose="020B0609020204030204" pitchFamily="49" charset="0"/>
            </a:endParaRPr>
          </a:p>
          <a:p>
            <a:pPr>
              <a:lnSpc>
                <a:spcPct val="80000"/>
              </a:lnSpc>
              <a:spcBef>
                <a:spcPts val="300"/>
              </a:spcBef>
            </a:pPr>
            <a:r>
              <a:rPr lang="en-US" sz="2000" b="0" dirty="0">
                <a:solidFill>
                  <a:srgbClr val="008000"/>
                </a:solidFill>
                <a:latin typeface="Consolas" panose="020B0609020204030204" pitchFamily="49" charset="0"/>
              </a:rPr>
              <a:t>// Change font of a range</a:t>
            </a:r>
            <a:endParaRPr lang="en-US" sz="2000" b="0" dirty="0">
              <a:solidFill>
                <a:srgbClr val="0101FD"/>
              </a:solidFill>
              <a:latin typeface="Consolas" panose="020B0609020204030204" pitchFamily="49" charset="0"/>
            </a:endParaRPr>
          </a:p>
          <a:p>
            <a:pPr>
              <a:lnSpc>
                <a:spcPct val="80000"/>
              </a:lnSpc>
              <a:spcBef>
                <a:spcPts val="300"/>
              </a:spcBef>
            </a:pPr>
            <a:r>
              <a:rPr lang="en-US" sz="2000" b="0" dirty="0" err="1">
                <a:solidFill>
                  <a:srgbClr val="001080"/>
                </a:solidFill>
                <a:latin typeface="Consolas" panose="020B0609020204030204" pitchFamily="49" charset="0"/>
                <a:cs typeface="Consolas" panose="020B0609020204030204" pitchFamily="49" charset="0"/>
              </a:rPr>
              <a:t>range</a:t>
            </a:r>
            <a:r>
              <a:rPr lang="en-US" sz="2000" b="0" dirty="0" err="1">
                <a:solidFill>
                  <a:srgbClr val="000000"/>
                </a:solidFill>
                <a:latin typeface="Consolas" panose="020B0609020204030204" pitchFamily="49" charset="0"/>
                <a:cs typeface="Consolas" panose="020B0609020204030204" pitchFamily="49" charset="0"/>
              </a:rPr>
              <a:t>.</a:t>
            </a:r>
            <a:r>
              <a:rPr lang="en-US" sz="2000" b="0" dirty="0" err="1">
                <a:solidFill>
                  <a:srgbClr val="001080"/>
                </a:solidFill>
                <a:latin typeface="Consolas" panose="020B0609020204030204" pitchFamily="49" charset="0"/>
                <a:cs typeface="Consolas" panose="020B0609020204030204" pitchFamily="49" charset="0"/>
              </a:rPr>
              <a:t>font</a:t>
            </a:r>
            <a:r>
              <a:rPr lang="en-US" sz="2000" b="0" dirty="0" err="1">
                <a:solidFill>
                  <a:srgbClr val="000000"/>
                </a:solidFill>
                <a:latin typeface="Consolas" panose="020B0609020204030204" pitchFamily="49" charset="0"/>
                <a:cs typeface="Consolas" panose="020B0609020204030204" pitchFamily="49" charset="0"/>
              </a:rPr>
              <a:t>.</a:t>
            </a:r>
            <a:r>
              <a:rPr lang="en-US" sz="2000" b="0" dirty="0" err="1">
                <a:solidFill>
                  <a:srgbClr val="795E26"/>
                </a:solidFill>
                <a:latin typeface="Consolas" panose="020B0609020204030204" pitchFamily="49" charset="0"/>
                <a:ea typeface="Menlo" panose="020B0609030804020204" pitchFamily="49" charset="0"/>
                <a:cs typeface="Consolas" panose="020B0609020204030204" pitchFamily="49" charset="0"/>
              </a:rPr>
              <a:t>set</a:t>
            </a:r>
            <a:r>
              <a:rPr lang="en-US" sz="2000" b="0" dirty="0">
                <a:solidFill>
                  <a:srgbClr val="000000"/>
                </a:solidFill>
                <a:latin typeface="Consolas" panose="020B0609020204030204" pitchFamily="49" charset="0"/>
                <a:cs typeface="Consolas" panose="020B0609020204030204" pitchFamily="49" charset="0"/>
              </a:rPr>
              <a:t>({</a:t>
            </a:r>
          </a:p>
          <a:p>
            <a:r>
              <a:rPr lang="en-US" sz="2000" b="0" dirty="0">
                <a:solidFill>
                  <a:srgbClr val="001080"/>
                </a:solidFill>
                <a:latin typeface="Consolas" panose="020B0609020204030204" pitchFamily="49" charset="0"/>
                <a:cs typeface="Consolas" panose="020B0609020204030204" pitchFamily="49" charset="0"/>
              </a:rPr>
              <a:t>    name:</a:t>
            </a:r>
            <a:r>
              <a:rPr lang="en-US" sz="2000" b="0" dirty="0">
                <a:solidFill>
                  <a:srgbClr val="000000"/>
                </a:solidFill>
                <a:latin typeface="Consolas" panose="020B0609020204030204" pitchFamily="49" charset="0"/>
                <a:cs typeface="Consolas" panose="020B0609020204030204" pitchFamily="49" charset="0"/>
              </a:rPr>
              <a:t> </a:t>
            </a:r>
            <a:r>
              <a:rPr lang="en-US" sz="2000" b="0" dirty="0">
                <a:solidFill>
                  <a:srgbClr val="A31515"/>
                </a:solidFill>
                <a:latin typeface="Consolas" panose="020B0609020204030204" pitchFamily="49" charset="0"/>
                <a:ea typeface="Menlo" panose="020B0609030804020204" pitchFamily="49" charset="0"/>
                <a:cs typeface="Consolas" panose="020B0609020204030204" pitchFamily="49" charset="0"/>
              </a:rPr>
              <a:t>'</a:t>
            </a:r>
            <a:r>
              <a:rPr lang="en-US" sz="2000" b="0" dirty="0">
                <a:solidFill>
                  <a:srgbClr val="A31515"/>
                </a:solidFill>
                <a:latin typeface="Consolas" panose="020B0609020204030204" pitchFamily="49" charset="0"/>
                <a:cs typeface="Consolas" panose="020B0609020204030204" pitchFamily="49" charset="0"/>
              </a:rPr>
              <a:t>Courier New</a:t>
            </a:r>
            <a:r>
              <a:rPr lang="en-US" sz="2000" b="0" dirty="0">
                <a:solidFill>
                  <a:srgbClr val="A31515"/>
                </a:solidFill>
                <a:latin typeface="Consolas" panose="020B0609020204030204" pitchFamily="49" charset="0"/>
                <a:ea typeface="Menlo" panose="020B0609030804020204" pitchFamily="49" charset="0"/>
                <a:cs typeface="Consolas" panose="020B0609020204030204" pitchFamily="49" charset="0"/>
              </a:rPr>
              <a:t>'</a:t>
            </a:r>
            <a:r>
              <a:rPr lang="en-US" sz="2000" b="0" dirty="0">
                <a:solidFill>
                  <a:srgbClr val="000000"/>
                </a:solidFill>
                <a:latin typeface="Consolas" panose="020B0609020204030204" pitchFamily="49" charset="0"/>
                <a:cs typeface="Consolas" panose="020B0609020204030204" pitchFamily="49" charset="0"/>
              </a:rPr>
              <a:t>,</a:t>
            </a:r>
          </a:p>
          <a:p>
            <a:r>
              <a:rPr lang="en-US" sz="2000" b="0" dirty="0">
                <a:solidFill>
                  <a:srgbClr val="001080"/>
                </a:solidFill>
                <a:latin typeface="Consolas" panose="020B0609020204030204" pitchFamily="49" charset="0"/>
                <a:cs typeface="Consolas" panose="020B0609020204030204" pitchFamily="49" charset="0"/>
              </a:rPr>
              <a:t>    bold:</a:t>
            </a:r>
            <a:r>
              <a:rPr lang="en-US" sz="2000" b="0" dirty="0">
                <a:solidFill>
                  <a:srgbClr val="000000"/>
                </a:solidFill>
                <a:latin typeface="Consolas" panose="020B0609020204030204" pitchFamily="49" charset="0"/>
                <a:cs typeface="Consolas" panose="020B0609020204030204" pitchFamily="49" charset="0"/>
              </a:rPr>
              <a:t> </a:t>
            </a:r>
            <a:r>
              <a:rPr lang="en-US" sz="2000" b="0" dirty="0">
                <a:solidFill>
                  <a:srgbClr val="0000FF"/>
                </a:solidFill>
                <a:latin typeface="Consolas" panose="020B0609020204030204" pitchFamily="49" charset="0"/>
                <a:cs typeface="Consolas" panose="020B0609020204030204" pitchFamily="49" charset="0"/>
              </a:rPr>
              <a:t>true</a:t>
            </a:r>
            <a:r>
              <a:rPr lang="en-US" sz="2000" b="0" dirty="0">
                <a:solidFill>
                  <a:srgbClr val="000000"/>
                </a:solidFill>
                <a:latin typeface="Consolas" panose="020B0609020204030204" pitchFamily="49" charset="0"/>
                <a:cs typeface="Consolas" panose="020B0609020204030204" pitchFamily="49" charset="0"/>
              </a:rPr>
              <a:t>,</a:t>
            </a:r>
          </a:p>
          <a:p>
            <a:r>
              <a:rPr lang="en-US" sz="2000" b="0" dirty="0">
                <a:solidFill>
                  <a:srgbClr val="001080"/>
                </a:solidFill>
                <a:latin typeface="Consolas" panose="020B0609020204030204" pitchFamily="49" charset="0"/>
                <a:cs typeface="Consolas" panose="020B0609020204030204" pitchFamily="49" charset="0"/>
              </a:rPr>
              <a:t>    size:</a:t>
            </a:r>
            <a:r>
              <a:rPr lang="en-US" sz="2000" b="0" dirty="0">
                <a:solidFill>
                  <a:srgbClr val="000000"/>
                </a:solidFill>
                <a:latin typeface="Consolas" panose="020B0609020204030204" pitchFamily="49" charset="0"/>
                <a:cs typeface="Consolas" panose="020B0609020204030204" pitchFamily="49" charset="0"/>
              </a:rPr>
              <a:t> </a:t>
            </a:r>
            <a:r>
              <a:rPr lang="en-US" sz="2000" b="0" dirty="0">
                <a:solidFill>
                  <a:srgbClr val="09885A"/>
                </a:solidFill>
                <a:latin typeface="Consolas" panose="020B0609020204030204" pitchFamily="49" charset="0"/>
                <a:cs typeface="Consolas" panose="020B0609020204030204" pitchFamily="49" charset="0"/>
              </a:rPr>
              <a:t>18</a:t>
            </a:r>
            <a:r>
              <a:rPr lang="en-US" sz="2000" b="0" dirty="0">
                <a:solidFill>
                  <a:srgbClr val="000000"/>
                </a:solidFill>
                <a:latin typeface="Consolas" panose="020B0609020204030204" pitchFamily="49" charset="0"/>
                <a:cs typeface="Consolas" panose="020B0609020204030204" pitchFamily="49" charset="0"/>
              </a:rPr>
              <a:t>,</a:t>
            </a:r>
          </a:p>
          <a:p>
            <a:r>
              <a:rPr lang="en-US" sz="2000" b="0" dirty="0">
                <a:solidFill>
                  <a:srgbClr val="09885A"/>
                </a:solidFill>
                <a:latin typeface="Consolas" panose="020B0609020204030204" pitchFamily="49" charset="0"/>
                <a:cs typeface="Consolas" panose="020B0609020204030204" pitchFamily="49" charset="0"/>
              </a:rPr>
              <a:t>    </a:t>
            </a:r>
            <a:r>
              <a:rPr lang="en-US" sz="2000" b="0" dirty="0">
                <a:solidFill>
                  <a:srgbClr val="001080"/>
                </a:solidFill>
                <a:latin typeface="Consolas" panose="020B0609020204030204" pitchFamily="49" charset="0"/>
                <a:cs typeface="Consolas" panose="020B0609020204030204" pitchFamily="49" charset="0"/>
              </a:rPr>
              <a:t>color: </a:t>
            </a:r>
            <a:r>
              <a:rPr lang="en-US" sz="2000" b="0" dirty="0">
                <a:solidFill>
                  <a:srgbClr val="A31515"/>
                </a:solidFill>
                <a:latin typeface="Consolas" panose="020B0609020204030204" pitchFamily="49" charset="0"/>
                <a:ea typeface="Menlo" panose="020B0609030804020204" pitchFamily="49" charset="0"/>
                <a:cs typeface="Consolas" panose="020B0609020204030204" pitchFamily="49" charset="0"/>
              </a:rPr>
              <a:t>'</a:t>
            </a:r>
            <a:r>
              <a:rPr lang="en-US" sz="2000" b="0" dirty="0">
                <a:solidFill>
                  <a:srgbClr val="A31515"/>
                </a:solidFill>
                <a:latin typeface="Consolas" panose="020B0609020204030204" pitchFamily="49" charset="0"/>
                <a:cs typeface="Consolas" panose="020B0609020204030204" pitchFamily="49" charset="0"/>
              </a:rPr>
              <a:t>#0000ff</a:t>
            </a:r>
            <a:r>
              <a:rPr lang="en-US" sz="2000" b="0" dirty="0">
                <a:solidFill>
                  <a:srgbClr val="A31515"/>
                </a:solidFill>
                <a:latin typeface="Consolas" panose="020B0609020204030204" pitchFamily="49" charset="0"/>
                <a:ea typeface="Menlo" panose="020B0609030804020204" pitchFamily="49" charset="0"/>
                <a:cs typeface="Consolas" panose="020B0609020204030204" pitchFamily="49" charset="0"/>
              </a:rPr>
              <a:t>'</a:t>
            </a:r>
            <a:r>
              <a:rPr lang="en-US" sz="2000" b="0" dirty="0">
                <a:solidFill>
                  <a:srgbClr val="000000"/>
                </a:solidFill>
                <a:latin typeface="Consolas" panose="020B0609020204030204" pitchFamily="49" charset="0"/>
                <a:cs typeface="Consolas" panose="020B0609020204030204" pitchFamily="49" charset="0"/>
              </a:rPr>
              <a:t>,</a:t>
            </a:r>
          </a:p>
          <a:p>
            <a:r>
              <a:rPr lang="en-US" sz="2000" b="0" dirty="0">
                <a:solidFill>
                  <a:srgbClr val="09885A"/>
                </a:solidFill>
                <a:latin typeface="Consolas" panose="020B0609020204030204" pitchFamily="49" charset="0"/>
                <a:cs typeface="Consolas" panose="020B0609020204030204" pitchFamily="49" charset="0"/>
              </a:rPr>
              <a:t>    </a:t>
            </a:r>
            <a:r>
              <a:rPr lang="en-US" sz="2000" b="0" dirty="0" err="1">
                <a:solidFill>
                  <a:srgbClr val="001080"/>
                </a:solidFill>
                <a:latin typeface="Consolas" panose="020B0609020204030204" pitchFamily="49" charset="0"/>
                <a:cs typeface="Consolas" panose="020B0609020204030204" pitchFamily="49" charset="0"/>
              </a:rPr>
              <a:t>highlightColor</a:t>
            </a:r>
            <a:r>
              <a:rPr lang="en-US" sz="2000" b="0" dirty="0">
                <a:solidFill>
                  <a:srgbClr val="001080"/>
                </a:solidFill>
                <a:latin typeface="Consolas" panose="020B0609020204030204" pitchFamily="49" charset="0"/>
                <a:cs typeface="Consolas" panose="020B0609020204030204" pitchFamily="49" charset="0"/>
              </a:rPr>
              <a:t>:</a:t>
            </a:r>
            <a:r>
              <a:rPr lang="en-US" sz="2000" b="0" dirty="0">
                <a:solidFill>
                  <a:srgbClr val="09885A"/>
                </a:solidFill>
                <a:latin typeface="Consolas" panose="020B0609020204030204" pitchFamily="49" charset="0"/>
                <a:cs typeface="Consolas" panose="020B0609020204030204" pitchFamily="49" charset="0"/>
              </a:rPr>
              <a:t> </a:t>
            </a:r>
            <a:r>
              <a:rPr lang="en-US" sz="2000" b="0" dirty="0">
                <a:solidFill>
                  <a:srgbClr val="A31515"/>
                </a:solidFill>
                <a:latin typeface="Consolas" panose="020B0609020204030204" pitchFamily="49" charset="0"/>
                <a:ea typeface="Menlo" panose="020B0609030804020204" pitchFamily="49" charset="0"/>
                <a:cs typeface="Consolas" panose="020B0609020204030204" pitchFamily="49" charset="0"/>
              </a:rPr>
              <a:t>'</a:t>
            </a:r>
            <a:r>
              <a:rPr lang="en-US" sz="2000" b="0" dirty="0">
                <a:solidFill>
                  <a:srgbClr val="A31515"/>
                </a:solidFill>
                <a:latin typeface="Consolas" panose="020B0609020204030204" pitchFamily="49" charset="0"/>
                <a:cs typeface="Consolas" panose="020B0609020204030204" pitchFamily="49" charset="0"/>
              </a:rPr>
              <a:t>#ffff00</a:t>
            </a:r>
            <a:r>
              <a:rPr lang="en-US" sz="2000" b="0" dirty="0">
                <a:solidFill>
                  <a:srgbClr val="A31515"/>
                </a:solidFill>
                <a:latin typeface="Consolas" panose="020B0609020204030204" pitchFamily="49" charset="0"/>
                <a:ea typeface="Menlo" panose="020B0609030804020204" pitchFamily="49" charset="0"/>
                <a:cs typeface="Consolas" panose="020B0609020204030204" pitchFamily="49" charset="0"/>
              </a:rPr>
              <a:t>'</a:t>
            </a:r>
            <a:endParaRPr lang="en-US" sz="2000" b="0" dirty="0">
              <a:solidFill>
                <a:srgbClr val="A31515"/>
              </a:solidFill>
              <a:latin typeface="Consolas" panose="020B0609020204030204" pitchFamily="49" charset="0"/>
              <a:cs typeface="Consolas" panose="020B0609020204030204" pitchFamily="49" charset="0"/>
            </a:endParaRPr>
          </a:p>
          <a:p>
            <a:pPr>
              <a:lnSpc>
                <a:spcPct val="80000"/>
              </a:lnSpc>
              <a:spcBef>
                <a:spcPts val="300"/>
              </a:spcBef>
            </a:pPr>
            <a:r>
              <a:rPr lang="en-US" sz="2000" b="0" dirty="0">
                <a:solidFill>
                  <a:srgbClr val="000000"/>
                </a:solidFill>
                <a:latin typeface="Consolas" panose="020B0609020204030204" pitchFamily="49" charset="0"/>
                <a:cs typeface="Consolas" panose="020B0609020204030204" pitchFamily="49" charset="0"/>
              </a:rPr>
              <a:t>});</a:t>
            </a:r>
            <a:endParaRPr lang="en-US" sz="2000" b="0"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2347269403"/>
      </p:ext>
    </p:extLst>
  </p:cSld>
  <p:clrMapOvr>
    <a:masterClrMapping/>
  </p:clrMapOvr>
  <p:transition>
    <p:fade/>
  </p:transition>
</p:sld>
</file>

<file path=ppt/theme/theme1.xml><?xml version="1.0" encoding="utf-8"?>
<a:theme xmlns:a="http://schemas.openxmlformats.org/drawingml/2006/main" name="Office 365 PPT Template - 2017">
  <a:themeElements>
    <a:clrScheme name="Office17_2">
      <a:dk1>
        <a:srgbClr val="2F2F2F"/>
      </a:dk1>
      <a:lt1>
        <a:srgbClr val="E6E6E6"/>
      </a:lt1>
      <a:dk2>
        <a:srgbClr val="2F2F2F"/>
      </a:dk2>
      <a:lt2>
        <a:srgbClr val="FFFFFF"/>
      </a:lt2>
      <a:accent1>
        <a:srgbClr val="D83B01"/>
      </a:accent1>
      <a:accent2>
        <a:srgbClr val="2F2F2F"/>
      </a:accent2>
      <a:accent3>
        <a:srgbClr val="D2D2D2"/>
      </a:accent3>
      <a:accent4>
        <a:srgbClr val="E6E6E6"/>
      </a:accent4>
      <a:accent5>
        <a:srgbClr val="2F2F2F"/>
      </a:accent5>
      <a:accent6>
        <a:srgbClr val="D2D2D2"/>
      </a:accent6>
      <a:hlink>
        <a:srgbClr val="D83B01"/>
      </a:hlink>
      <a:folHlink>
        <a:srgbClr val="D83B01"/>
      </a:folHlink>
    </a:clrScheme>
    <a:fontScheme name="Custom 2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ffice PPT Template 2017_Final [Read-Only]" id="{73F65A92-A1E2-4F85-816E-D7BE701F4FD1}" vid="{D56D5674-EDE9-4FB8-A009-BF74ED985EF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templates</Template>
  <TotalTime>0</TotalTime>
  <Words>3008</Words>
  <Application>Microsoft Macintosh PowerPoint</Application>
  <PresentationFormat>Custom</PresentationFormat>
  <Paragraphs>308</Paragraphs>
  <Slides>16</Slides>
  <Notes>15</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16</vt:i4>
      </vt:variant>
    </vt:vector>
  </HeadingPairs>
  <TitlesOfParts>
    <vt:vector size="27" baseType="lpstr">
      <vt:lpstr>Arial</vt:lpstr>
      <vt:lpstr>Calibri</vt:lpstr>
      <vt:lpstr>Consolas</vt:lpstr>
      <vt:lpstr>Courier New</vt:lpstr>
      <vt:lpstr>Menlo</vt:lpstr>
      <vt:lpstr>Segoe UI</vt:lpstr>
      <vt:lpstr>Segoe UI Light</vt:lpstr>
      <vt:lpstr>Segoe UI Semibold</vt:lpstr>
      <vt:lpstr>Segoe UI Semilight</vt:lpstr>
      <vt:lpstr>Wingdings</vt:lpstr>
      <vt:lpstr>Office 365 PPT Template - 2017</vt:lpstr>
      <vt:lpstr>Building Office Add-ins for Microsoft Word </vt:lpstr>
      <vt:lpstr>PowerPoint Presentation</vt:lpstr>
      <vt:lpstr>Office 365 Platform</vt:lpstr>
      <vt:lpstr>Anatomy of Office.js Add-in for Microsoft Word</vt:lpstr>
      <vt:lpstr>Text and Paragraphs</vt:lpstr>
      <vt:lpstr>Text and Paragraphs</vt:lpstr>
      <vt:lpstr>Text and Paragraphs (cont.)</vt:lpstr>
      <vt:lpstr>Styles and Formatting</vt:lpstr>
      <vt:lpstr>Styles and Formatting</vt:lpstr>
      <vt:lpstr>Selections and Ranges</vt:lpstr>
      <vt:lpstr>Selections and Ranges</vt:lpstr>
      <vt:lpstr>Demo</vt:lpstr>
      <vt:lpstr>Summary</vt:lpstr>
      <vt:lpstr>Reading further</vt:lpstr>
      <vt:lpstr>Thank you</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2017-08-17T13:41:45Z</dcterms:created>
  <dcterms:modified xsi:type="dcterms:W3CDTF">2021-06-17T19:09:02Z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Ref">
    <vt:lpwstr>https://api.informationprotection.azure.com/api/72f988bf-86f1-41af-91ab-2d7cd011db47</vt:lpwstr>
  </property>
  <property fmtid="{D5CDD505-2E9C-101B-9397-08002B2CF9AE}" pid="5" name="MSIP_Label_f42aa342-8706-4288-bd11-ebb85995028c_Owner">
    <vt:lpwstr>kirke@microsoft.com</vt:lpwstr>
  </property>
  <property fmtid="{D5CDD505-2E9C-101B-9397-08002B2CF9AE}" pid="6" name="MSIP_Label_f42aa342-8706-4288-bd11-ebb85995028c_SetDate">
    <vt:lpwstr>2017-08-17T08:41:54.6535616-05:00</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