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284" r:id="rId4"/>
    <p:sldId id="285" r:id="rId5"/>
    <p:sldId id="286" r:id="rId6"/>
    <p:sldId id="287" r:id="rId7"/>
    <p:sldId id="277" r:id="rId8"/>
    <p:sldId id="274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829F76-CD83-44A3-B3F7-007301260BD8}">
          <p14:sldIdLst>
            <p14:sldId id="281"/>
            <p14:sldId id="282"/>
          </p14:sldIdLst>
        </p14:section>
        <p14:section name="body" id="{B0BFF9A6-974F-8449-8C5B-AB69438AA832}">
          <p14:sldIdLst>
            <p14:sldId id="284"/>
            <p14:sldId id="285"/>
            <p14:sldId id="286"/>
            <p14:sldId id="287"/>
            <p14:sldId id="277"/>
            <p14:sldId id="274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218" autoAdjust="0"/>
    <p:restoredTop sz="66408" autoAdjust="0"/>
  </p:normalViewPr>
  <p:slideViewPr>
    <p:cSldViewPr snapToGrid="0">
      <p:cViewPr varScale="1">
        <p:scale>
          <a:sx n="116" d="100"/>
          <a:sy n="116" d="100"/>
        </p:scale>
        <p:origin x="11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3/5/21 9:20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3/5/21 9:20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 9:20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3/5/21 9:20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1. In the add-in, JavaScript calls a new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API: `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getAccessToken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()`. This tells the Office client application to obtain an access token to the add-in.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2. If the user isn't signed in, the Office client application opens a pop-up window for the user to sign in.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If this is the first time the current user has used your add-in, they're prompted to consent.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The Office client application requests the add-in token from the Azure AD v2.0 endpoint for the current user.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Azure AD sends the add-in token to the Office client application.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6. The Office client application sends the add-in token to the add-in as part of the result object returned by the `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getAccessToken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()` call.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7. JavaScript in the add-in can parse the token and extract the information it needs, such as the user's email address.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8. Optionally, the add-in can send HTTP request to it's server-side for more data about the user; such as the user's preferences. Instead, the access token itself could be sent to the server-side for parsing and validation there.</a:t>
            </a:r>
          </a:p>
          <a:p>
            <a:b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endParaRPr lang="en-US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9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3/5/21 9:20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authorize-to-microsoft-graph" TargetMode="External"/><Relationship Id="rId5" Type="http://schemas.openxmlformats.org/officeDocument/2006/relationships/hyperlink" Target="https://docs.microsoft.com/en-us/office/dev/add-ins/develop/sso-in-office-add-ins" TargetMode="External"/><Relationship Id="rId4" Type="http://schemas.openxmlformats.org/officeDocument/2006/relationships/hyperlink" Target="https://docs.microsoft.com/en-us/office/dev/add-ins/develop/overview-authn-authz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Using Single Sign-On (SSO) with Office Add-ins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Implement Single Sign-On (SSO) for Office Add-ins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25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Authentication &amp; authorization with Office Add-ins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Add-ins &amp; Single Sign-On (SSO)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Understanding the SSO flow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Implementing SSO in Office Add-ins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69331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Office Add-ins documentation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https://docs.microsoft.com/office/dev/add-ins/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authentication &amp; authorization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https://docs.microsoft.com/office/dev/add-ins/develop/overview-authn-authz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Enabling single sign-on for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https://docs.microsoft.com/office/dev/add-ins/develop/sso-in-office-add-ins</a:t>
            </a:r>
            <a:r>
              <a:rPr lang="en-US" sz="1600" dirty="0"/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Authorize to Microsoft Graph with SSO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https://docs.microsoft.com</a:t>
            </a:r>
            <a:r>
              <a:rPr lang="en-US" sz="1600">
                <a:hlinkClick r:id="rId6"/>
              </a:rPr>
              <a:t>/office</a:t>
            </a:r>
            <a:r>
              <a:rPr lang="en-US" sz="1600" dirty="0">
                <a:hlinkClick r:id="rId6"/>
              </a:rPr>
              <a:t>/dev/add-ins/develop/authorize-to-microsoft-graph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Authentication &amp; authorization with Office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Office Add-ins &amp; Single Sign-On (SSO)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Understanding the SSO flow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Implementing SSO in Office Add-ins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Implement Single Sign-On (SSO) for Office Add-ins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B77-47C9-B746-BE67-CA071804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Add-ins and Single Sign-on (SSO)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42D5-C445-2B48-8CC0-3F26E66AFB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3908762"/>
          </a:xfrm>
        </p:spPr>
        <p:txBody>
          <a:bodyPr/>
          <a:lstStyle/>
          <a:p>
            <a:r>
              <a:rPr lang="en-US" dirty="0"/>
              <a:t>Office Add-in SSO support added to Office clients in 2020</a:t>
            </a:r>
          </a:p>
          <a:p>
            <a:r>
              <a:rPr lang="en-US" dirty="0"/>
              <a:t>	Office web clients</a:t>
            </a:r>
          </a:p>
          <a:p>
            <a:r>
              <a:rPr lang="en-US" dirty="0"/>
              <a:t>	Office Windows clients v16.0.12215.2006 (or higher)</a:t>
            </a:r>
          </a:p>
          <a:p>
            <a:r>
              <a:rPr lang="en-US" dirty="0"/>
              <a:t>	Office macOS clients v16.32.19102902 (or higher)</a:t>
            </a:r>
          </a:p>
          <a:p>
            <a:endParaRPr lang="en-US" dirty="0"/>
          </a:p>
          <a:p>
            <a:r>
              <a:rPr lang="en-US" dirty="0"/>
              <a:t>Reduces how often users are prompted to login to third-party services</a:t>
            </a:r>
          </a:p>
          <a:p>
            <a:endParaRPr lang="en-US" dirty="0"/>
          </a:p>
          <a:p>
            <a:r>
              <a:rPr lang="en-US" dirty="0"/>
              <a:t>Implemented using: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Azure AD application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Office JavaScript SDK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Client-side code in the Office Add-in</a:t>
            </a:r>
          </a:p>
        </p:txBody>
      </p:sp>
    </p:spTree>
    <p:extLst>
      <p:ext uri="{BB962C8B-B14F-4D97-AF65-F5344CB8AC3E}">
        <p14:creationId xmlns:p14="http://schemas.microsoft.com/office/powerpoint/2010/main" val="40830721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140-2458-3B40-B884-8783FBC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SSO authentication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5ACABE7-A5DC-F345-975F-E7A57363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79" y="1043941"/>
            <a:ext cx="6734516" cy="56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62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99348A-52FE-C94B-9940-FD95DA74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Azure AD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534607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3A1BF1-0835-2B44-91B7-9E10EBD1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5DD85D0-F9EC-D945-9385-14347848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8" y="358815"/>
            <a:ext cx="7617569" cy="4910611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76D0EA8-8D2A-4C4D-A36B-3AC7E3B7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74" y="3702272"/>
            <a:ext cx="7480713" cy="29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30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340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Link the add-in to the Azure AD app in the 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manifest.xml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Sample create an App component with title property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Id: </a:t>
            </a:r>
            <a:r>
              <a:rPr lang="en-US" sz="1600" dirty="0"/>
              <a:t>Azure AD application’s [client] ID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Resource: </a:t>
            </a:r>
            <a:r>
              <a:rPr lang="en-US" sz="1600" dirty="0"/>
              <a:t>URI of the add-in as listed in the Azure AD app registration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Scopes</a:t>
            </a:r>
            <a:r>
              <a:rPr lang="en-US" sz="1600" dirty="0"/>
              <a:t>: list of permissions granted to the Azure AD app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1600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/>
              <a:t>Note: </a:t>
            </a:r>
            <a:r>
              <a:rPr lang="en-US" sz="1600" dirty="0"/>
              <a:t>All add-ins require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sz="1600" dirty="0"/>
              <a:t>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openid</a:t>
            </a:r>
            <a:r>
              <a:rPr lang="en-US" sz="1600" dirty="0"/>
              <a:t> scopes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5912513" cy="411162"/>
          </a:xfrm>
        </p:spPr>
        <p:txBody>
          <a:bodyPr/>
          <a:lstStyle/>
          <a:p>
            <a:r>
              <a:rPr lang="en-US"/>
              <a:t>Associate the Office Add-in with the Azure AD application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79965" y="1915250"/>
            <a:ext cx="5413009" cy="3405548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&lt;Id&gt;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056b1e8c-747d-4b45-94b1-f61ac2c19a5e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&lt;Resource&gt;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://localhost:3000/056b1e8c-747d-4b45-94b1-f61ac2c19a5e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&lt;/Resource&gt;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&lt;Scopes&gt;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User.Read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&lt;/Scope&gt;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&lt;/Scope&gt;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&lt;/Scope&gt;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&lt;/Scopes&gt;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817226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client-side code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1978793"/>
            <a:ext cx="10628848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240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bootstrapToken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await </a:t>
            </a:r>
            <a:r>
              <a:rPr lang="en-US" sz="240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OfficeRuntime.auth.getAccessToken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allowSignInPrompt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: true </a:t>
            </a:r>
          </a:p>
          <a:p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US" sz="2400" b="0" dirty="0">
              <a:solidFill>
                <a:schemeClr val="bg1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returned token commonly referred to as `bootstrap token`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// includes user’s name, </a:t>
            </a:r>
            <a:r>
              <a:rPr lang="en-US" sz="2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preferred_name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oid</a:t>
            </a:r>
            <a:r>
              <a:rPr lang="en-US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&amp; </a:t>
            </a:r>
            <a:r>
              <a:rPr lang="en-US" sz="2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tid</a:t>
            </a:r>
            <a:endParaRPr lang="en-US" sz="24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// token scope set to `</a:t>
            </a:r>
            <a:r>
              <a:rPr lang="en-US" sz="2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access_as_user</a:t>
            </a:r>
            <a:r>
              <a:rPr lang="en-US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907</Words>
  <Application>Microsoft Macintosh PowerPoint</Application>
  <PresentationFormat>Custom</PresentationFormat>
  <Paragraphs>105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Using Single Sign-On (SSO) with Office Add-ins</vt:lpstr>
      <vt:lpstr>PowerPoint Presentation</vt:lpstr>
      <vt:lpstr>Office Add-ins and Single Sign-on (SSO)</vt:lpstr>
      <vt:lpstr>Understand the SSO authentication flow</vt:lpstr>
      <vt:lpstr>Register the Azure AD application</vt:lpstr>
      <vt:lpstr>PowerPoint Presentation</vt:lpstr>
      <vt:lpstr>Associate the Office Add-in with the Azure AD application</vt:lpstr>
      <vt:lpstr>Implement the client-side code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2021-03-06T02:20:32Z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