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0182C-7EF5-92D7-2D8D-071F815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24EC2A-D703-4D72-4B2F-F401B684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5184E-5B81-B5D7-4848-D4752BCE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7936FC-CBA4-67E2-EBA5-02628515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38DE9-FD85-B179-36D2-1D65F52D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E9BCA-7B5B-3573-3760-F272ECC9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D01C33-1B49-6291-DE69-BF7248EB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CBEE46-34CE-B5D5-09EB-47139949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758D-94C9-0D6A-2AC4-3ED554BF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20CE0-E4C6-A89F-FF25-9AEF3C28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42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798F6D-8BF4-23F5-13C5-A7DDB5831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5E5A51-8543-60B2-DCC9-8E3E8F8E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D2621-4B4A-AD15-25C7-3FF70573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EE901-EF47-12D8-DA65-C14BA63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93BA3-3525-9ABA-EFF2-C08B5913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51923-6E5E-A1CB-F2BF-FB053D96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A3E5C-8F52-7BDB-C534-CD3FA258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6F0A79-2352-7870-A026-6DD6E2E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E23CC-18EC-754D-80D4-90CBE537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25F67D-29AF-612B-A86C-BC7E1A59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9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691EF-9E43-45E5-14BD-41C3EDE8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8A5-F63A-79A8-EFDB-89B86F6B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868C4-57EF-2FBB-80C8-C5E52D92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FEBB1-1C6D-AD83-A03B-8EDE763A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50724-4F72-A2C9-5AF8-B15B132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74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D2BE7-8049-BAEF-F652-17823D5A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0F5B7-43A5-CF48-0FCB-5A13F75B0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2A9BCD-37B0-70C2-1B0D-14E073BB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5583F3-2AB5-11F0-75FF-96B31B72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95C5BC-5777-90F8-7AD0-A1E6391E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E87838-0D83-4899-E9B4-8E4FD91A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24C7C-48C5-DE16-CED9-3DDDED78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FD1127-D8C8-7DF4-4AD9-57B4B9F7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C9FE23-D198-01DD-1B19-B2917657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89C686-EFCE-AEDC-B24D-D5F2EFE51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9C6D7E-40BF-6E20-A1B0-4B6C6391A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0FA04A-B5CE-DDF3-CDDA-AEA8196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F620C7-A5BD-ADFD-7BCF-8797C47B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549AC0-BCA7-B5BD-2097-299CE078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3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04F91-9A91-1439-5502-35719BAC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C57165-28DE-541B-2435-87F90800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767184-8B0C-C54E-323A-64FFEDC4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0F250A-4586-FB89-4A42-F1EE5718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C2A0E9-C7C2-BA8B-422C-FB02E789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A8FCDB-D839-67AC-DEE3-40F3B65D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45D23-69BA-2269-D23D-16C5E66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42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AC578-34A1-DB06-CE11-A90D5C34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20237-09AF-424D-ACA4-1174A630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C67ACA-A7FB-FA1E-0F28-DF5B13CF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5B694C-B7FC-B5A5-936E-336673D3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DA4F24-97CE-BAB2-CD73-AB06C2B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853CB4-A8DB-E550-6EA2-CE41BD27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B4A4B-7810-5330-776F-4402666B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0B5115-3056-2E09-CBD0-99BA56C1E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28DB20-E9DF-7DD8-1605-4D62F45D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AE1716-ED49-AD61-452A-0B9CCF8E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534C83-FF3A-D925-A9FE-249AC298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1461AF-41FF-B0C9-9931-8A4E658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1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B2BAAB-04D0-2804-8D66-85562358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E451F2-3199-FBD0-1EB0-1B9CFC6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F5EF3-F4E7-4637-C695-78F21DEDC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0473-DA70-4D38-B8F5-49DB3AF16C3D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F41AB8-C785-BBDC-80B1-569EA99D8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EA3D1D-DB25-D4B7-AFA3-66DE1A386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BE11-A85F-4473-A56A-F43B0A8EF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DF4A7041-342C-8E1B-55BE-C293599A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8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E224409-02BC-316C-8C1A-6D6214FE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4806"/>
            <a:ext cx="9144000" cy="3312994"/>
          </a:xfrm>
        </p:spPr>
        <p:txBody>
          <a:bodyPr/>
          <a:lstStyle/>
          <a:p>
            <a:r>
              <a:rPr lang="en-US" altLang="zh-TW" sz="2800" u="sng" dirty="0"/>
              <a:t>prin</a:t>
            </a:r>
            <a:r>
              <a:rPr lang="en-US" altLang="zh-TW" sz="2800" u="sng" dirty="0">
                <a:solidFill>
                  <a:srgbClr val="FF0000"/>
                </a:solidFill>
              </a:rPr>
              <a:t>t(‘start </a:t>
            </a:r>
            <a:r>
              <a:rPr lang="en-US" altLang="zh-TW" dirty="0">
                <a:solidFill>
                  <a:srgbClr val="FF0000"/>
                </a:solidFill>
              </a:rPr>
              <a:t>')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for </a:t>
            </a:r>
            <a:r>
              <a:rPr lang="en-US" altLang="zh-TW" dirty="0" err="1">
                <a:solidFill>
                  <a:schemeClr val="accent6"/>
                </a:solidFill>
              </a:rPr>
              <a:t>i</a:t>
            </a:r>
            <a:r>
              <a:rPr lang="en-US" altLang="zh-TW" dirty="0">
                <a:solidFill>
                  <a:schemeClr val="accent6"/>
                </a:solidFill>
              </a:rPr>
              <a:t> in range(0, 10):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for j in range(0,10):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	print(f‘{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}*{j}=’,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*j)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print(‘end’)</a:t>
            </a:r>
          </a:p>
        </p:txBody>
      </p:sp>
    </p:spTree>
    <p:extLst>
      <p:ext uri="{BB962C8B-B14F-4D97-AF65-F5344CB8AC3E}">
        <p14:creationId xmlns:p14="http://schemas.microsoft.com/office/powerpoint/2010/main" val="13603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39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雋凱 喻</dc:creator>
  <cp:lastModifiedBy>雋凱 喻</cp:lastModifiedBy>
  <cp:revision>31</cp:revision>
  <dcterms:created xsi:type="dcterms:W3CDTF">2023-08-17T06:03:42Z</dcterms:created>
  <dcterms:modified xsi:type="dcterms:W3CDTF">2023-08-17T08:45:59Z</dcterms:modified>
</cp:coreProperties>
</file>