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0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903E-6F1D-4F73-8752-D89EB38EA1E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2112" y="1011409"/>
            <a:ext cx="160020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Aspirin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8965" y="1026125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Drug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8965" y="153514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Drug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8965" y="2044157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Filter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82212" y="2583516"/>
            <a:ext cx="1120140" cy="3173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14410"/>
              </p:ext>
            </p:extLst>
          </p:nvPr>
        </p:nvGraphicFramePr>
        <p:xfrm>
          <a:off x="1897524" y="3288446"/>
          <a:ext cx="604418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/>
                <a:gridCol w="886968"/>
                <a:gridCol w="790811"/>
                <a:gridCol w="3909207"/>
              </a:tblGrid>
              <a:tr h="2574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Reaction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5813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Tremor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483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Atrial fibrillation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Grand mal convulsion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90">
                <a:tc row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Recovered/Resolved</a:t>
                      </a:r>
                    </a:p>
                  </a:txBody>
                  <a:tcPr/>
                </a:tc>
              </a:tr>
              <a:tr h="184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Unknown</a:t>
                      </a:r>
                    </a:p>
                  </a:txBody>
                  <a:tcPr/>
                </a:tc>
              </a:tr>
              <a:tr h="184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Fatal</a:t>
                      </a:r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Skin disorder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Alopecia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Hair growth abnormal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Vomiting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97524" y="2919114"/>
            <a:ext cx="321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Reported Adverse Reactions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3118" y="1583840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3118" y="2080940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77706" y="4786687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07898" y="1057378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80703" y="1499134"/>
            <a:ext cx="1690215" cy="58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Popup Autofill drug names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102352" y="1225877"/>
            <a:ext cx="3768516" cy="48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84048" y="3288446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43423" y="3820347"/>
            <a:ext cx="1690215" cy="58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Better 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154675" y="4111249"/>
            <a:ext cx="953223" cy="11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0" y="-14406"/>
            <a:ext cx="12192000" cy="660936"/>
            <a:chOff x="0" y="-14406"/>
            <a:chExt cx="12192000" cy="6609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304" y="-11784"/>
              <a:ext cx="7448696" cy="65831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406"/>
              <a:ext cx="7448696" cy="658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2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F86030FD0E04599B4BD77A17340D3" ma:contentTypeVersion="5" ma:contentTypeDescription="Create a new document." ma:contentTypeScope="" ma:versionID="6d9b8938949138426a20031d034d8946">
  <xsd:schema xmlns:xsd="http://www.w3.org/2001/XMLSchema" xmlns:xs="http://www.w3.org/2001/XMLSchema" xmlns:p="http://schemas.microsoft.com/office/2006/metadata/properties" xmlns:ns2="69682a3d-ec9a-43c3-9a1a-67b5884ec0b3" targetNamespace="http://schemas.microsoft.com/office/2006/metadata/properties" ma:root="true" ma:fieldsID="0ff9691492cd713eaabd12a138be0eed" ns2:_="">
    <xsd:import namespace="69682a3d-ec9a-43c3-9a1a-67b5884ec0b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2a3d-ec9a-43c3-9a1a-67b5884ec0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4BE016-092A-4D86-BFA3-3992AB281B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9B78A-11DB-44A2-A62C-AC655B0F504C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69682a3d-ec9a-43c3-9a1a-67b5884ec0b3"/>
  </ds:schemaRefs>
</ds:datastoreItem>
</file>

<file path=customXml/itemProps3.xml><?xml version="1.0" encoding="utf-8"?>
<ds:datastoreItem xmlns:ds="http://schemas.openxmlformats.org/officeDocument/2006/customXml" ds:itemID="{174EF931-BE60-4005-8BD3-400A110B0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82a3d-ec9a-43c3-9a1a-67b5884ec0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Warsaw, Craig</dc:creator>
  <cp:lastModifiedBy>Kristen</cp:lastModifiedBy>
  <cp:revision>6</cp:revision>
  <dcterms:created xsi:type="dcterms:W3CDTF">2015-06-19T16:51:18Z</dcterms:created>
  <dcterms:modified xsi:type="dcterms:W3CDTF">2015-07-06T15:50:43Z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0x010100793F86030FD0E04599B4BD77A17340D3</vt:lpwstr>
  </property>
</Properties>
</file>