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0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903E-6F1D-4F73-8752-D89EB38EA1E2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D6A4-920E-43FF-A904-9CCE9FD3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2112" y="201168"/>
            <a:ext cx="160020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Aspirin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8965" y="215884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Drug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8965" y="7249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Drug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8965" y="1233916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Filter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82212" y="1709928"/>
            <a:ext cx="1120140" cy="438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62082"/>
              </p:ext>
            </p:extLst>
          </p:nvPr>
        </p:nvGraphicFramePr>
        <p:xfrm>
          <a:off x="1897524" y="2767584"/>
          <a:ext cx="6044187" cy="388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/>
                <a:gridCol w="886968"/>
                <a:gridCol w="790811"/>
                <a:gridCol w="3909207"/>
              </a:tblGrid>
              <a:tr h="42602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Reaction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5813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Tremor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483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Atrial fibrillation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Grand mal convulsion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228">
                <a:tc row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Recovered/Resolved</a:t>
                      </a:r>
                    </a:p>
                  </a:txBody>
                  <a:tcPr/>
                </a:tc>
              </a:tr>
              <a:tr h="183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Unknown</a:t>
                      </a:r>
                    </a:p>
                  </a:txBody>
                  <a:tcPr/>
                </a:tc>
              </a:tr>
              <a:tr h="1212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Fatal</a:t>
                      </a:r>
                    </a:p>
                  </a:txBody>
                  <a:tcPr/>
                </a:tc>
              </a:tr>
              <a:tr h="363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Skin disorder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Alopecia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Hair growth abnormal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Vomiting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97524" y="2398252"/>
            <a:ext cx="321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Reported Adverse Reactions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3118" y="773599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3118" y="1270699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77706" y="4580620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07898" y="247137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80703" y="688893"/>
            <a:ext cx="1690215" cy="58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Popup Autofill drug names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102352" y="415636"/>
            <a:ext cx="3768516" cy="48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84048" y="2767584"/>
            <a:ext cx="1104406" cy="2957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Later Sprint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43423" y="3299485"/>
            <a:ext cx="1690215" cy="58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Better 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154675" y="3590387"/>
            <a:ext cx="953223" cy="11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Warsaw, Craig</dc:creator>
  <cp:lastModifiedBy>Warsaw, Craig</cp:lastModifiedBy>
  <cp:revision>5</cp:revision>
  <dcterms:created xsi:type="dcterms:W3CDTF">2015-06-19T16:51:18Z</dcterms:created>
  <dcterms:modified xsi:type="dcterms:W3CDTF">2015-06-20T19:54:26Z</dcterms:modified>
</cp:coreProperties>
</file>