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E2ED-FF03-42B6-8F99-CF0EB9F7F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FDA78-86F8-48FD-8222-42A347855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A5052-6D84-4DB3-A02D-E6EA9D96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70C06-38C9-4AC4-9340-7532326D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591-DA5D-4E57-B4FF-66AE99DB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3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2220-A6EE-4D7B-B3C6-99F50B04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D771E-D8D2-4657-A8F4-AF09D1F97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07918-A51F-4ECC-AB82-8C0963BB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7F3F3-B553-456C-A045-EEF938D9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48177-403C-4632-9EC8-93414CE2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1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8E934-2D16-4B98-AE6E-C7873B538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B682D-D3C6-404D-8E91-5AEC7AC33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D357A-FC00-4AAD-B378-AA7B489E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32A6D-A63C-4052-83C8-1009A8C2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80CC0-376E-432D-8A4F-1F8D768B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3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0D6B-4E0B-4893-8337-1240CF03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88222-65FB-4395-8FE3-169C87B25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F2BAB-E0A6-43C2-BE97-9768F2EA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64B95-3084-4C2D-927D-29443900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2F02-E22C-4D5E-B4D4-3840B1DA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5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680F-4753-4E81-9012-617831F9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D3C9B-6C73-4A28-AFD9-C7EA89D8D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A2F52-4EF3-4A77-AC36-23033A3D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00AD6-66B9-486A-B10A-E571BDA6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4C83B-40BE-4834-A6DF-512369DF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1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9F49-BB86-4312-9A7B-975106A5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9C77-EFB6-4DD9-8F3E-4BBEFBCA4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B55CD-68E8-4EC7-8591-857F06498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44F46-B6ED-458F-B220-599D930E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566A2-5807-41C4-9D25-2FDB4E51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1E3FD-B7F5-45B1-882B-A2F9E73F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9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432-34D6-446C-ABC1-F978EC84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E5863-EE36-4244-BFA6-FF3DECA3D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A66A5-1441-4DD1-9727-9AA67CA42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0CB8B-83B1-4FDB-81E3-74969BA52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6C1DF-2016-4C9F-BCDD-BA0482D65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2A336-B580-43A5-97FE-77BF415A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9E0B4-BC06-4464-84AE-C3069677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626CA-2B1E-4893-BDE7-CCF79CB9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6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4164-D90B-473E-9EF4-F617FB48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4C0F5-ED25-4F7A-B75C-115E394D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FBAE4-EEF3-4C46-9CA7-CE7ED42F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84D96-D017-4AAE-B287-C11EEF8A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4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2C90D-8305-4A82-9F7E-BBE69FEA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0C111-763D-4B3D-A886-65C682EF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7B1AC-658C-4872-9088-FF0BCC03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0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940E-71EE-42F8-91C8-C789091C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069D-7456-46E6-8621-D4B29EA6C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18E39-6CEB-4A33-811E-27417CF00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EC048-537A-47FC-A4BD-8C49ACC3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F46C8-6E39-49A2-8282-3C43D2A0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49087-D595-4407-AE6A-9E16EEA7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B7F8-5644-49DB-A023-540C2A9B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A559E-4746-4E8C-9CD8-F34B7728D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7853A-4FE5-416D-9312-A604E839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45650-3D08-4880-A285-1ACB67F6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6CC5-A051-42B7-8A06-E5A87266463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81A7-9B50-404E-96FA-762486BB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0B86F-2A8E-4248-A4DB-355E1B10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5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1F6F4-DDBA-4174-8AD4-E75C78D1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4C5A1-8838-43CB-8FD4-E3BC5B23C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CFDE1-2BB8-4742-A8D4-13C6F3731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6CC5-A051-42B7-8A06-E5A87266463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126B4-D1F5-44F4-8023-0F55D4EC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6C2A-D256-45F6-861F-06D945D23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A84B3-3CAE-48EA-AF4E-EC9E278C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DB9F-A6AE-49F6-B01B-1D856239D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Requirement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2E695-C170-4C41-97B8-D22CB3750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Aras Edeş</a:t>
            </a:r>
          </a:p>
        </p:txBody>
      </p:sp>
    </p:spTree>
    <p:extLst>
      <p:ext uri="{BB962C8B-B14F-4D97-AF65-F5344CB8AC3E}">
        <p14:creationId xmlns:p14="http://schemas.microsoft.com/office/powerpoint/2010/main" val="360123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23102-6E13-403F-B437-41CB29B67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47725"/>
            <a:ext cx="5157787" cy="990600"/>
          </a:xfrm>
        </p:spPr>
        <p:txBody>
          <a:bodyPr>
            <a:normAutofit/>
          </a:bodyPr>
          <a:lstStyle/>
          <a:p>
            <a:r>
              <a:rPr lang="en-US" sz="4000" dirty="0"/>
              <a:t>Data Generation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3AF0D-743E-435A-BBDD-73176043F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05025"/>
            <a:ext cx="5157787" cy="4084638"/>
          </a:xfrm>
        </p:spPr>
        <p:txBody>
          <a:bodyPr/>
          <a:lstStyle/>
          <a:p>
            <a:r>
              <a:rPr lang="en-US" dirty="0"/>
              <a:t>Image</a:t>
            </a:r>
          </a:p>
          <a:p>
            <a:r>
              <a:rPr lang="en-US" dirty="0"/>
              <a:t>Magnetometer, Dosimeter Readings</a:t>
            </a:r>
          </a:p>
          <a:p>
            <a:r>
              <a:rPr lang="en-US" dirty="0"/>
              <a:t>ADCS calculation results</a:t>
            </a:r>
          </a:p>
          <a:p>
            <a:r>
              <a:rPr lang="en-US" dirty="0"/>
              <a:t>Housekeeping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43DA5-D762-4024-82B6-1D1FBBA88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47725"/>
            <a:ext cx="5183188" cy="990600"/>
          </a:xfrm>
        </p:spPr>
        <p:txBody>
          <a:bodyPr>
            <a:normAutofit/>
          </a:bodyPr>
          <a:lstStyle/>
          <a:p>
            <a:r>
              <a:rPr lang="en-US" sz="4000" dirty="0"/>
              <a:t>Data offloading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4B6D713-9A69-42E8-922B-8C388652359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2105025"/>
                <a:ext cx="5183188" cy="4084638"/>
              </a:xfrm>
            </p:spPr>
            <p:txBody>
              <a:bodyPr/>
              <a:lstStyle/>
              <a:p>
                <a:r>
                  <a:rPr lang="en-US" dirty="0"/>
                  <a:t>T: Communication Period</a:t>
                </a:r>
              </a:p>
              <a:p>
                <a:r>
                  <a:rPr lang="en-US" dirty="0"/>
                  <a:t>d: Communication Duration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Transmission Efficiency</a:t>
                </a:r>
              </a:p>
              <a:p>
                <a:r>
                  <a:rPr lang="en-US" dirty="0"/>
                  <a:t>t: Bytes transferred to ground per seconds</a:t>
                </a:r>
              </a:p>
              <a:p>
                <a:r>
                  <a:rPr lang="en-US" dirty="0"/>
                  <a:t>Total Memory Need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4B6D713-9A69-42E8-922B-8C38865235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2105025"/>
                <a:ext cx="5183188" cy="4084638"/>
              </a:xfrm>
              <a:blipFill>
                <a:blip r:embed="rId2"/>
                <a:stretch>
                  <a:fillRect l="-2118" t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29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7542-9C62-40B3-A1C6-42A79887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8B01993-643D-4E3A-A6EA-FC36C3320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L: Communication Limit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=600∗600=360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𝑘𝐵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8B01993-643D-4E3A-A6EA-FC36C3320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F31553-1C45-4406-84D3-2BA04CF4FEEC}"/>
                  </a:ext>
                </a:extLst>
              </p:cNvPr>
              <p:cNvSpPr txBox="1"/>
              <p:nvPr/>
            </p:nvSpPr>
            <p:spPr>
              <a:xfrm>
                <a:off x="3743325" y="1565394"/>
                <a:ext cx="2932565" cy="520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=9600∗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=600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F31553-1C45-4406-84D3-2BA04CF4F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325" y="1565394"/>
                <a:ext cx="2932565" cy="520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800B8D-77F3-4791-B6AD-73F7DC59F932}"/>
                  </a:ext>
                </a:extLst>
              </p:cNvPr>
              <p:cNvSpPr txBox="1"/>
              <p:nvPr/>
            </p:nvSpPr>
            <p:spPr>
              <a:xfrm>
                <a:off x="1120775" y="1687127"/>
                <a:ext cx="26225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=50%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800B8D-77F3-4791-B6AD-73F7DC59F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775" y="1687127"/>
                <a:ext cx="2622550" cy="276999"/>
              </a:xfrm>
              <a:prstGeom prst="rect">
                <a:avLst/>
              </a:prstGeom>
              <a:blipFill>
                <a:blip r:embed="rId4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2B1288-1B05-42F8-AF44-5C2F3AA439CA}"/>
                  </a:ext>
                </a:extLst>
              </p:cNvPr>
              <p:cNvSpPr txBox="1"/>
              <p:nvPr/>
            </p:nvSpPr>
            <p:spPr>
              <a:xfrm>
                <a:off x="7717857" y="1687125"/>
                <a:ext cx="26225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=10∗60=600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2B1288-1B05-42F8-AF44-5C2F3AA43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857" y="1687125"/>
                <a:ext cx="2622550" cy="276999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B38E9A-BA8D-4F70-BA8E-1CF7F0592020}"/>
                  </a:ext>
                </a:extLst>
              </p:cNvPr>
              <p:cNvSpPr txBox="1"/>
              <p:nvPr/>
            </p:nvSpPr>
            <p:spPr>
              <a:xfrm>
                <a:off x="3898332" y="2410340"/>
                <a:ext cx="26225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𝑑𝑎𝑦𝑠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B38E9A-BA8D-4F70-BA8E-1CF7F0592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332" y="2410340"/>
                <a:ext cx="2622550" cy="276999"/>
              </a:xfrm>
              <a:prstGeom prst="rect">
                <a:avLst/>
              </a:prstGeom>
              <a:blipFill>
                <a:blip r:embed="rId6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92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75B0-2650-45A4-8167-CA08A269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Memory Need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5F075-83D2-4588-A198-A2A42B34E46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n: image size in pixels after scale</a:t>
                </a:r>
              </a:p>
              <a:p>
                <a:r>
                  <a:rPr lang="en-US" dirty="0"/>
                  <a:t>m: size of pixel in bytes</a:t>
                </a:r>
              </a:p>
              <a:p>
                <a:r>
                  <a:rPr lang="en-US" dirty="0"/>
                  <a:t>f: Number of images per 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memory size in bytes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5F075-83D2-4588-A198-A2A42B34E4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ABB8B48-B360-4C53-B6D8-8BEBB568F52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 = 2592 x 1944 pixels</a:t>
                </a:r>
              </a:p>
              <a:p>
                <a:r>
                  <a:rPr lang="en-US" dirty="0"/>
                  <a:t>m = 2B</a:t>
                </a:r>
              </a:p>
              <a:p>
                <a:r>
                  <a:rPr lang="en-US" dirty="0"/>
                  <a:t>f =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ABB8B48-B360-4C53-B6D8-8BEBB568F5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75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3141-7334-488B-BA50-CA036063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calculations are negligible in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2ABC93-F3A0-4554-ABFB-7CD1DB2666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Degree of polynomial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Memory size in bytes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≤100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2ABC93-F3A0-4554-ABFB-7CD1DB266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Machine learning Polynomial Regression - Javatpoint">
            <a:extLst>
              <a:ext uri="{FF2B5EF4-FFF2-40B4-BE49-F238E27FC236}">
                <a16:creationId xmlns:a16="http://schemas.microsoft.com/office/drawing/2014/main" id="{CD26A164-7F22-476B-881C-F0B2F9F3D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3319463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9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75B0-2650-45A4-8167-CA08A269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ADCS Memory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5F075-83D2-4588-A198-A2A42B34E4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B8B48-B360-4C53-B6D8-8BEBB568F5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6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75B0-2650-45A4-8167-CA08A269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ADCS Memory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5F075-83D2-4588-A198-A2A42B34E4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B8B48-B360-4C53-B6D8-8BEBB568F5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3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C5D7-D3CA-49D7-A600-32EF056C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Memory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6A980-8A46-4ADB-84CE-C2288395A0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48B31-0AD9-44F0-B7E6-A893D9E5D8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4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165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Memory Requirement</vt:lpstr>
      <vt:lpstr>PowerPoint Presentation</vt:lpstr>
      <vt:lpstr>Example Calculation</vt:lpstr>
      <vt:lpstr>Image Memory Need</vt:lpstr>
      <vt:lpstr>Image calculations are negligible in size</vt:lpstr>
      <vt:lpstr>ADCS Memory Need</vt:lpstr>
      <vt:lpstr>ADCS Memory Need</vt:lpstr>
      <vt:lpstr>Housekeeping Memory Need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Calculation</dc:title>
  <dc:creator>aras edeş</dc:creator>
  <cp:lastModifiedBy>aras edeş</cp:lastModifiedBy>
  <cp:revision>39</cp:revision>
  <dcterms:created xsi:type="dcterms:W3CDTF">2022-11-26T12:55:00Z</dcterms:created>
  <dcterms:modified xsi:type="dcterms:W3CDTF">2022-11-26T14:30:38Z</dcterms:modified>
</cp:coreProperties>
</file>