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F40-2D6D-4B15-B170-EFE071DC5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1B5DE-3D8B-4767-977C-B3EE3883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0996-A047-452C-A389-4C72D59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917B-C5EA-4CE8-91A6-4C7DCC29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04AC-ED20-4C67-BBA0-9C575C8E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CE98-3765-416B-BED9-15698676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A720C-C71D-4871-B724-451CAA5F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AC34-719E-4721-9D29-A3E846B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E3A9-69D7-4C52-AFFB-2A888EAE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A7BB-418A-4202-9C3C-05A93FC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5AA0B-9A4B-4F19-B937-5F15BA581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EA06-DAA9-43C3-85D7-157F60E28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F5A9-5858-44D7-BBFD-603A4F9A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08C6-514C-4322-B1C8-8AF120FF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7DF6-0B86-44FA-BF2F-13CC31E0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E3C-3AEF-4070-89A8-A22FD255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6CC2-DF4C-4320-B677-12367E9C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594C-A819-42CE-9338-EB2328E8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57E-25A8-463F-A22E-793C244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1EF9-2758-49AD-A2A1-A70F66EE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028-A2D2-4825-9BA1-E2C6A1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17EA-CD1B-45C9-ACEF-13E4F4E2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7446-3C36-4C00-827D-41E2C47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EA5A-4534-431F-BA87-BB0A0498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D8EF-161B-4FE6-80E4-4F7EE58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F47E-7D10-4FA5-8BFE-83D03E25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C63A-F40B-46D6-B4A2-BD1F8EB4A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C7E8-2913-45C8-9036-B607B8C5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58C6-AEF6-476F-9F33-C2AF0074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D150-989F-4347-BF1E-594BF8B8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2D416-BE21-42AF-A913-7D839E3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614-081B-428E-9592-895CBDCD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7395-ED65-4723-8FE1-1A53D6FC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3253-D2A3-4794-B83B-1496AFEB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4EFCE-FFE5-4F9F-ACB4-42B99997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A8FD-2E56-4311-9F8E-3C355B628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FB82E-0170-41EB-A239-2FE0F290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D41ED-92AE-4901-9B8B-C614E6F8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7D23D-01F4-4C04-BA28-8E4724CF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F75-1510-4117-8FC6-0CE12D14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23251-DDAA-420F-ABF3-B4433093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5FABE-AC1C-4BE1-9A67-F883941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479F8-5421-4317-B14A-42A80777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C2A74-A88D-451D-A8D2-484DD1D3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9CEB1-166C-4129-B98F-4446D8A2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CAF7-37A1-4D4E-9FCA-8B41E73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57C5-F23A-4246-9C96-5637ADBD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4159-BBF6-4DE9-B8A5-B88EF8A8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C1868-A9A3-4DB3-BC06-83BF236C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12AF-1894-42E6-B05E-BFD46B7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964A-423C-4590-994F-71EFA985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8F86-1CAD-4B76-B047-246755A1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B99B-E230-4E66-9654-85CE3A50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4DC33-3800-4DFB-B2AD-368AB03F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16E5-C712-4263-9453-DE1B7934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7F11-B5BB-49EB-8BCD-357CD3E1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258C-6065-48BB-85E4-ED35DE3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4E64-A6BC-489D-9781-2DB75DDF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62BCE-2564-427A-B39F-CCEA1566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13AB-7DE6-4D87-AF80-D753A532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F268-2598-41D9-A94C-F985A95C0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956B-BC1A-4B8D-8ADC-F66019E16DD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AE93-AA87-4C5E-B474-0902C4B7C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8FC2-7E57-461F-9367-88586A90D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D168-1A65-40D2-8157-62EB913C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F393-CEA7-48C4-B843-C4F9F5256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F4EB-C1B9-4012-BBAA-02E74957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Distribution and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E9D7-88AD-428A-B88F-AF8FF6EE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640"/>
            <a:ext cx="6484620" cy="2407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718B3-11CB-42E6-9602-29EDF027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1817195"/>
            <a:ext cx="215664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3A15-BD7D-4782-BFA3-C2250E77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50492-5B9F-41F6-84DF-2DF5CDC8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70" y="826770"/>
            <a:ext cx="6576060" cy="58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509B-0E6B-4230-A7F3-0383E8DB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8C9E5-D550-4DA8-93F6-1D1130BF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1690688"/>
            <a:ext cx="866394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4748-C045-47EA-A20A-BABC1058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2AA2-3B83-4544-80FD-5EC834594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3974"/>
                <a:ext cx="10515600" cy="5168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Raw Image: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𝑝𝑖𝑥𝑒𝑙𝑠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𝐶𝑜𝑚𝑝𝑟𝑒𝑠𝑠𝑖𝑜𝑛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2592 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1944 ∗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1/10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Edge Detection and Fitting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𝐷𝑒𝑔𝑟𝑒𝑒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𝑝𝑜𝑙𝑦𝑛𝑜𝑚𝑖𝑎𝑙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ADCS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𝑠𝑚𝑎𝑙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Communication Limit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9600∗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=600∗600=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360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𝑘𝐵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Other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2AA2-3B83-4544-80FD-5EC834594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3974"/>
                <a:ext cx="10515600" cy="5168899"/>
              </a:xfrm>
              <a:blipFill>
                <a:blip r:embed="rId2"/>
                <a:stretch>
                  <a:fillRect l="-1043" t="-1887" b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9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907B-A4D7-4FA3-A301-A12C50A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4C22-32E7-4518-A33B-73ACDC35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22" y="2359819"/>
            <a:ext cx="8295556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1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Electronic System</vt:lpstr>
      <vt:lpstr>Power Distribution and Communication</vt:lpstr>
      <vt:lpstr>Mainboard</vt:lpstr>
      <vt:lpstr>Payload</vt:lpstr>
      <vt:lpstr>Memory</vt:lpstr>
      <vt:lpstr>Clock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</dc:title>
  <dc:creator>aras edeş</dc:creator>
  <cp:lastModifiedBy>aras edeş</cp:lastModifiedBy>
  <cp:revision>23</cp:revision>
  <dcterms:created xsi:type="dcterms:W3CDTF">2022-12-03T18:06:59Z</dcterms:created>
  <dcterms:modified xsi:type="dcterms:W3CDTF">2022-12-04T13:11:04Z</dcterms:modified>
</cp:coreProperties>
</file>