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74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embeddedFontLst>
    <p:embeddedFont>
      <p:font typeface="JetBrains Mono" panose="02000009000000000000" pitchFamily="49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7B9CBD-EF08-4D35-817A-E15F50D1BEF1}">
  <a:tblStyle styleId="{E97B9CBD-EF08-4D35-817A-E15F50D1BE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00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38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997872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Архитектура </a:t>
            </a:r>
            <a:br>
              <a:rPr lang="en-US" dirty="0"/>
            </a:br>
            <a:r>
              <a:rPr lang="ru-RU" dirty="0"/>
              <a:t>и шаблоны проектирования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Response manager</a:t>
            </a:r>
            <a:endParaRPr sz="3000" dirty="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l="24132" t="28362" r="21540" b="5830"/>
          <a:stretch/>
        </p:blipFill>
        <p:spPr>
          <a:xfrm>
            <a:off x="5541951" y="0"/>
            <a:ext cx="3602048" cy="290809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001670-CFE9-03E3-108B-449558222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04" y="1119884"/>
            <a:ext cx="3563474" cy="55399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.request_type_dict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lang="en-US" altLang="ru-RU" sz="1000" dirty="0">
                <a:solidFill>
                  <a:srgbClr val="D9BBF7"/>
                </a:solidFill>
                <a:latin typeface="JetBrains Mono"/>
              </a:rPr>
              <a:t># </a:t>
            </a:r>
            <a:r>
              <a:rPr lang="ru-RU" altLang="ru-RU" sz="1000" dirty="0">
                <a:solidFill>
                  <a:srgbClr val="D9BBF7"/>
                </a:solidFill>
                <a:latin typeface="JetBrains Mono"/>
              </a:rPr>
              <a:t>Список типов запросов для разбора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</a:t>
            </a:r>
            <a:endParaRPr lang="en-US" altLang="ru-RU" sz="1000" dirty="0">
              <a:solidFill>
                <a:srgbClr val="BCBEC4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D32694-5522-C135-3213-2A4AE3CF2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04" y="1687685"/>
            <a:ext cx="4851192" cy="116955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manage_answers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True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prepared_request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:=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.response_queue.get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rootLogger.trace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{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prepared_request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prepared_request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manage_answers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.response_queue.task_done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80AB40-7EA9-05DE-25D2-4BE9E2755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04" y="2871039"/>
            <a:ext cx="6865971" cy="209288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manage_answers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dict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answer_value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dict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request_type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request_method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_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*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request_name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"Name"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]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resolving_command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:=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.request_type_dict.get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request_type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resolving_command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request_method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request_method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request_name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request_name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answer_value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answer_value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rootLogger.critical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f"Incorrect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answer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{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with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{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answer_value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Структурная схема работы коммуникатора обмена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4494FA-071A-2698-C51D-A5351A15B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167" y="1781173"/>
            <a:ext cx="6073666" cy="22785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4148606886"/>
              </p:ext>
            </p:extLst>
          </p:nvPr>
        </p:nvGraphicFramePr>
        <p:xfrm>
          <a:off x="952500" y="1544194"/>
          <a:ext cx="7239000" cy="1503588"/>
        </p:xfrm>
        <a:graphic>
          <a:graphicData uri="http://schemas.openxmlformats.org/drawingml/2006/table">
            <a:tbl>
              <a:tblPr>
                <a:noFill/>
                <a:tableStyleId>{E97B9CBD-EF08-4D35-817A-E15F50D1BEF1}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Проект стало сильно проще поддерживать и масштабировать.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 других разработчиков возникает сильно меньше вопросов, когда они приступают к доработке проекта.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Стандартизировать разработку каждого модуля проекта, указать стандарты в документе.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l="18452" t="10980" r="28827" b="10980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r>
              <a:rPr lang="ru-RU" sz="3000" dirty="0"/>
              <a:t>Доработка модуля обмена сообщениями с помощью именованных каналов связи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Арбузов Роман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/>
              <a:t>Инженер-программист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/>
              <a:t>АО «Диаконт»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1637097343"/>
              </p:ext>
            </p:extLst>
          </p:nvPr>
        </p:nvGraphicFramePr>
        <p:xfrm>
          <a:off x="952500" y="2058925"/>
          <a:ext cx="7239000" cy="1233969"/>
        </p:xfrm>
        <a:graphic>
          <a:graphicData uri="http://schemas.openxmlformats.org/drawingml/2006/table">
            <a:tbl>
              <a:tblPr>
                <a:noFill/>
                <a:tableStyleId>{E97B9CBD-EF08-4D35-817A-E15F50D1BEF1}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7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Упростить масштабирование модуля обмена сообщениями.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7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Упростить отладку дорабатываемого модуля.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7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Применить полученные знания на практике.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3742964101"/>
              </p:ext>
            </p:extLst>
          </p:nvPr>
        </p:nvGraphicFramePr>
        <p:xfrm>
          <a:off x="952500" y="1544194"/>
          <a:ext cx="7264425" cy="1611020"/>
        </p:xfrm>
        <a:graphic>
          <a:graphicData uri="http://schemas.openxmlformats.org/drawingml/2006/table">
            <a:tbl>
              <a:tblPr>
                <a:noFill/>
                <a:tableStyleId>{E97B9CBD-EF08-4D35-817A-E15F50D1BEF1}</a:tableStyleId>
              </a:tblPr>
              <a:tblGrid>
                <a:gridCol w="51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Упростить доработку кода для других разработчиков.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Переписать текущую реализацию модуля обмена в соответствии с изученными шаблонами проектирования.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Покрыть написанный код тестами.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 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Разработать имитатор ответов.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42059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388477545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{E97B9CBD-EF08-4D35-817A-E15F50D1BEF1}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3.8 - Python 3.10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Windows Pipes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fifo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файлы ОС семейства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Unix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Сигналы фреймворка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PyQt5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4427911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Реализация </a:t>
            </a:r>
            <a:r>
              <a:rPr lang="en-US" sz="3000" dirty="0"/>
              <a:t>Pipe’</a:t>
            </a:r>
            <a:r>
              <a:rPr lang="ru-RU" sz="3000" dirty="0" err="1"/>
              <a:t>ов</a:t>
            </a:r>
            <a:r>
              <a:rPr lang="ru-RU" sz="3000" dirty="0"/>
              <a:t> для разных ОС</a:t>
            </a:r>
            <a:endParaRPr sz="3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0C7476-BC16-CBE6-9438-137B80F8F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5" y="1757348"/>
            <a:ext cx="6115218" cy="332398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[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]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is_input_pipe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bool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.name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name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.is_input_pipe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is_input_pipe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.pipe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[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TextIO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None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]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None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.connect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@abstractmethod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connect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disconnect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.pipe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None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lang="en-US" altLang="ru-RU" sz="1000" dirty="0">
                <a:solidFill>
                  <a:srgbClr val="CF8E6D"/>
                </a:solidFill>
                <a:latin typeface="JetBrains Mono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@abstractmethod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write_to_pipe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text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bool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@abstractmethod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read_from_pipe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[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None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]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Google Shape;129;p23">
            <a:extLst>
              <a:ext uri="{FF2B5EF4-FFF2-40B4-BE49-F238E27FC236}">
                <a16:creationId xmlns:a16="http://schemas.microsoft.com/office/drawing/2014/main" id="{DC226CB2-06DB-27BE-AAA3-21478C42E65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4132" t="28362" r="21540" b="5830"/>
          <a:stretch/>
        </p:blipFill>
        <p:spPr>
          <a:xfrm>
            <a:off x="5541951" y="0"/>
            <a:ext cx="3602048" cy="2908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851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136340" y="-37575"/>
            <a:ext cx="4722379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Реализация </a:t>
            </a:r>
            <a:r>
              <a:rPr lang="en-US" sz="3000" dirty="0"/>
              <a:t>Pipe’</a:t>
            </a:r>
            <a:r>
              <a:rPr lang="ru-RU" sz="3000" dirty="0" err="1"/>
              <a:t>ов</a:t>
            </a:r>
            <a:r>
              <a:rPr lang="ru-RU" sz="3000" dirty="0"/>
              <a:t> для разных ОС</a:t>
            </a:r>
            <a:endParaRPr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048AFE-CC88-C8BF-2AC6-A7DA06D74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9" y="1020750"/>
            <a:ext cx="5724649" cy="403187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PipeCommunicator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[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Path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]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output_pipe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[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Path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]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.input_pipe_name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input_pipe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.output_pipe_name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output_pipe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is_input_pipe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.output_pipe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output_pipe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is_input_pipe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.is_connected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send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.is_connected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.output_pipe.write_to_pipe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BrokenPipeError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exc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.close_connection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receive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[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List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[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CF475"/>
                </a:solidFill>
                <a:effectLst/>
                <a:latin typeface="JetBrains Mono"/>
              </a:rPr>
              <a:t>]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None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]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input_message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.input_pipe.read_from_pipe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input_message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BrokenPipeError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exc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.close_connection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open_connection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rootLogger.debug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sys.platform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sys.platform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"win32"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.output_pipe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PipeWindows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.output_pipe_name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is_input_pipe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PipeWindows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.input_pipe_name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is_input_pipe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.output_pipe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PipeLinux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.output_pipe_name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is_input_pipe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PipeLinux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.input_pipe_name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is_input_pipe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.is_connected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close_connection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)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.input_pipe.disconnect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.output_pipe.disconnect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D9BBF7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.is_connected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l="24132" t="28362" r="21540" b="5830"/>
          <a:stretch/>
        </p:blipFill>
        <p:spPr>
          <a:xfrm>
            <a:off x="5541952" y="0"/>
            <a:ext cx="3602048" cy="2908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661824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984</Words>
  <Application>Microsoft Office PowerPoint</Application>
  <PresentationFormat>Экран (16:9)</PresentationFormat>
  <Paragraphs>59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JetBrains Mono</vt:lpstr>
      <vt:lpstr>Courier New</vt:lpstr>
      <vt:lpstr>Roboto</vt:lpstr>
      <vt:lpstr>Arial</vt:lpstr>
      <vt:lpstr>Светлая тема</vt:lpstr>
      <vt:lpstr>Архитектура  и шаблоны проектирования</vt:lpstr>
      <vt:lpstr>Меня хорошо видно &amp;&amp; слышно?</vt:lpstr>
      <vt:lpstr>Защита проекта Тема: Доработка модуля обмена сообщениями с помощью именованных каналов связи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Реализация Pipe’ов для разных ОС</vt:lpstr>
      <vt:lpstr>Реализация Pipe’ов для разных ОС</vt:lpstr>
      <vt:lpstr>Response manager</vt:lpstr>
      <vt:lpstr>Структурная схема работы коммуникатора обмена </vt:lpstr>
      <vt:lpstr>Выводы и планы по развитию 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 и шаблоны проектирования</dc:title>
  <cp:lastModifiedBy>Aleksandra Shtareva</cp:lastModifiedBy>
  <cp:revision>7</cp:revision>
  <dcterms:modified xsi:type="dcterms:W3CDTF">2024-01-21T21:12:46Z</dcterms:modified>
</cp:coreProperties>
</file>