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5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3500" type="screen16x9"/>
  <p:notesSz cx="6858000" cy="9144000"/>
  <p:embeddedFontLst>
    <p:embeddedFont>
      <p:font typeface="JetBrains Mono" panose="02000009000000000000" pitchFamily="49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7B9CBD-EF08-4D35-817A-E15F50D1BEF1}">
  <a:tblStyle styleId="{E97B9CBD-EF08-4D35-817A-E15F50D1BE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0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4b8b675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04b8b675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07fba8f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07fba8f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07fba8f9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07fba8f9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07fba8f9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07fba8f9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04b8b675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04b8b675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04b8b675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04b8b675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38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9" Type="http://schemas.openxmlformats.org/officeDocument/2006/relationships/image" Target="../media/image44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38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40" Type="http://schemas.openxmlformats.org/officeDocument/2006/relationships/image" Target="../media/image45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8" Type="http://schemas.openxmlformats.org/officeDocument/2006/relationships/image" Target="../media/image13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69.png"/><Relationship Id="rId39" Type="http://schemas.openxmlformats.org/officeDocument/2006/relationships/image" Target="../media/image82.png"/><Relationship Id="rId21" Type="http://schemas.openxmlformats.org/officeDocument/2006/relationships/image" Target="../media/image64.png"/><Relationship Id="rId34" Type="http://schemas.openxmlformats.org/officeDocument/2006/relationships/image" Target="../media/image77.png"/><Relationship Id="rId42" Type="http://schemas.openxmlformats.org/officeDocument/2006/relationships/image" Target="../media/image85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29" Type="http://schemas.openxmlformats.org/officeDocument/2006/relationships/image" Target="../media/image72.png"/><Relationship Id="rId41" Type="http://schemas.openxmlformats.org/officeDocument/2006/relationships/image" Target="../media/image8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32" Type="http://schemas.openxmlformats.org/officeDocument/2006/relationships/image" Target="../media/image75.png"/><Relationship Id="rId37" Type="http://schemas.openxmlformats.org/officeDocument/2006/relationships/image" Target="../media/image80.png"/><Relationship Id="rId40" Type="http://schemas.openxmlformats.org/officeDocument/2006/relationships/image" Target="../media/image83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1.png"/><Relationship Id="rId36" Type="http://schemas.openxmlformats.org/officeDocument/2006/relationships/image" Target="../media/image79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31" Type="http://schemas.openxmlformats.org/officeDocument/2006/relationships/image" Target="../media/image74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70.png"/><Relationship Id="rId30" Type="http://schemas.openxmlformats.org/officeDocument/2006/relationships/image" Target="../media/image73.png"/><Relationship Id="rId35" Type="http://schemas.openxmlformats.org/officeDocument/2006/relationships/image" Target="../media/image78.png"/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33" Type="http://schemas.openxmlformats.org/officeDocument/2006/relationships/image" Target="../media/image76.png"/><Relationship Id="rId38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26" Type="http://schemas.openxmlformats.org/officeDocument/2006/relationships/image" Target="../media/image108.png"/><Relationship Id="rId39" Type="http://schemas.openxmlformats.org/officeDocument/2006/relationships/image" Target="../media/image120.png"/><Relationship Id="rId21" Type="http://schemas.openxmlformats.org/officeDocument/2006/relationships/image" Target="../media/image103.png"/><Relationship Id="rId34" Type="http://schemas.openxmlformats.org/officeDocument/2006/relationships/image" Target="../media/image115.png"/><Relationship Id="rId42" Type="http://schemas.openxmlformats.org/officeDocument/2006/relationships/image" Target="../media/image123.png"/><Relationship Id="rId47" Type="http://schemas.openxmlformats.org/officeDocument/2006/relationships/image" Target="../media/image128.png"/><Relationship Id="rId50" Type="http://schemas.openxmlformats.org/officeDocument/2006/relationships/image" Target="../media/image131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98.png"/><Relationship Id="rId29" Type="http://schemas.openxmlformats.org/officeDocument/2006/relationships/image" Target="../media/image110.png"/><Relationship Id="rId11" Type="http://schemas.openxmlformats.org/officeDocument/2006/relationships/image" Target="../media/image93.png"/><Relationship Id="rId24" Type="http://schemas.openxmlformats.org/officeDocument/2006/relationships/image" Target="../media/image106.png"/><Relationship Id="rId32" Type="http://schemas.openxmlformats.org/officeDocument/2006/relationships/image" Target="../media/image113.png"/><Relationship Id="rId37" Type="http://schemas.openxmlformats.org/officeDocument/2006/relationships/image" Target="../media/image118.png"/><Relationship Id="rId40" Type="http://schemas.openxmlformats.org/officeDocument/2006/relationships/image" Target="../media/image121.png"/><Relationship Id="rId45" Type="http://schemas.openxmlformats.org/officeDocument/2006/relationships/image" Target="../media/image126.png"/><Relationship Id="rId5" Type="http://schemas.openxmlformats.org/officeDocument/2006/relationships/image" Target="../media/image88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28" Type="http://schemas.openxmlformats.org/officeDocument/2006/relationships/image" Target="../media/image109.png"/><Relationship Id="rId36" Type="http://schemas.openxmlformats.org/officeDocument/2006/relationships/image" Target="../media/image117.png"/><Relationship Id="rId49" Type="http://schemas.openxmlformats.org/officeDocument/2006/relationships/image" Target="../media/image130.png"/><Relationship Id="rId10" Type="http://schemas.openxmlformats.org/officeDocument/2006/relationships/image" Target="../media/image5.png"/><Relationship Id="rId19" Type="http://schemas.openxmlformats.org/officeDocument/2006/relationships/image" Target="../media/image101.png"/><Relationship Id="rId31" Type="http://schemas.openxmlformats.org/officeDocument/2006/relationships/image" Target="../media/image112.png"/><Relationship Id="rId44" Type="http://schemas.openxmlformats.org/officeDocument/2006/relationships/image" Target="../media/image125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Relationship Id="rId27" Type="http://schemas.openxmlformats.org/officeDocument/2006/relationships/image" Target="../media/image4.png"/><Relationship Id="rId30" Type="http://schemas.openxmlformats.org/officeDocument/2006/relationships/image" Target="../media/image111.png"/><Relationship Id="rId35" Type="http://schemas.openxmlformats.org/officeDocument/2006/relationships/image" Target="../media/image116.png"/><Relationship Id="rId43" Type="http://schemas.openxmlformats.org/officeDocument/2006/relationships/image" Target="../media/image124.png"/><Relationship Id="rId48" Type="http://schemas.openxmlformats.org/officeDocument/2006/relationships/image" Target="../media/image129.png"/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33" Type="http://schemas.openxmlformats.org/officeDocument/2006/relationships/image" Target="../media/image114.png"/><Relationship Id="rId38" Type="http://schemas.openxmlformats.org/officeDocument/2006/relationships/image" Target="../media/image119.png"/><Relationship Id="rId46" Type="http://schemas.openxmlformats.org/officeDocument/2006/relationships/image" Target="../media/image127.png"/><Relationship Id="rId20" Type="http://schemas.openxmlformats.org/officeDocument/2006/relationships/image" Target="../media/image102.png"/><Relationship Id="rId41" Type="http://schemas.openxmlformats.org/officeDocument/2006/relationships/image" Target="../media/image12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997872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Архитектура </a:t>
            </a:r>
            <a:br>
              <a:rPr lang="en-US" dirty="0"/>
            </a:br>
            <a:r>
              <a:rPr lang="ru-RU" dirty="0"/>
              <a:t>и шаблоны проектирования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0C7476-BC16-CBE6-9438-137B80F8F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5" y="1757348"/>
            <a:ext cx="6115218" cy="332398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[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]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is_input_pipe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bool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.name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name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.is_input_pipe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is_input_pipe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.pipe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[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TextIO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None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]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None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.connect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@abstractmethod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connect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disconnect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.pipe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None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lang="en-US" altLang="ru-RU" sz="1000" dirty="0">
                <a:solidFill>
                  <a:srgbClr val="CF8E6D"/>
                </a:solidFill>
                <a:latin typeface="JetBrains Mono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@abstractmethod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write_to_pipe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text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bool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@abstractmethod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read_from_pipe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[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None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]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Google Shape;129;p23">
            <a:extLst>
              <a:ext uri="{FF2B5EF4-FFF2-40B4-BE49-F238E27FC236}">
                <a16:creationId xmlns:a16="http://schemas.microsoft.com/office/drawing/2014/main" id="{DC226CB2-06DB-27BE-AAA3-21478C42E65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4132" t="28362" r="21540" b="5830"/>
          <a:stretch/>
        </p:blipFill>
        <p:spPr>
          <a:xfrm>
            <a:off x="5541951" y="0"/>
            <a:ext cx="3602048" cy="2908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851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Схемы (архитектура, БД)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42" name="Google Shape;142;p25"/>
          <p:cNvGraphicFramePr/>
          <p:nvPr/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{E97B9CBD-EF08-4D35-817A-E15F50D1BEF1}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" name="Google Shape;143;p25"/>
          <p:cNvSpPr/>
          <p:nvPr/>
        </p:nvSpPr>
        <p:spPr>
          <a:xfrm>
            <a:off x="4994650" y="3348050"/>
            <a:ext cx="3229200" cy="706500"/>
          </a:xfrm>
          <a:prstGeom prst="wedgeRectCallout">
            <a:avLst>
              <a:gd name="adj1" fmla="val -31236"/>
              <a:gd name="adj2" fmla="val -97297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87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87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752" y="1597000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87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544450" y="1126669"/>
            <a:ext cx="25881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sz="15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1311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1311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1311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1311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0850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0850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3111675" y="1126669"/>
            <a:ext cx="15798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sz="15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197202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19720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197202" y="1597223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197202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90381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90381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90381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61057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46105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46105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31731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5317315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5317315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008368" y="3113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008368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903671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317176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4610430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6135375" y="330725"/>
            <a:ext cx="2655300" cy="620700"/>
          </a:xfrm>
          <a:prstGeom prst="wedgeRectCallout">
            <a:avLst>
              <a:gd name="adj1" fmla="val -20904"/>
              <a:gd name="adj2" fmla="val 84002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6545327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653885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65285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65285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>
            <a:spLocks noGrp="1"/>
          </p:cNvSpPr>
          <p:nvPr>
            <p:ph type="subTitle" idx="4294967295"/>
          </p:nvPr>
        </p:nvSpPr>
        <p:spPr>
          <a:xfrm>
            <a:off x="6455100" y="11266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Люди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7260470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725399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72436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72436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79588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79588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027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202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73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73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>
            <a:spLocks noGrp="1"/>
          </p:cNvSpPr>
          <p:nvPr>
            <p:ph type="subTitle" idx="4294967295"/>
          </p:nvPr>
        </p:nvSpPr>
        <p:spPr>
          <a:xfrm>
            <a:off x="543825" y="1132719"/>
            <a:ext cx="25881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Обучение, исследование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3189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19070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19258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19258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437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437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43592" y="31375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56421" y="3876731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>
            <a:spLocks noGrp="1"/>
          </p:cNvSpPr>
          <p:nvPr>
            <p:ph type="subTitle" idx="4294967295"/>
          </p:nvPr>
        </p:nvSpPr>
        <p:spPr>
          <a:xfrm>
            <a:off x="3243325" y="1132719"/>
            <a:ext cx="25881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Компьютерные игры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310877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310877" y="16219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310877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046945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4046945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046945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310864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4783158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404694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783018" y="2369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783018" y="31375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4783018" y="3876731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>
            <a:spLocks noGrp="1"/>
          </p:cNvSpPr>
          <p:nvPr>
            <p:ph type="subTitle" idx="4294967295"/>
          </p:nvPr>
        </p:nvSpPr>
        <p:spPr>
          <a:xfrm>
            <a:off x="5851075" y="113271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Технологии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5929664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5929664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929664" y="16219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5929664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665429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6654295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6654295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6654295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7378933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7378933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7378933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7378933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8087089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80870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 rotWithShape="1">
          <a:blip r:embed="rId41">
            <a:alphaModFix/>
          </a:blip>
          <a:srcRect/>
          <a:stretch/>
        </p:blipFill>
        <p:spPr>
          <a:xfrm>
            <a:off x="80870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8087089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subTitle" idx="4294967295"/>
          </p:nvPr>
        </p:nvSpPr>
        <p:spPr>
          <a:xfrm>
            <a:off x="6906750" y="1130969"/>
            <a:ext cx="27240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83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8402" y="1596906"/>
            <a:ext cx="621001" cy="6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883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8396" y="38330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8351" y="2358356"/>
            <a:ext cx="620719" cy="62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28363" y="159690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27987" y="31162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28154" y="3836213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>
            <a:spLocks noGrp="1"/>
          </p:cNvSpPr>
          <p:nvPr>
            <p:ph type="subTitle" idx="4294967295"/>
          </p:nvPr>
        </p:nvSpPr>
        <p:spPr>
          <a:xfrm>
            <a:off x="6906750" y="11309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2087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48999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7995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348999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18023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079813" y="388384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348859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17884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816814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079813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553827" y="387537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553827" y="3116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816814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553827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23721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079813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1348859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0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553827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2816954" y="3116361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0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2816954" y="387565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0"/>
          <p:cNvSpPr txBox="1">
            <a:spLocks noGrp="1"/>
          </p:cNvSpPr>
          <p:nvPr>
            <p:ph type="subTitle" idx="4294967295"/>
          </p:nvPr>
        </p:nvSpPr>
        <p:spPr>
          <a:xfrm>
            <a:off x="527075" y="11375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Разное</a:t>
            </a:r>
            <a:endParaRPr sz="1500" b="1">
              <a:solidFill>
                <a:srgbClr val="013D85"/>
              </a:solidFill>
            </a:endParaRPr>
          </a:p>
        </p:txBody>
      </p:sp>
      <p:sp>
        <p:nvSpPr>
          <p:cNvPr id="285" name="Google Shape;285;p30"/>
          <p:cNvSpPr txBox="1">
            <a:spLocks noGrp="1"/>
          </p:cNvSpPr>
          <p:nvPr>
            <p:ph type="subTitle" idx="4294967295"/>
          </p:nvPr>
        </p:nvSpPr>
        <p:spPr>
          <a:xfrm>
            <a:off x="4444200" y="1137569"/>
            <a:ext cx="19743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Флажки/Метки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86" name="Google Shape;286;p30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4523225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6162294" y="4088020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4557875" y="2776398"/>
            <a:ext cx="443128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4557887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0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5060217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6162294" y="3484892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5077187" y="2776398"/>
            <a:ext cx="443128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0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5077199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0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5609672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0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5609672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 rotWithShape="1">
          <a:blip r:embed="rId41">
            <a:alphaModFix/>
          </a:blip>
          <a:srcRect/>
          <a:stretch/>
        </p:blipFill>
        <p:spPr>
          <a:xfrm>
            <a:off x="5616740" y="2776398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5616752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0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4523225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0"/>
          <p:cNvPicPr preferRelativeResize="0"/>
          <p:nvPr/>
        </p:nvPicPr>
        <p:blipFill rotWithShape="1">
          <a:blip r:embed="rId44">
            <a:alphaModFix/>
          </a:blip>
          <a:srcRect/>
          <a:stretch/>
        </p:blipFill>
        <p:spPr>
          <a:xfrm>
            <a:off x="6163714" y="159690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0"/>
          <p:cNvPicPr preferRelativeResize="0"/>
          <p:nvPr/>
        </p:nvPicPr>
        <p:blipFill rotWithShape="1">
          <a:blip r:embed="rId45">
            <a:alphaModFix/>
          </a:blip>
          <a:srcRect/>
          <a:stretch/>
        </p:blipFill>
        <p:spPr>
          <a:xfrm>
            <a:off x="6162294" y="2776049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0"/>
          <p:cNvPicPr preferRelativeResize="0"/>
          <p:nvPr/>
        </p:nvPicPr>
        <p:blipFill rotWithShape="1">
          <a:blip r:embed="rId46">
            <a:alphaModFix/>
          </a:blip>
          <a:srcRect/>
          <a:stretch/>
        </p:blipFill>
        <p:spPr>
          <a:xfrm>
            <a:off x="5616750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 rotWithShape="1">
          <a:blip r:embed="rId47">
            <a:alphaModFix/>
          </a:blip>
          <a:srcRect/>
          <a:stretch/>
        </p:blipFill>
        <p:spPr>
          <a:xfrm>
            <a:off x="5060217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 preferRelativeResize="0"/>
          <p:nvPr/>
        </p:nvPicPr>
        <p:blipFill rotWithShape="1">
          <a:blip r:embed="rId48">
            <a:alphaModFix/>
          </a:blip>
          <a:srcRect/>
          <a:stretch/>
        </p:blipFill>
        <p:spPr>
          <a:xfrm>
            <a:off x="6163714" y="213558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 rotWithShape="1">
          <a:blip r:embed="rId49">
            <a:alphaModFix/>
          </a:blip>
          <a:srcRect/>
          <a:stretch/>
        </p:blipFill>
        <p:spPr>
          <a:xfrm>
            <a:off x="4604823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0"/>
          <p:cNvPicPr preferRelativeResize="0"/>
          <p:nvPr/>
        </p:nvPicPr>
        <p:blipFill rotWithShape="1">
          <a:blip r:embed="rId50">
            <a:alphaModFix/>
          </a:blip>
          <a:srcRect/>
          <a:stretch/>
        </p:blipFill>
        <p:spPr>
          <a:xfrm>
            <a:off x="5077215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1"/>
          <p:cNvSpPr/>
          <p:nvPr/>
        </p:nvSpPr>
        <p:spPr>
          <a:xfrm>
            <a:off x="360000" y="3625575"/>
            <a:ext cx="3004800" cy="847800"/>
          </a:xfrm>
          <a:prstGeom prst="wedgeRectCallout">
            <a:avLst>
              <a:gd name="adj1" fmla="val -21766"/>
              <a:gd name="adj2" fmla="val 82835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Чтобы добавить картинку на весь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слайд (так органичнее и эффектнее), используйте этот мастер-слайд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sp>
        <p:nvSpPr>
          <p:cNvPr id="317" name="Google Shape;317;p32"/>
          <p:cNvSpPr txBox="1">
            <a:spLocks noGrp="1"/>
          </p:cNvSpPr>
          <p:nvPr>
            <p:ph type="subTitle" idx="4294967295"/>
          </p:nvPr>
        </p:nvSpPr>
        <p:spPr>
          <a:xfrm>
            <a:off x="5509200" y="1187525"/>
            <a:ext cx="3341700" cy="18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Кликните правой кнопкой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мыши на изображение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Перейдите в пункт «заменить изображение», далее выберите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нужный вариант загрузки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Двойным щелчком по картинке вы сможете настроить нужный размер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и положение изображения</a:t>
            </a:r>
            <a:endParaRPr sz="1100"/>
          </a:p>
        </p:txBody>
      </p:sp>
      <p:pic>
        <p:nvPicPr>
          <p:cNvPr id="318" name="Google Shape;318;p32"/>
          <p:cNvPicPr preferRelativeResize="0"/>
          <p:nvPr/>
        </p:nvPicPr>
        <p:blipFill rotWithShape="1">
          <a:blip r:embed="rId3">
            <a:alphaModFix/>
          </a:blip>
          <a:srcRect l="1603"/>
          <a:stretch/>
        </p:blipFill>
        <p:spPr>
          <a:xfrm>
            <a:off x="619700" y="1290525"/>
            <a:ext cx="4714251" cy="3432275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4">
            <a:alphaModFix/>
          </a:blip>
          <a:srcRect r="6872"/>
          <a:stretch/>
        </p:blipFill>
        <p:spPr>
          <a:xfrm>
            <a:off x="5765891" y="3258848"/>
            <a:ext cx="2143109" cy="1463951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sp>
        <p:nvSpPr>
          <p:cNvPr id="325" name="Google Shape;325;p33"/>
          <p:cNvSpPr txBox="1">
            <a:spLocks noGrp="1"/>
          </p:cNvSpPr>
          <p:nvPr>
            <p:ph type="subTitle" idx="4294967295"/>
          </p:nvPr>
        </p:nvSpPr>
        <p:spPr>
          <a:xfrm>
            <a:off x="6408425" y="1316150"/>
            <a:ext cx="2415900" cy="14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Чтобы использовать готовые решения слайдов, нужно перейти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в пункт меню «Слайд»,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далее в выпадающем списке найти подпункт «Выбрать макет». </a:t>
            </a:r>
            <a:endParaRPr sz="1100"/>
          </a:p>
        </p:txBody>
      </p:sp>
      <p:pic>
        <p:nvPicPr>
          <p:cNvPr id="326" name="Google Shape;3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75" y="1316150"/>
            <a:ext cx="5582577" cy="3238749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l="18452" t="10980" r="28827" b="10980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r>
              <a:rPr lang="ru-RU" sz="3000" dirty="0"/>
              <a:t>Доработка модуля обмена сообщениями с помощью именованных каналов связи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Арбузов Роман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/>
              <a:t>Инженер-программист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/>
              <a:t>АО «Диаконт»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1637097343"/>
              </p:ext>
            </p:extLst>
          </p:nvPr>
        </p:nvGraphicFramePr>
        <p:xfrm>
          <a:off x="952500" y="2058925"/>
          <a:ext cx="7239000" cy="1233969"/>
        </p:xfrm>
        <a:graphic>
          <a:graphicData uri="http://schemas.openxmlformats.org/drawingml/2006/table">
            <a:tbl>
              <a:tblPr>
                <a:noFill/>
                <a:tableStyleId>{E97B9CBD-EF08-4D35-817A-E15F50D1BEF1}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7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Упростить масштабирование модуля обмена сообщениями.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7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Упростить отладку дорабатываемого модуля.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7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Применить полученные знания на практике.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3742964101"/>
              </p:ext>
            </p:extLst>
          </p:nvPr>
        </p:nvGraphicFramePr>
        <p:xfrm>
          <a:off x="952500" y="1544194"/>
          <a:ext cx="7264425" cy="1611020"/>
        </p:xfrm>
        <a:graphic>
          <a:graphicData uri="http://schemas.openxmlformats.org/drawingml/2006/table">
            <a:tbl>
              <a:tblPr>
                <a:noFill/>
                <a:tableStyleId>{E97B9CBD-EF08-4D35-817A-E15F50D1BEF1}</a:tableStyleId>
              </a:tblPr>
              <a:tblGrid>
                <a:gridCol w="51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Упростить доработку кода для других разработчиков.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Переписать текущую реализацию модуля обмена в соответствии с изученными шаблонами проектирования.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Покрыть написанный код тестами.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 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Разработать имитатор ответов.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42059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388477545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{E97B9CBD-EF08-4D35-817A-E15F50D1BEF1}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3.8 - Python 3.10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Windows Pipes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fifo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файлы ОС семейства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Unix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Сигналы фреймворка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PyQt5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l="24132" t="28362" r="21540" b="5830"/>
          <a:stretch/>
        </p:blipFill>
        <p:spPr>
          <a:xfrm>
            <a:off x="5541951" y="0"/>
            <a:ext cx="3602048" cy="290809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001670-CFE9-03E3-108B-449558222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04" y="1119884"/>
            <a:ext cx="3563474" cy="55399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.request_type_dict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lang="en-US" altLang="ru-RU" sz="1000" dirty="0">
                <a:solidFill>
                  <a:srgbClr val="D9BBF7"/>
                </a:solidFill>
                <a:latin typeface="JetBrains Mono"/>
              </a:rPr>
              <a:t># </a:t>
            </a:r>
            <a:r>
              <a:rPr lang="ru-RU" altLang="ru-RU" sz="1000" dirty="0">
                <a:solidFill>
                  <a:srgbClr val="D9BBF7"/>
                </a:solidFill>
                <a:latin typeface="JetBrains Mono"/>
              </a:rPr>
              <a:t>Список типов запросов для разбора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</a:t>
            </a:r>
            <a:endParaRPr lang="en-US" altLang="ru-RU" sz="1000" dirty="0">
              <a:solidFill>
                <a:srgbClr val="BCBEC4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D32694-5522-C135-3213-2A4AE3CF2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04" y="1687685"/>
            <a:ext cx="4851192" cy="116955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manage_answers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True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prepared_request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:=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.response_queue.get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rootLogger.trace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{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prepared_request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prepared_request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manage_answers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.response_queue.task_done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80AB40-7EA9-05DE-25D2-4BE9E2755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04" y="2871039"/>
            <a:ext cx="6865971" cy="209288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manage_answers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dict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answer_value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dict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request_type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request_method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_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*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request_name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"Name"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]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resolving_command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:=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.request_type_dict.get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request_type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resolving_command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request_method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request_method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request_name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request_name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answer_value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answer_value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rootLogger.critical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f"Incorrect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answer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{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with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{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answer_value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048AFE-CC88-C8BF-2AC6-A7DA06D74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9" y="1020750"/>
            <a:ext cx="5724649" cy="403187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PipeCommunicator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[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Path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]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output_pipe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[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Path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]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.input_pipe_name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input_pipe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.output_pipe_name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output_pipe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is_input_pipe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.output_pipe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output_pipe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is_input_pipe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.is_connected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send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.is_connected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.output_pipe.write_to_pipe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BrokenPipeError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exc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.close_connection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receive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[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List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[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]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None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]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input_message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.input_pipe.read_from_pipe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input_message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BrokenPipeError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exc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.close_connection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open_connection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rootLogger.debug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sys.platform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sys.platform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"win32"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.output_pipe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PipeWindows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.output_pipe_name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is_input_pipe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PipeWindows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.input_pipe_name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is_input_pipe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.output_pipe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PipeLinux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.output_pipe_name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is_input_pipe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PipeLinux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.input_pipe_name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is_input_pipe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.is_connected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close_connection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.input_pipe.disconnect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.output_pipe.disconnect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.is_connected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l="24132" t="28362" r="21540" b="5830"/>
          <a:stretch/>
        </p:blipFill>
        <p:spPr>
          <a:xfrm>
            <a:off x="5541952" y="0"/>
            <a:ext cx="3602048" cy="2908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661824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1073</Words>
  <Application>Microsoft Office PowerPoint</Application>
  <PresentationFormat>Экран (16:9)</PresentationFormat>
  <Paragraphs>86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JetBrains Mono</vt:lpstr>
      <vt:lpstr>Roboto</vt:lpstr>
      <vt:lpstr>Courier New</vt:lpstr>
      <vt:lpstr>Светлая тема</vt:lpstr>
      <vt:lpstr>Архитектура  и шаблоны проектирования</vt:lpstr>
      <vt:lpstr>Меня хорошо видно &amp;&amp; слышно?</vt:lpstr>
      <vt:lpstr>Защита проекта Тема: Доработка модуля обмена сообщениями с помощью именованных каналов связи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Что получилось</vt:lpstr>
      <vt:lpstr>Что получилось</vt:lpstr>
      <vt:lpstr>Что получилось</vt:lpstr>
      <vt:lpstr>Схемы (архитектура, БД)  </vt:lpstr>
      <vt:lpstr>Выводы и планы по развитию </vt:lpstr>
      <vt:lpstr>Спасибо за внимание! </vt:lpstr>
      <vt:lpstr>Инструкции для работы с презентацией</vt:lpstr>
      <vt:lpstr>Слайд с иллюстрациями</vt:lpstr>
      <vt:lpstr>Слайд с иллюстрациями</vt:lpstr>
      <vt:lpstr>Слайд с иллюстрациями</vt:lpstr>
      <vt:lpstr>Презентация PowerPoint</vt:lpstr>
      <vt:lpstr>Как быстро заменить картинку</vt:lpstr>
      <vt:lpstr>Шаблоны слайдов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 и шаблоны проектирования</dc:title>
  <cp:lastModifiedBy>Aleksandra Shtareva</cp:lastModifiedBy>
  <cp:revision>3</cp:revision>
  <dcterms:modified xsi:type="dcterms:W3CDTF">2024-01-21T19:30:39Z</dcterms:modified>
</cp:coreProperties>
</file>