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76" r:id="rId8"/>
    <p:sldId id="275" r:id="rId9"/>
    <p:sldId id="274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JetBrains Mono" panose="02000009000000000000" pitchFamily="49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B9CBD-EF08-4D35-817A-E15F50D1BEF1}">
  <a:tblStyle styleId="{E97B9CBD-EF08-4D35-817A-E15F50D1BE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29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13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0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38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997872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Архитектура </a:t>
            </a:r>
            <a:br>
              <a:rPr lang="en-US" dirty="0"/>
            </a:br>
            <a:r>
              <a:rPr lang="ru-RU" dirty="0"/>
              <a:t>и шаблоны проектирования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Response manager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541951" y="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001670-CFE9-03E3-108B-44955822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4" y="1119884"/>
            <a:ext cx="3563474" cy="5539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.request_type_dict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lang="en-US" altLang="ru-RU" sz="1000" dirty="0">
                <a:solidFill>
                  <a:srgbClr val="D9BBF7"/>
                </a:solidFill>
                <a:latin typeface="JetBrains Mono"/>
              </a:rPr>
              <a:t># </a:t>
            </a:r>
            <a:r>
              <a:rPr lang="ru-RU" altLang="ru-RU" sz="1000" dirty="0">
                <a:solidFill>
                  <a:srgbClr val="D9BBF7"/>
                </a:solidFill>
                <a:latin typeface="JetBrains Mono"/>
              </a:rPr>
              <a:t>Список типов запросов для разбора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endParaRPr lang="en-US" altLang="ru-RU" sz="10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D32694-5522-C135-3213-2A4AE3CF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4" y="1687685"/>
            <a:ext cx="4851192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manage_answers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prepared_request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.response_queue.get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rootLogger.trace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prepared_request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prepared_request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manage_answers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.response_queue.task_done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0AB40-7EA9-05DE-25D2-4BE9E2755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4" y="2871039"/>
            <a:ext cx="6865971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manage_answers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request_method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*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"Name"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resolving_command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.request_type_dict.get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resolving_command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request_method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request_name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rootLogger.critical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f"Incorrect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answer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Структурная схема работы коммуникатора обмена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4494FA-071A-2698-C51D-A5351A15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67" y="1781173"/>
            <a:ext cx="6073666" cy="22785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148606886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стало сильно проще поддерживать и масштабировать.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 других разработчиков возникает сильно меньше вопросов, когда они приступают к доработке проекта.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Стандартизировать разработку каждого модуля проекта, указать стандарты в документе.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Доработка модуля обмена сообщениями с помощью именованных каналов связи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Арбузов Роман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Инженер-программист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АО «Диаконт»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637097343"/>
              </p:ext>
            </p:extLst>
          </p:nvPr>
        </p:nvGraphicFramePr>
        <p:xfrm>
          <a:off x="952500" y="2058925"/>
          <a:ext cx="7239000" cy="1233969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Упростить масштабирование модуля обмена сообщениями.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Упростить отладку дорабатываемого модуля.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Применить полученные знания на практике.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742964101"/>
              </p:ext>
            </p:extLst>
          </p:nvPr>
        </p:nvGraphicFramePr>
        <p:xfrm>
          <a:off x="952500" y="1544194"/>
          <a:ext cx="7264425" cy="1611020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5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Упростить доработку кода для других разработчиков.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Переписать текущую реализацию модуля обмена в соответствии с изученными шаблонами проектирования.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Покрыть написанный код тестами.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имитатор ответов.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205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88477545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3.8 - Python 3.10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 Pipes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fifo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файлы ОС семейства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Unix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Сигналы фреймворка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PyQt5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паттерны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013059051"/>
              </p:ext>
            </p:extLst>
          </p:nvPr>
        </p:nvGraphicFramePr>
        <p:xfrm>
          <a:off x="952500" y="1544194"/>
          <a:ext cx="7239000" cy="1746520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Паттерн посетитель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очередями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Расширяемая фабрика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Одиночка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5227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Брокер сообщений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5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89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4427911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Реализация </a:t>
            </a:r>
            <a:r>
              <a:rPr lang="en-US" sz="3000" dirty="0"/>
              <a:t>Pipe’</a:t>
            </a:r>
            <a:r>
              <a:rPr lang="ru-RU" sz="3000" dirty="0" err="1"/>
              <a:t>ов</a:t>
            </a:r>
            <a:r>
              <a:rPr lang="ru-RU" sz="3000" dirty="0"/>
              <a:t> для разных ОС</a:t>
            </a: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0C7476-BC16-CBE6-9438-137B80F8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5" y="1757348"/>
            <a:ext cx="6115218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bool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.name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.is_input_pipe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is_input_pipe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TextIO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.connect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@abstractmethod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connect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disconnect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lang="en-US" altLang="ru-RU" sz="1000" dirty="0">
                <a:solidFill>
                  <a:srgbClr val="CF8E6D"/>
                </a:solidFill>
                <a:latin typeface="JetBrains Mono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@abstractmethod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write_to_pipe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bool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@abstractmethod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read_from_pipe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oogle Shape;129;p23">
            <a:extLst>
              <a:ext uri="{FF2B5EF4-FFF2-40B4-BE49-F238E27FC236}">
                <a16:creationId xmlns:a16="http://schemas.microsoft.com/office/drawing/2014/main" id="{DC226CB2-06DB-27BE-AAA3-21478C42E6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541951" y="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51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36340" y="-37575"/>
            <a:ext cx="4722379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Реализация </a:t>
            </a:r>
            <a:r>
              <a:rPr lang="en-US" sz="3000" dirty="0"/>
              <a:t>Pipe’</a:t>
            </a:r>
            <a:r>
              <a:rPr lang="ru-RU" sz="3000" dirty="0" err="1"/>
              <a:t>ов</a:t>
            </a:r>
            <a:r>
              <a:rPr lang="ru-RU" sz="3000" dirty="0"/>
              <a:t> для разных ОС</a:t>
            </a:r>
            <a:endParaRPr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48AFE-CC88-C8BF-2AC6-A7DA06D7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9" y="1020750"/>
            <a:ext cx="5724649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PipeCommunicator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input_pipe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output_pipe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send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.output_pipe.write_to_pipe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BrokenPipeError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receive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input_message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.input_pipe.read_from_pipe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input_message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BrokenPipeError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open_connection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rootLogger.debug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sys.platform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sys.platform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"win32"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PipeWindows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PipeWindows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PipeLinux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PipeLinux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close_connection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.input_pipe.disconnect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.output_pipe.disconnect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541952" y="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66182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992</Words>
  <Application>Microsoft Office PowerPoint</Application>
  <PresentationFormat>Экран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Roboto</vt:lpstr>
      <vt:lpstr>JetBrains Mono</vt:lpstr>
      <vt:lpstr>Arial</vt:lpstr>
      <vt:lpstr>Courier New</vt:lpstr>
      <vt:lpstr>Светлая тема</vt:lpstr>
      <vt:lpstr>Архитектура  и шаблоны проектирования</vt:lpstr>
      <vt:lpstr>Меня хорошо видно &amp;&amp; слышно?</vt:lpstr>
      <vt:lpstr>Защита проекта Тема: Доработка модуля обмена сообщениями с помощью именованных каналов связи   </vt:lpstr>
      <vt:lpstr>Презентация PowerPoint</vt:lpstr>
      <vt:lpstr>Что планировалось</vt:lpstr>
      <vt:lpstr>Используемые технологии </vt:lpstr>
      <vt:lpstr>Используемые паттерны </vt:lpstr>
      <vt:lpstr>Реализация Pipe’ов для разных ОС</vt:lpstr>
      <vt:lpstr>Реализация Pipe’ов для разных ОС</vt:lpstr>
      <vt:lpstr>Response manager</vt:lpstr>
      <vt:lpstr>Структурная схема работы коммуникатора обмена 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 и шаблоны проектирования</dc:title>
  <cp:lastModifiedBy>Aleksandra Shtareva</cp:lastModifiedBy>
  <cp:revision>9</cp:revision>
  <dcterms:modified xsi:type="dcterms:W3CDTF">2024-01-25T17:25:15Z</dcterms:modified>
</cp:coreProperties>
</file>