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39" r:id="rId2"/>
    <p:sldId id="659" r:id="rId3"/>
    <p:sldId id="640" r:id="rId4"/>
    <p:sldId id="580" r:id="rId5"/>
    <p:sldId id="653" r:id="rId6"/>
    <p:sldId id="654" r:id="rId7"/>
    <p:sldId id="660" r:id="rId8"/>
    <p:sldId id="655" r:id="rId9"/>
    <p:sldId id="645" r:id="rId10"/>
    <p:sldId id="656" r:id="rId11"/>
    <p:sldId id="652" r:id="rId12"/>
    <p:sldId id="658" r:id="rId13"/>
  </p:sldIdLst>
  <p:sldSz cx="9145588" cy="5145088"/>
  <p:notesSz cx="6858000" cy="91440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>
          <p15:clr>
            <a:srgbClr val="A4A3A4"/>
          </p15:clr>
        </p15:guide>
        <p15:guide id="2" pos="2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7">
          <p15:clr>
            <a:srgbClr val="A4A3A4"/>
          </p15:clr>
        </p15:guide>
        <p15:guide id="2" pos="218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01AABB"/>
    <a:srgbClr val="663A77"/>
    <a:srgbClr val="00E0BB"/>
    <a:srgbClr val="01ACBE"/>
    <a:srgbClr val="E87071"/>
    <a:srgbClr val="F9A428"/>
    <a:srgbClr val="FCBB5C"/>
    <a:srgbClr val="FFCF89"/>
    <a:srgbClr val="F8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7747" autoAdjust="0"/>
  </p:normalViewPr>
  <p:slideViewPr>
    <p:cSldViewPr>
      <p:cViewPr varScale="1">
        <p:scale>
          <a:sx n="80" d="100"/>
          <a:sy n="80" d="100"/>
        </p:scale>
        <p:origin x="60" y="732"/>
      </p:cViewPr>
      <p:guideLst>
        <p:guide orient="horz" pos="2299"/>
        <p:guide pos="2703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17"/>
        <p:guide pos="21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30T12:21:48.6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>
                <a:latin typeface="方正正纤黑简体" panose="02000000000000000000" pitchFamily="2" charset="-122"/>
              </a:rPr>
              <a:t>2020/5/18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>
                <a:latin typeface="方正正纤黑简体" panose="02000000000000000000" pitchFamily="2" charset="-122"/>
              </a:rPr>
              <a:t>‹#›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fld id="{20DEAE63-D6C4-437F-B8DA-DA689F991AA7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67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45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93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8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8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3371832" y="255114"/>
            <a:ext cx="2401922" cy="4930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87504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476-7D90-4C9F-912C-BC6C12628A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cover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淘宝网Chenying0907出品 20"/>
          <p:cNvSpPr txBox="1">
            <a:spLocks noChangeArrowheads="1"/>
          </p:cNvSpPr>
          <p:nvPr/>
        </p:nvSpPr>
        <p:spPr bwMode="auto">
          <a:xfrm>
            <a:off x="1659893" y="3258343"/>
            <a:ext cx="578239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00" dirty="0">
                <a:solidFill>
                  <a:srgbClr val="262626"/>
                </a:solidFill>
                <a:cs typeface="Verdana"/>
                <a:sym typeface="Verdana"/>
              </a:rPr>
              <a:t>家庭电话薄应用</a:t>
            </a:r>
            <a:endParaRPr lang="zh-CN" altLang="en-US" sz="3600" b="0" dirty="0">
              <a:solidFill>
                <a:schemeClr val="tx1">
                  <a:lumMod val="75000"/>
                  <a:lumOff val="25000"/>
                  <a:alpha val="9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3" name="淘宝网Chenying0907出品 2"/>
          <p:cNvSpPr>
            <a:spLocks noChangeAspect="1"/>
          </p:cNvSpPr>
          <p:nvPr/>
        </p:nvSpPr>
        <p:spPr>
          <a:xfrm>
            <a:off x="1211172" y="1350637"/>
            <a:ext cx="288050" cy="28805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4" name="淘宝网Chenying0907出品 3"/>
          <p:cNvSpPr>
            <a:spLocks noChangeAspect="1"/>
          </p:cNvSpPr>
          <p:nvPr/>
        </p:nvSpPr>
        <p:spPr>
          <a:xfrm>
            <a:off x="1787335" y="1667033"/>
            <a:ext cx="432075" cy="432075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5" name="淘宝网Chenying0907出品 4"/>
          <p:cNvSpPr>
            <a:spLocks noChangeAspect="1"/>
          </p:cNvSpPr>
          <p:nvPr/>
        </p:nvSpPr>
        <p:spPr>
          <a:xfrm>
            <a:off x="2435520" y="990574"/>
            <a:ext cx="504088" cy="50408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6" name="淘宝网Chenying0907出品 5"/>
          <p:cNvSpPr>
            <a:spLocks noChangeAspect="1"/>
          </p:cNvSpPr>
          <p:nvPr/>
        </p:nvSpPr>
        <p:spPr>
          <a:xfrm>
            <a:off x="3083704" y="864552"/>
            <a:ext cx="252044" cy="252044"/>
          </a:xfrm>
          <a:prstGeom prst="ellipse">
            <a:avLst/>
          </a:prstGeom>
          <a:solidFill>
            <a:srgbClr val="663C77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7" name="淘宝网Chenying0907出品 6"/>
          <p:cNvSpPr>
            <a:spLocks noChangeAspect="1"/>
          </p:cNvSpPr>
          <p:nvPr/>
        </p:nvSpPr>
        <p:spPr>
          <a:xfrm>
            <a:off x="2718548" y="1638687"/>
            <a:ext cx="252044" cy="25204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8" name="淘宝网Chenying0907出品 7"/>
          <p:cNvSpPr>
            <a:spLocks noChangeAspect="1"/>
          </p:cNvSpPr>
          <p:nvPr/>
        </p:nvSpPr>
        <p:spPr>
          <a:xfrm>
            <a:off x="3003155" y="2286902"/>
            <a:ext cx="216038" cy="216038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9" name="淘宝网Chenying0907出品 8"/>
          <p:cNvSpPr>
            <a:spLocks noChangeAspect="1"/>
          </p:cNvSpPr>
          <p:nvPr/>
        </p:nvSpPr>
        <p:spPr>
          <a:xfrm>
            <a:off x="1895354" y="2460960"/>
            <a:ext cx="144025" cy="144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2" name="淘宝网Chenying0907出品 11"/>
          <p:cNvSpPr>
            <a:spLocks noChangeAspect="1"/>
          </p:cNvSpPr>
          <p:nvPr/>
        </p:nvSpPr>
        <p:spPr>
          <a:xfrm flipH="1">
            <a:off x="7646366" y="1350637"/>
            <a:ext cx="288050" cy="288050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3" name="淘宝网Chenying0907出品 12"/>
          <p:cNvSpPr>
            <a:spLocks noChangeAspect="1"/>
          </p:cNvSpPr>
          <p:nvPr/>
        </p:nvSpPr>
        <p:spPr>
          <a:xfrm flipH="1">
            <a:off x="6926178" y="1667033"/>
            <a:ext cx="432075" cy="432075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4" name="淘宝网Chenying0907出品 13"/>
          <p:cNvSpPr>
            <a:spLocks noChangeAspect="1"/>
          </p:cNvSpPr>
          <p:nvPr/>
        </p:nvSpPr>
        <p:spPr>
          <a:xfrm flipH="1">
            <a:off x="6205980" y="990574"/>
            <a:ext cx="504088" cy="504088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5" name="淘宝网Chenying0907出品 14"/>
          <p:cNvSpPr>
            <a:spLocks noChangeAspect="1"/>
          </p:cNvSpPr>
          <p:nvPr/>
        </p:nvSpPr>
        <p:spPr>
          <a:xfrm flipH="1">
            <a:off x="5809840" y="864552"/>
            <a:ext cx="252044" cy="252044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 flipH="1">
            <a:off x="6174996" y="1638687"/>
            <a:ext cx="252044" cy="252044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 flipH="1">
            <a:off x="5926395" y="2286902"/>
            <a:ext cx="216038" cy="216038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 flipH="1">
            <a:off x="7106209" y="2460960"/>
            <a:ext cx="144025" cy="144025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3558547" y="923775"/>
            <a:ext cx="1980344" cy="1980344"/>
          </a:xfrm>
          <a:prstGeom prst="ellipse">
            <a:avLst/>
          </a:prstGeom>
          <a:solidFill>
            <a:srgbClr val="E86F70"/>
          </a:solidFill>
          <a:ln w="12700">
            <a:noFill/>
          </a:ln>
          <a:effectLst>
            <a:outerShdw blurRad="190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3378516" y="743744"/>
            <a:ext cx="2340406" cy="2340406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alpha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淘宝网Chenying0907出品 22"/>
          <p:cNvSpPr txBox="1">
            <a:spLocks noChangeArrowheads="1"/>
          </p:cNvSpPr>
          <p:nvPr/>
        </p:nvSpPr>
        <p:spPr bwMode="auto">
          <a:xfrm>
            <a:off x="3409500" y="1452282"/>
            <a:ext cx="2246548" cy="9233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5400" b="0" dirty="0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Android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7936E-1B3F-4C39-AD2C-ED678C29DF95}"/>
              </a:ext>
            </a:extLst>
          </p:cNvPr>
          <p:cNvSpPr txBox="1"/>
          <p:nvPr/>
        </p:nvSpPr>
        <p:spPr>
          <a:xfrm>
            <a:off x="7215991" y="447754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报告人：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淘宝网Chenying0907出品 9"/>
          <p:cNvGrpSpPr/>
          <p:nvPr/>
        </p:nvGrpSpPr>
        <p:grpSpPr>
          <a:xfrm>
            <a:off x="1734223" y="1342690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淘宝网Chenying0907出品 8"/>
            <p:cNvGrpSpPr/>
            <p:nvPr/>
          </p:nvGrpSpPr>
          <p:grpSpPr>
            <a:xfrm>
              <a:off x="3676746" y="2616956"/>
              <a:ext cx="260989" cy="156630"/>
              <a:chOff x="3521606" y="3512003"/>
              <a:chExt cx="495859" cy="32032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淘宝网Chenying0907出品 83"/>
              <p:cNvSpPr>
                <a:spLocks noEditPoints="1"/>
              </p:cNvSpPr>
              <p:nvPr/>
            </p:nvSpPr>
            <p:spPr bwMode="auto">
              <a:xfrm>
                <a:off x="3547335" y="3530708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淘宝网Chenying0907出品 84"/>
              <p:cNvSpPr>
                <a:spLocks noChangeArrowheads="1"/>
              </p:cNvSpPr>
              <p:nvPr/>
            </p:nvSpPr>
            <p:spPr bwMode="auto">
              <a:xfrm>
                <a:off x="3521606" y="3512003"/>
                <a:ext cx="495859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淘宝网Chenying0907出品 85"/>
              <p:cNvSpPr>
                <a:spLocks noEditPoints="1"/>
              </p:cNvSpPr>
              <p:nvPr/>
            </p:nvSpPr>
            <p:spPr bwMode="auto">
              <a:xfrm>
                <a:off x="3715740" y="3633585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淘宝网Chenying0907出品 86"/>
              <p:cNvSpPr>
                <a:spLocks noChangeArrowheads="1"/>
              </p:cNvSpPr>
              <p:nvPr/>
            </p:nvSpPr>
            <p:spPr bwMode="auto">
              <a:xfrm>
                <a:off x="3873619" y="3769195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淘宝网Chenying0907出品 87"/>
              <p:cNvSpPr/>
              <p:nvPr/>
            </p:nvSpPr>
            <p:spPr bwMode="auto">
              <a:xfrm>
                <a:off x="3861924" y="3672163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淘宝网Chenying0907出品 88"/>
              <p:cNvSpPr/>
              <p:nvPr/>
            </p:nvSpPr>
            <p:spPr bwMode="auto">
              <a:xfrm>
                <a:off x="3861924" y="3686192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淘宝网Chenying0907出品 89"/>
              <p:cNvSpPr/>
              <p:nvPr/>
            </p:nvSpPr>
            <p:spPr bwMode="auto">
              <a:xfrm>
                <a:off x="3839704" y="3585653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淘宝网Chenying0907出品 96"/>
              <p:cNvSpPr>
                <a:spLocks noChangeArrowheads="1"/>
              </p:cNvSpPr>
              <p:nvPr/>
            </p:nvSpPr>
            <p:spPr bwMode="auto">
              <a:xfrm>
                <a:off x="3630368" y="3663980"/>
                <a:ext cx="32745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淘宝网Chenying0907出品 97"/>
              <p:cNvSpPr>
                <a:spLocks noChangeArrowheads="1"/>
              </p:cNvSpPr>
              <p:nvPr/>
            </p:nvSpPr>
            <p:spPr bwMode="auto">
              <a:xfrm>
                <a:off x="3588266" y="3644107"/>
                <a:ext cx="30406" cy="7482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淘宝网Chenying0907出品 98"/>
              <p:cNvSpPr>
                <a:spLocks noChangeArrowheads="1"/>
              </p:cNvSpPr>
              <p:nvPr/>
            </p:nvSpPr>
            <p:spPr bwMode="auto">
              <a:xfrm>
                <a:off x="3674807" y="3607866"/>
                <a:ext cx="30406" cy="11106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591594" y="392968"/>
            <a:ext cx="0" cy="423483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181814" y="2189973"/>
            <a:ext cx="2041152" cy="55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遇到的问题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321649" y="153102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00AF92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521797" y="340322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淘宝网Chenying0907出品 6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淘宝网Chenying0907出品 6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淘宝网Chenying0907出品 6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淘宝网Chenying0907出品 6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8" name="淘宝网Chenying0907出品 6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淘宝网Chenying0907出品 6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淘宝网Chenying0907出品 6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淘宝网Chenying0907出品 7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淘宝网Chenying0907出品 7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73" name="淘宝网Chenying0907出品 7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淘宝网Chenying0907出品 7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12F4B-8B1D-4598-A8C3-641C633DFE3D}"/>
              </a:ext>
            </a:extLst>
          </p:cNvPr>
          <p:cNvSpPr txBox="1"/>
          <p:nvPr/>
        </p:nvSpPr>
        <p:spPr>
          <a:xfrm>
            <a:off x="2724012" y="1060800"/>
            <a:ext cx="534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服务中可正常运行的天气模块无法正常工作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B69AB3-1815-4A93-B9B8-324BA9D43C32}"/>
              </a:ext>
            </a:extLst>
          </p:cNvPr>
          <p:cNvSpPr txBox="1"/>
          <p:nvPr/>
        </p:nvSpPr>
        <p:spPr>
          <a:xfrm>
            <a:off x="2735440" y="2046413"/>
            <a:ext cx="5194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导致原因：在</a:t>
            </a:r>
            <a:r>
              <a:rPr lang="en-US" altLang="zh-CN" dirty="0"/>
              <a:t>android4.0</a:t>
            </a:r>
            <a:r>
              <a:rPr lang="zh-CN" altLang="en-US" dirty="0"/>
              <a:t>之后不允许在主线程中进行网络请求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解决方法：开一个单独的子线程进行联网信息查询，再以</a:t>
            </a:r>
            <a:r>
              <a:rPr lang="en-US" altLang="zh-CN" dirty="0"/>
              <a:t>UI</a:t>
            </a:r>
            <a:r>
              <a:rPr lang="zh-CN" altLang="en-US" dirty="0"/>
              <a:t>线程同步的方式填充主界面的内容。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3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淘宝网Chenying0907出品 9"/>
          <p:cNvGrpSpPr/>
          <p:nvPr/>
        </p:nvGrpSpPr>
        <p:grpSpPr>
          <a:xfrm>
            <a:off x="1857997" y="1351965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淘宝网Chenying0907出品 8"/>
            <p:cNvGrpSpPr/>
            <p:nvPr/>
          </p:nvGrpSpPr>
          <p:grpSpPr>
            <a:xfrm>
              <a:off x="3674853" y="2534452"/>
              <a:ext cx="259746" cy="258563"/>
              <a:chOff x="3663399" y="2531747"/>
              <a:chExt cx="259746" cy="2585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淘宝网Chenying0907出品 412"/>
              <p:cNvSpPr>
                <a:spLocks noEditPoints="1"/>
              </p:cNvSpPr>
              <p:nvPr/>
            </p:nvSpPr>
            <p:spPr bwMode="auto">
              <a:xfrm>
                <a:off x="3818118" y="2531747"/>
                <a:ext cx="105027" cy="9891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 dirty="0">
                  <a:latin typeface="方正正纤黑简体" panose="02000000000000000000" pitchFamily="2" charset="-122"/>
                </a:endParaRPr>
              </a:p>
            </p:txBody>
          </p:sp>
          <p:sp>
            <p:nvSpPr>
              <p:cNvPr id="51" name="淘宝网Chenying0907出品 413"/>
              <p:cNvSpPr>
                <a:spLocks noEditPoints="1"/>
              </p:cNvSpPr>
              <p:nvPr/>
            </p:nvSpPr>
            <p:spPr bwMode="auto">
              <a:xfrm>
                <a:off x="3663399" y="2594831"/>
                <a:ext cx="207553" cy="195479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 dirty="0">
                  <a:latin typeface="方正正纤黑简体" panose="02000000000000000000" pitchFamily="2" charset="-122"/>
                </a:endParaRPr>
              </a:p>
            </p:txBody>
          </p:sp>
        </p:grpSp>
      </p:grpSp>
      <p:cxnSp>
        <p:nvCxnSpPr>
          <p:cNvPr id="164" name="淘宝网Chenying0907出品 163"/>
          <p:cNvCxnSpPr>
            <a:cxnSpLocks/>
            <a:endCxn id="102" idx="0"/>
          </p:cNvCxnSpPr>
          <p:nvPr/>
        </p:nvCxnSpPr>
        <p:spPr>
          <a:xfrm>
            <a:off x="2667794" y="627601"/>
            <a:ext cx="3293" cy="366636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369592" y="2300145"/>
            <a:ext cx="1680843" cy="49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项目不足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445423" y="162377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FFB850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598123" y="574971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淘宝网Chenying0907出品 99"/>
          <p:cNvGrpSpPr/>
          <p:nvPr/>
        </p:nvGrpSpPr>
        <p:grpSpPr>
          <a:xfrm>
            <a:off x="2598122" y="4264701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101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淘宝网Chenying0907出品 101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淘宝网Chenying0907出品 5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淘宝网Chenying0907出品 5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淘宝网Chenying0907出品 5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淘宝网Chenying0907出品 5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58" name="淘宝网Chenying0907出品 5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淘宝网Chenying0907出品 5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淘宝网Chenying0907出品 5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淘宝网Chenying0907出品 6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淘宝网Chenying0907出品 6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3" name="淘宝网Chenying0907出品 6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淘宝网Chenying0907出品 6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B46DC-6A30-4D5E-B2BF-E8C4F0D532DC}"/>
              </a:ext>
            </a:extLst>
          </p:cNvPr>
          <p:cNvSpPr txBox="1"/>
          <p:nvPr/>
        </p:nvSpPr>
        <p:spPr>
          <a:xfrm>
            <a:off x="3222137" y="927328"/>
            <a:ext cx="371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界面</a:t>
            </a:r>
            <a:r>
              <a:rPr lang="en-US" altLang="zh-CN" dirty="0"/>
              <a:t>UI</a:t>
            </a:r>
            <a:r>
              <a:rPr lang="zh-CN" altLang="en-US" dirty="0"/>
              <a:t>较为粗糙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1518-2C09-4AC4-9758-BD4B96122181}"/>
              </a:ext>
            </a:extLst>
          </p:cNvPr>
          <p:cNvSpPr txBox="1"/>
          <p:nvPr/>
        </p:nvSpPr>
        <p:spPr>
          <a:xfrm>
            <a:off x="3237036" y="14108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黑名单功能未实现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C705E-1F06-40FD-AB73-2BA5D4BD1E35}"/>
              </a:ext>
            </a:extLst>
          </p:cNvPr>
          <p:cNvSpPr txBox="1"/>
          <p:nvPr/>
        </p:nvSpPr>
        <p:spPr>
          <a:xfrm>
            <a:off x="3219571" y="1845637"/>
            <a:ext cx="488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的天气查询结果未进行本地的缓存，会导致断网情况下无法显示天气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2DEED-1C86-47D9-A28A-D03C9F4E4FC8}"/>
              </a:ext>
            </a:extLst>
          </p:cNvPr>
          <p:cNvSpPr txBox="1"/>
          <p:nvPr/>
        </p:nvSpPr>
        <p:spPr>
          <a:xfrm>
            <a:off x="3183151" y="2547337"/>
            <a:ext cx="488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关怀短信内容只是根据联网查询结果天气字段相关，未实现联系人性化定制。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A43A7B-EEC5-4AC3-972E-BE1CFEC5177D}"/>
              </a:ext>
            </a:extLst>
          </p:cNvPr>
          <p:cNvSpPr txBox="1"/>
          <p:nvPr/>
        </p:nvSpPr>
        <p:spPr>
          <a:xfrm>
            <a:off x="3183151" y="3326744"/>
            <a:ext cx="458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头像功能开发不完善，目前仅支持选取相册图片，但是无法正确获取手机相机权限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568313-97BA-4597-886F-AB56799ABF75}"/>
              </a:ext>
            </a:extLst>
          </p:cNvPr>
          <p:cNvSpPr/>
          <p:nvPr/>
        </p:nvSpPr>
        <p:spPr>
          <a:xfrm>
            <a:off x="2929115" y="1111994"/>
            <a:ext cx="70541" cy="705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46CCEB-9272-40D9-A236-A61CA28301D6}"/>
              </a:ext>
            </a:extLst>
          </p:cNvPr>
          <p:cNvSpPr/>
          <p:nvPr/>
        </p:nvSpPr>
        <p:spPr>
          <a:xfrm>
            <a:off x="2929115" y="1594674"/>
            <a:ext cx="70541" cy="705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D6DCE3A-9300-4DDF-A228-E25E0306C4CF}"/>
              </a:ext>
            </a:extLst>
          </p:cNvPr>
          <p:cNvSpPr/>
          <p:nvPr/>
        </p:nvSpPr>
        <p:spPr>
          <a:xfrm>
            <a:off x="2929115" y="2077354"/>
            <a:ext cx="70541" cy="705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236BD8-58BB-49A7-AD1B-CDE055EDF2CF}"/>
              </a:ext>
            </a:extLst>
          </p:cNvPr>
          <p:cNvSpPr/>
          <p:nvPr/>
        </p:nvSpPr>
        <p:spPr>
          <a:xfrm>
            <a:off x="2934259" y="2676923"/>
            <a:ext cx="70541" cy="705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D7F2CB6-475A-4AAF-94F7-A1942D07F682}"/>
              </a:ext>
            </a:extLst>
          </p:cNvPr>
          <p:cNvSpPr/>
          <p:nvPr/>
        </p:nvSpPr>
        <p:spPr>
          <a:xfrm>
            <a:off x="2929114" y="3473892"/>
            <a:ext cx="70541" cy="7054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淘宝网Chenying0907出品 5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淘宝网Chenying0907出品 5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淘宝网Chenying0907出品 5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淘宝网Chenying0907出品 5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58" name="淘宝网Chenying0907出品 5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淘宝网Chenying0907出品 5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淘宝网Chenying0907出品 5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淘宝网Chenying0907出品 6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淘宝网Chenying0907出品 6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3" name="淘宝网Chenying0907出品 6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淘宝网Chenying0907出品 6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6137F-A233-4A05-9DCC-9298B2145355}"/>
              </a:ext>
            </a:extLst>
          </p:cNvPr>
          <p:cNvSpPr txBox="1"/>
          <p:nvPr/>
        </p:nvSpPr>
        <p:spPr>
          <a:xfrm>
            <a:off x="2954993" y="1558251"/>
            <a:ext cx="2672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End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87B0BD-4128-4EFB-BEBF-C1C80DCD500B}"/>
              </a:ext>
            </a:extLst>
          </p:cNvPr>
          <p:cNvSpPr txBox="1"/>
          <p:nvPr/>
        </p:nvSpPr>
        <p:spPr>
          <a:xfrm>
            <a:off x="2652605" y="2572544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感谢大家的聆听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2266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淘宝网Chenying0907出品 182"/>
          <p:cNvSpPr/>
          <p:nvPr/>
        </p:nvSpPr>
        <p:spPr>
          <a:xfrm>
            <a:off x="1079827" y="1786907"/>
            <a:ext cx="152400" cy="15240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淘宝网Chenying0907出品 185"/>
          <p:cNvSpPr/>
          <p:nvPr/>
        </p:nvSpPr>
        <p:spPr>
          <a:xfrm>
            <a:off x="204886" y="1354998"/>
            <a:ext cx="344929" cy="34165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淘宝网Chenying0907出品 186"/>
          <p:cNvSpPr/>
          <p:nvPr/>
        </p:nvSpPr>
        <p:spPr>
          <a:xfrm>
            <a:off x="1171138" y="2028687"/>
            <a:ext cx="361092" cy="36274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淘宝网Chenying0907出品 187"/>
          <p:cNvSpPr/>
          <p:nvPr/>
        </p:nvSpPr>
        <p:spPr>
          <a:xfrm>
            <a:off x="382473" y="1877811"/>
            <a:ext cx="248992" cy="252335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淘宝网Chenying0907出品 188"/>
          <p:cNvSpPr/>
          <p:nvPr/>
        </p:nvSpPr>
        <p:spPr>
          <a:xfrm>
            <a:off x="2637585" y="1392081"/>
            <a:ext cx="388539" cy="394826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淘宝网Chenying0907出品 189"/>
          <p:cNvSpPr/>
          <p:nvPr/>
        </p:nvSpPr>
        <p:spPr>
          <a:xfrm>
            <a:off x="2286067" y="1818574"/>
            <a:ext cx="181799" cy="184531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淘宝网Chenying0907出品 190"/>
          <p:cNvSpPr/>
          <p:nvPr/>
        </p:nvSpPr>
        <p:spPr>
          <a:xfrm>
            <a:off x="669219" y="1686854"/>
            <a:ext cx="133085" cy="132371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淘宝网Chenying0907出品 191"/>
          <p:cNvSpPr/>
          <p:nvPr/>
        </p:nvSpPr>
        <p:spPr>
          <a:xfrm>
            <a:off x="735762" y="1928769"/>
            <a:ext cx="220690" cy="208796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淘宝网Chenying0907出品 192"/>
          <p:cNvSpPr/>
          <p:nvPr/>
        </p:nvSpPr>
        <p:spPr>
          <a:xfrm>
            <a:off x="2544558" y="1972209"/>
            <a:ext cx="312743" cy="31939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淘宝网Chenying0907出品 194"/>
          <p:cNvSpPr/>
          <p:nvPr/>
        </p:nvSpPr>
        <p:spPr>
          <a:xfrm>
            <a:off x="1665286" y="1886623"/>
            <a:ext cx="270710" cy="264087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淘宝网Chenying0907出品 195"/>
          <p:cNvSpPr/>
          <p:nvPr/>
        </p:nvSpPr>
        <p:spPr>
          <a:xfrm>
            <a:off x="1614858" y="2311634"/>
            <a:ext cx="207201" cy="205064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淘宝网Chenying0907出品 226"/>
          <p:cNvSpPr/>
          <p:nvPr/>
        </p:nvSpPr>
        <p:spPr>
          <a:xfrm>
            <a:off x="796773" y="2247109"/>
            <a:ext cx="211111" cy="202476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淘宝网Chenying0907出品 62"/>
          <p:cNvSpPr/>
          <p:nvPr/>
        </p:nvSpPr>
        <p:spPr>
          <a:xfrm>
            <a:off x="2069052" y="2150659"/>
            <a:ext cx="248992" cy="252335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淘宝网Chenying0907出品 177"/>
          <p:cNvGrpSpPr/>
          <p:nvPr/>
        </p:nvGrpSpPr>
        <p:grpSpPr>
          <a:xfrm>
            <a:off x="785315" y="71586"/>
            <a:ext cx="1656422" cy="1650332"/>
            <a:chOff x="3881858" y="5509627"/>
            <a:chExt cx="1016511" cy="1016511"/>
          </a:xfrm>
        </p:grpSpPr>
        <p:sp>
          <p:nvSpPr>
            <p:cNvPr id="179" name="淘宝网Chenying0907出品 178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淘宝网Chenying0907出品 179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淘宝网Chenying0907出品 22"/>
            <p:cNvSpPr txBox="1"/>
            <p:nvPr/>
          </p:nvSpPr>
          <p:spPr>
            <a:xfrm>
              <a:off x="4079584" y="5856746"/>
              <a:ext cx="596725" cy="32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分工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60E3440-68EB-4071-A274-521119932048}"/>
              </a:ext>
            </a:extLst>
          </p:cNvPr>
          <p:cNvSpPr txBox="1"/>
          <p:nvPr/>
        </p:nvSpPr>
        <p:spPr>
          <a:xfrm>
            <a:off x="4763394" y="1952899"/>
            <a:ext cx="19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：需求分析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DDBE7-0464-4CFF-8609-AAB7A49AFA26}"/>
              </a:ext>
            </a:extLst>
          </p:cNvPr>
          <p:cNvSpPr txBox="1"/>
          <p:nvPr/>
        </p:nvSpPr>
        <p:spPr>
          <a:xfrm>
            <a:off x="4807829" y="2882715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：代码实现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D031BB-3169-4F56-836F-C52A12B4E202}"/>
              </a:ext>
            </a:extLst>
          </p:cNvPr>
          <p:cNvSpPr txBox="1"/>
          <p:nvPr/>
        </p:nvSpPr>
        <p:spPr>
          <a:xfrm>
            <a:off x="4790178" y="238602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：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36401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淘宝网Chenying0907出品 65"/>
          <p:cNvGrpSpPr/>
          <p:nvPr/>
        </p:nvGrpSpPr>
        <p:grpSpPr>
          <a:xfrm>
            <a:off x="4806593" y="902390"/>
            <a:ext cx="2507431" cy="440715"/>
            <a:chOff x="6977188" y="1902560"/>
            <a:chExt cx="4158578" cy="998361"/>
          </a:xfrm>
        </p:grpSpPr>
        <p:sp>
          <p:nvSpPr>
            <p:cNvPr id="67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8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9" name="淘宝网Chenying0907出品 23"/>
            <p:cNvSpPr txBox="1"/>
            <p:nvPr/>
          </p:nvSpPr>
          <p:spPr>
            <a:xfrm>
              <a:off x="8236734" y="1920307"/>
              <a:ext cx="2832551" cy="86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实现功能</a:t>
              </a:r>
            </a:p>
          </p:txBody>
        </p:sp>
      </p:grpSp>
      <p:grpSp>
        <p:nvGrpSpPr>
          <p:cNvPr id="2" name="淘宝网Chenying0907出品 1"/>
          <p:cNvGrpSpPr/>
          <p:nvPr/>
        </p:nvGrpSpPr>
        <p:grpSpPr>
          <a:xfrm>
            <a:off x="4670371" y="868315"/>
            <a:ext cx="565458" cy="496091"/>
            <a:chOff x="3391804" y="931025"/>
            <a:chExt cx="565458" cy="496091"/>
          </a:xfrm>
        </p:grpSpPr>
        <p:grpSp>
          <p:nvGrpSpPr>
            <p:cNvPr id="71" name="淘宝网Chenying0907出品 70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75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E87071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174"/>
            <p:cNvSpPr txBox="1"/>
            <p:nvPr/>
          </p:nvSpPr>
          <p:spPr>
            <a:xfrm>
              <a:off x="3490405" y="97889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9" name="淘宝网Chenying0907出品 78"/>
          <p:cNvGrpSpPr/>
          <p:nvPr/>
        </p:nvGrpSpPr>
        <p:grpSpPr>
          <a:xfrm>
            <a:off x="4801260" y="2216106"/>
            <a:ext cx="2507431" cy="440715"/>
            <a:chOff x="6977188" y="1902560"/>
            <a:chExt cx="4158578" cy="998361"/>
          </a:xfrm>
        </p:grpSpPr>
        <p:sp>
          <p:nvSpPr>
            <p:cNvPr id="80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1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2" name="淘宝网Chenying0907出品 23"/>
            <p:cNvSpPr txBox="1"/>
            <p:nvPr/>
          </p:nvSpPr>
          <p:spPr>
            <a:xfrm>
              <a:off x="8193815" y="1943531"/>
              <a:ext cx="2832551" cy="86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遇到的问题</a:t>
              </a:r>
            </a:p>
          </p:txBody>
        </p:sp>
      </p:grpSp>
      <p:grpSp>
        <p:nvGrpSpPr>
          <p:cNvPr id="83" name="淘宝网Chenying0907出品 82"/>
          <p:cNvGrpSpPr/>
          <p:nvPr/>
        </p:nvGrpSpPr>
        <p:grpSpPr>
          <a:xfrm>
            <a:off x="4618988" y="2197314"/>
            <a:ext cx="565458" cy="496091"/>
            <a:chOff x="3391804" y="931025"/>
            <a:chExt cx="565458" cy="496091"/>
          </a:xfrm>
        </p:grpSpPr>
        <p:grpSp>
          <p:nvGrpSpPr>
            <p:cNvPr id="84" name="淘宝网Chenying0907出品 83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86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AF92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174"/>
            <p:cNvSpPr txBox="1"/>
            <p:nvPr/>
          </p:nvSpPr>
          <p:spPr>
            <a:xfrm>
              <a:off x="3474868" y="993703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淘宝网Chenying0907出品 87"/>
          <p:cNvGrpSpPr/>
          <p:nvPr/>
        </p:nvGrpSpPr>
        <p:grpSpPr>
          <a:xfrm>
            <a:off x="4801261" y="3590017"/>
            <a:ext cx="2507431" cy="440715"/>
            <a:chOff x="6977188" y="1902560"/>
            <a:chExt cx="4158578" cy="998361"/>
          </a:xfrm>
        </p:grpSpPr>
        <p:sp>
          <p:nvSpPr>
            <p:cNvPr id="89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0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1" name="淘宝网Chenying0907出品 23"/>
            <p:cNvSpPr txBox="1"/>
            <p:nvPr/>
          </p:nvSpPr>
          <p:spPr>
            <a:xfrm>
              <a:off x="7697654" y="1938030"/>
              <a:ext cx="2832551" cy="863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项目不足</a:t>
              </a:r>
            </a:p>
          </p:txBody>
        </p:sp>
      </p:grpSp>
      <p:grpSp>
        <p:nvGrpSpPr>
          <p:cNvPr id="92" name="淘宝网Chenying0907出品 91"/>
          <p:cNvGrpSpPr/>
          <p:nvPr/>
        </p:nvGrpSpPr>
        <p:grpSpPr>
          <a:xfrm>
            <a:off x="4618988" y="3549268"/>
            <a:ext cx="565458" cy="496091"/>
            <a:chOff x="3391804" y="931025"/>
            <a:chExt cx="565458" cy="496091"/>
          </a:xfrm>
        </p:grpSpPr>
        <p:grpSp>
          <p:nvGrpSpPr>
            <p:cNvPr id="93" name="淘宝网Chenying0907出品 92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95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174"/>
            <p:cNvSpPr txBox="1"/>
            <p:nvPr/>
          </p:nvSpPr>
          <p:spPr>
            <a:xfrm>
              <a:off x="3472075" y="995861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83" name="淘宝网Chenying0907出品 182"/>
          <p:cNvSpPr/>
          <p:nvPr/>
        </p:nvSpPr>
        <p:spPr>
          <a:xfrm>
            <a:off x="1910281" y="3138153"/>
            <a:ext cx="152400" cy="15240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淘宝网Chenying0907出品 185"/>
          <p:cNvSpPr/>
          <p:nvPr/>
        </p:nvSpPr>
        <p:spPr>
          <a:xfrm>
            <a:off x="1035340" y="2706244"/>
            <a:ext cx="344929" cy="34165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淘宝网Chenying0907出品 186"/>
          <p:cNvSpPr/>
          <p:nvPr/>
        </p:nvSpPr>
        <p:spPr>
          <a:xfrm>
            <a:off x="2001592" y="3379933"/>
            <a:ext cx="361092" cy="36274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淘宝网Chenying0907出品 187"/>
          <p:cNvSpPr/>
          <p:nvPr/>
        </p:nvSpPr>
        <p:spPr>
          <a:xfrm>
            <a:off x="1212927" y="3229057"/>
            <a:ext cx="248992" cy="252335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淘宝网Chenying0907出品 188"/>
          <p:cNvSpPr/>
          <p:nvPr/>
        </p:nvSpPr>
        <p:spPr>
          <a:xfrm>
            <a:off x="3468039" y="2743327"/>
            <a:ext cx="388539" cy="394826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淘宝网Chenying0907出品 189"/>
          <p:cNvSpPr/>
          <p:nvPr/>
        </p:nvSpPr>
        <p:spPr>
          <a:xfrm>
            <a:off x="3116521" y="3169820"/>
            <a:ext cx="181799" cy="184531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淘宝网Chenying0907出品 190"/>
          <p:cNvSpPr/>
          <p:nvPr/>
        </p:nvSpPr>
        <p:spPr>
          <a:xfrm>
            <a:off x="1499673" y="3038100"/>
            <a:ext cx="133085" cy="132371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淘宝网Chenying0907出品 191"/>
          <p:cNvSpPr/>
          <p:nvPr/>
        </p:nvSpPr>
        <p:spPr>
          <a:xfrm>
            <a:off x="1566216" y="3280015"/>
            <a:ext cx="220690" cy="208796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淘宝网Chenying0907出品 192"/>
          <p:cNvSpPr/>
          <p:nvPr/>
        </p:nvSpPr>
        <p:spPr>
          <a:xfrm>
            <a:off x="3375012" y="3323455"/>
            <a:ext cx="312743" cy="31939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淘宝网Chenying0907出品 194"/>
          <p:cNvSpPr/>
          <p:nvPr/>
        </p:nvSpPr>
        <p:spPr>
          <a:xfrm>
            <a:off x="2495740" y="3237869"/>
            <a:ext cx="270710" cy="264087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淘宝网Chenying0907出品 195"/>
          <p:cNvSpPr/>
          <p:nvPr/>
        </p:nvSpPr>
        <p:spPr>
          <a:xfrm>
            <a:off x="2445312" y="3662880"/>
            <a:ext cx="207201" cy="205064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淘宝网Chenying0907出品 226"/>
          <p:cNvSpPr/>
          <p:nvPr/>
        </p:nvSpPr>
        <p:spPr>
          <a:xfrm>
            <a:off x="1627227" y="3598355"/>
            <a:ext cx="211111" cy="202476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淘宝网Chenying0907出品 62"/>
          <p:cNvSpPr/>
          <p:nvPr/>
        </p:nvSpPr>
        <p:spPr>
          <a:xfrm>
            <a:off x="2899506" y="3501905"/>
            <a:ext cx="248992" cy="252335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淘宝网Chenying0907出品 177"/>
          <p:cNvGrpSpPr/>
          <p:nvPr/>
        </p:nvGrpSpPr>
        <p:grpSpPr>
          <a:xfrm>
            <a:off x="1615769" y="1422832"/>
            <a:ext cx="1656422" cy="1650332"/>
            <a:chOff x="3881858" y="5509627"/>
            <a:chExt cx="1016511" cy="1016511"/>
          </a:xfrm>
        </p:grpSpPr>
        <p:sp>
          <p:nvSpPr>
            <p:cNvPr id="179" name="淘宝网Chenying0907出品 178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淘宝网Chenying0907出品 179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淘宝网Chenying0907出品 22"/>
            <p:cNvSpPr txBox="1"/>
            <p:nvPr/>
          </p:nvSpPr>
          <p:spPr>
            <a:xfrm>
              <a:off x="4079584" y="5771437"/>
              <a:ext cx="596725" cy="49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endParaRPr lang="en-US" altLang="zh-CN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Content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857997" y="1429544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515394" y="756294"/>
            <a:ext cx="0" cy="387150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341768" y="1814517"/>
            <a:ext cx="1315892" cy="5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主界面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st="63500" dir="2700000" algn="tl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79935" y="164185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445597" y="703648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CDEEA-47C7-4472-A7B2-093673F13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9270"/>
          <a:stretch/>
        </p:blipFill>
        <p:spPr>
          <a:xfrm>
            <a:off x="5275605" y="164185"/>
            <a:ext cx="2615647" cy="4727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D48985-34BF-4484-9030-2AE35485DBAB}"/>
              </a:ext>
            </a:extLst>
          </p:cNvPr>
          <p:cNvSpPr txBox="1"/>
          <p:nvPr/>
        </p:nvSpPr>
        <p:spPr>
          <a:xfrm>
            <a:off x="2647812" y="904190"/>
            <a:ext cx="231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展示通话记录：包括姓名，时间，通话类型，号码归属地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E8264F-BBB0-4221-A8B4-66CBCB18E89D}"/>
              </a:ext>
            </a:extLst>
          </p:cNvPr>
          <p:cNvSpPr txBox="1"/>
          <p:nvPr/>
        </p:nvSpPr>
        <p:spPr>
          <a:xfrm>
            <a:off x="2671333" y="2858328"/>
            <a:ext cx="181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模糊搜索功能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0B17B0-D69C-4E49-892F-20125836C9C7}"/>
              </a:ext>
            </a:extLst>
          </p:cNvPr>
          <p:cNvCxnSpPr>
            <a:cxnSpLocks/>
          </p:cNvCxnSpPr>
          <p:nvPr/>
        </p:nvCxnSpPr>
        <p:spPr>
          <a:xfrm flipH="1" flipV="1">
            <a:off x="4704304" y="2468842"/>
            <a:ext cx="713431" cy="4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E6DF733-3249-4730-89D7-5D4DB2AB7937}"/>
              </a:ext>
            </a:extLst>
          </p:cNvPr>
          <p:cNvSpPr txBox="1"/>
          <p:nvPr/>
        </p:nvSpPr>
        <p:spPr>
          <a:xfrm>
            <a:off x="3425104" y="2054621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RecyclerView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857997" y="1429544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515394" y="327639"/>
            <a:ext cx="0" cy="4166186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341768" y="1814517"/>
            <a:ext cx="1315892" cy="5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搜索功能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st="63500" dir="2700000" algn="tl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79935" y="164185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445597" y="274993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163EEE-0E25-4F25-BF25-22EB79068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b="50000"/>
          <a:stretch/>
        </p:blipFill>
        <p:spPr>
          <a:xfrm>
            <a:off x="6145142" y="146911"/>
            <a:ext cx="2471839" cy="23350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F11275-40E5-4BE9-998B-25719E1EA4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b="52377"/>
          <a:stretch/>
        </p:blipFill>
        <p:spPr>
          <a:xfrm>
            <a:off x="6145142" y="2695086"/>
            <a:ext cx="2471839" cy="2211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CF14A3-1027-4F7B-AE0E-4EDBB8BF44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/>
          <a:stretch/>
        </p:blipFill>
        <p:spPr>
          <a:xfrm>
            <a:off x="3175051" y="164185"/>
            <a:ext cx="2471839" cy="49075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96A3B99-1BD6-487C-8111-97F8931D3F7E}"/>
              </a:ext>
            </a:extLst>
          </p:cNvPr>
          <p:cNvSpPr txBox="1"/>
          <p:nvPr/>
        </p:nvSpPr>
        <p:spPr>
          <a:xfrm>
            <a:off x="217078" y="2554659"/>
            <a:ext cx="191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基于关键字，电话号码，归属地等的模糊匹配</a:t>
            </a:r>
          </a:p>
        </p:txBody>
      </p:sp>
    </p:spTree>
    <p:extLst>
      <p:ext uri="{BB962C8B-B14F-4D97-AF65-F5344CB8AC3E}">
        <p14:creationId xmlns:p14="http://schemas.microsoft.com/office/powerpoint/2010/main" val="1654784104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857997" y="1429544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524167" y="368939"/>
            <a:ext cx="0" cy="438352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315654" y="2296456"/>
            <a:ext cx="1494501" cy="60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联系人详情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79935" y="164185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451203" y="278528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2A2BBA-1A10-4CC6-8295-C2D279FA7659}"/>
              </a:ext>
            </a:extLst>
          </p:cNvPr>
          <p:cNvSpPr txBox="1"/>
          <p:nvPr/>
        </p:nvSpPr>
        <p:spPr>
          <a:xfrm>
            <a:off x="5995895" y="2268375"/>
            <a:ext cx="224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的天气查询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458DC-7224-468C-98C4-93D18141BDCC}"/>
              </a:ext>
            </a:extLst>
          </p:cNvPr>
          <p:cNvSpPr txBox="1"/>
          <p:nvPr/>
        </p:nvSpPr>
        <p:spPr>
          <a:xfrm>
            <a:off x="5981468" y="133222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电话及关怀短信生成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6E63E5-F741-440A-AF6D-0FCFCE66CD87}"/>
              </a:ext>
            </a:extLst>
          </p:cNvPr>
          <p:cNvSpPr txBox="1"/>
          <p:nvPr/>
        </p:nvSpPr>
        <p:spPr>
          <a:xfrm>
            <a:off x="5981468" y="328826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最近的通话详情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B83DCB-8DE2-45F0-9AE1-2694FDED10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726226" y="37361"/>
            <a:ext cx="2471839" cy="492524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7AF942-EDC8-441D-B509-1AA29EE3F055}"/>
              </a:ext>
            </a:extLst>
          </p:cNvPr>
          <p:cNvCxnSpPr>
            <a:cxnSpLocks/>
          </p:cNvCxnSpPr>
          <p:nvPr/>
        </p:nvCxnSpPr>
        <p:spPr>
          <a:xfrm>
            <a:off x="4561280" y="2414636"/>
            <a:ext cx="1274704" cy="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C94EAC-14A2-4CD9-94B8-30287FEEE52E}"/>
              </a:ext>
            </a:extLst>
          </p:cNvPr>
          <p:cNvCxnSpPr>
            <a:cxnSpLocks/>
          </p:cNvCxnSpPr>
          <p:nvPr/>
        </p:nvCxnSpPr>
        <p:spPr>
          <a:xfrm>
            <a:off x="4876075" y="3403153"/>
            <a:ext cx="863650" cy="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8BD782-8693-4751-B7B3-E813AB88CF48}"/>
              </a:ext>
            </a:extLst>
          </p:cNvPr>
          <p:cNvCxnSpPr>
            <a:cxnSpLocks/>
          </p:cNvCxnSpPr>
          <p:nvPr/>
        </p:nvCxnSpPr>
        <p:spPr>
          <a:xfrm flipV="1">
            <a:off x="5116909" y="1510317"/>
            <a:ext cx="719075" cy="1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09CDDE-2ADC-48DB-AC06-BC96F90624C3}"/>
              </a:ext>
            </a:extLst>
          </p:cNvPr>
          <p:cNvCxnSpPr/>
          <p:nvPr/>
        </p:nvCxnSpPr>
        <p:spPr>
          <a:xfrm flipV="1">
            <a:off x="4877594" y="743744"/>
            <a:ext cx="103067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EB1A04-A87A-44C9-83FD-905230BF2BDD}"/>
              </a:ext>
            </a:extLst>
          </p:cNvPr>
          <p:cNvSpPr txBox="1"/>
          <p:nvPr/>
        </p:nvSpPr>
        <p:spPr>
          <a:xfrm>
            <a:off x="5995895" y="57446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头像设置功能</a:t>
            </a:r>
          </a:p>
        </p:txBody>
      </p:sp>
    </p:spTree>
    <p:extLst>
      <p:ext uri="{BB962C8B-B14F-4D97-AF65-F5344CB8AC3E}">
        <p14:creationId xmlns:p14="http://schemas.microsoft.com/office/powerpoint/2010/main" val="3598926909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857997" y="1429544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709328" y="422711"/>
            <a:ext cx="0" cy="425503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351495" y="1955285"/>
            <a:ext cx="1457872" cy="6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头像选取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79935" y="164185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635690" y="254039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9A45D-3B17-4A99-927C-394A41DEF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88" y="108632"/>
            <a:ext cx="2419942" cy="5037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7537CA-CE36-441E-9B37-94C6C2DBD2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/>
          <a:stretch/>
        </p:blipFill>
        <p:spPr>
          <a:xfrm>
            <a:off x="6068572" y="107439"/>
            <a:ext cx="2471839" cy="49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63638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857997" y="1429544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709328" y="422711"/>
            <a:ext cx="0" cy="425503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-13971" y="2457581"/>
            <a:ext cx="2612595" cy="68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电话及关怀短信生成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79935" y="164185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635690" y="254039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491694-FB2B-4FD4-8FB2-C122193B88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" t="4025" r="490" b="1404"/>
          <a:stretch/>
        </p:blipFill>
        <p:spPr>
          <a:xfrm>
            <a:off x="2966143" y="216538"/>
            <a:ext cx="2471839" cy="4865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9C14B-80B0-4109-9F63-B3FA3BBA55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14" y="6553"/>
            <a:ext cx="2471839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7561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5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淘宝网Chenying0907出品 9"/>
          <p:cNvGrpSpPr/>
          <p:nvPr/>
        </p:nvGrpSpPr>
        <p:grpSpPr>
          <a:xfrm>
            <a:off x="1734223" y="1342690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淘宝网Chenying0907出品 8"/>
            <p:cNvGrpSpPr/>
            <p:nvPr/>
          </p:nvGrpSpPr>
          <p:grpSpPr>
            <a:xfrm>
              <a:off x="3676746" y="2616956"/>
              <a:ext cx="260989" cy="156630"/>
              <a:chOff x="3521606" y="3512003"/>
              <a:chExt cx="495859" cy="32032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淘宝网Chenying0907出品 83"/>
              <p:cNvSpPr>
                <a:spLocks noEditPoints="1"/>
              </p:cNvSpPr>
              <p:nvPr/>
            </p:nvSpPr>
            <p:spPr bwMode="auto">
              <a:xfrm>
                <a:off x="3547335" y="3530708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淘宝网Chenying0907出品 84"/>
              <p:cNvSpPr>
                <a:spLocks noChangeArrowheads="1"/>
              </p:cNvSpPr>
              <p:nvPr/>
            </p:nvSpPr>
            <p:spPr bwMode="auto">
              <a:xfrm>
                <a:off x="3521606" y="3512003"/>
                <a:ext cx="495859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淘宝网Chenying0907出品 85"/>
              <p:cNvSpPr>
                <a:spLocks noEditPoints="1"/>
              </p:cNvSpPr>
              <p:nvPr/>
            </p:nvSpPr>
            <p:spPr bwMode="auto">
              <a:xfrm>
                <a:off x="3715740" y="3633585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淘宝网Chenying0907出品 86"/>
              <p:cNvSpPr>
                <a:spLocks noChangeArrowheads="1"/>
              </p:cNvSpPr>
              <p:nvPr/>
            </p:nvSpPr>
            <p:spPr bwMode="auto">
              <a:xfrm>
                <a:off x="3873619" y="3769195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淘宝网Chenying0907出品 87"/>
              <p:cNvSpPr/>
              <p:nvPr/>
            </p:nvSpPr>
            <p:spPr bwMode="auto">
              <a:xfrm>
                <a:off x="3861924" y="3672163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淘宝网Chenying0907出品 88"/>
              <p:cNvSpPr/>
              <p:nvPr/>
            </p:nvSpPr>
            <p:spPr bwMode="auto">
              <a:xfrm>
                <a:off x="3861924" y="3686192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淘宝网Chenying0907出品 89"/>
              <p:cNvSpPr/>
              <p:nvPr/>
            </p:nvSpPr>
            <p:spPr bwMode="auto">
              <a:xfrm>
                <a:off x="3839704" y="3585653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淘宝网Chenying0907出品 96"/>
              <p:cNvSpPr>
                <a:spLocks noChangeArrowheads="1"/>
              </p:cNvSpPr>
              <p:nvPr/>
            </p:nvSpPr>
            <p:spPr bwMode="auto">
              <a:xfrm>
                <a:off x="3630368" y="3663980"/>
                <a:ext cx="32745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淘宝网Chenying0907出品 97"/>
              <p:cNvSpPr>
                <a:spLocks noChangeArrowheads="1"/>
              </p:cNvSpPr>
              <p:nvPr/>
            </p:nvSpPr>
            <p:spPr bwMode="auto">
              <a:xfrm>
                <a:off x="3588266" y="3644107"/>
                <a:ext cx="30406" cy="7482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淘宝网Chenying0907出品 98"/>
              <p:cNvSpPr>
                <a:spLocks noChangeArrowheads="1"/>
              </p:cNvSpPr>
              <p:nvPr/>
            </p:nvSpPr>
            <p:spPr bwMode="auto">
              <a:xfrm>
                <a:off x="3674807" y="3607866"/>
                <a:ext cx="30406" cy="11106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64" name="淘宝网Chenying0907出品 163"/>
          <p:cNvCxnSpPr>
            <a:cxnSpLocks/>
          </p:cNvCxnSpPr>
          <p:nvPr/>
        </p:nvCxnSpPr>
        <p:spPr>
          <a:xfrm>
            <a:off x="2591594" y="392968"/>
            <a:ext cx="0" cy="423483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230293" y="2038303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遇到的问题</a:t>
            </a: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321649" y="153102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00AF92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2521797" y="340322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淘宝网Chenying0907出品 6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淘宝网Chenying0907出品 6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淘宝网Chenying0907出品 6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淘宝网Chenying0907出品 6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8" name="淘宝网Chenying0907出品 6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淘宝网Chenying0907出品 6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淘宝网Chenying0907出品 6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淘宝网Chenying0907出品 7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淘宝网Chenying0907出品 7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73" name="淘宝网Chenying0907出品 7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淘宝网Chenying0907出品 7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12F4B-8B1D-4598-A8C3-641C633DFE3D}"/>
              </a:ext>
            </a:extLst>
          </p:cNvPr>
          <p:cNvSpPr txBox="1"/>
          <p:nvPr/>
        </p:nvSpPr>
        <p:spPr>
          <a:xfrm>
            <a:off x="2794621" y="652362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原始通话记录匹配联系人的速度过慢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B69AB3-1815-4A93-B9B8-324BA9D43C32}"/>
              </a:ext>
            </a:extLst>
          </p:cNvPr>
          <p:cNvSpPr txBox="1"/>
          <p:nvPr/>
        </p:nvSpPr>
        <p:spPr>
          <a:xfrm>
            <a:off x="2790463" y="1222112"/>
            <a:ext cx="6355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解决方式：</a:t>
            </a:r>
            <a:endParaRPr lang="en-US" altLang="zh-CN" dirty="0"/>
          </a:p>
          <a:p>
            <a:pPr algn="l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：初始化主界面时首先读取一遍手机联系人数据库，将电话号码和姓名以键值对的形式存储在</a:t>
            </a:r>
            <a:r>
              <a:rPr lang="en-US" altLang="zh-CN" dirty="0"/>
              <a:t>HashMap</a:t>
            </a:r>
            <a:r>
              <a:rPr lang="zh-CN" altLang="en-US" dirty="0"/>
              <a:t>中，在载入通话记录数据库的过程中在</a:t>
            </a:r>
            <a:r>
              <a:rPr lang="en-US" altLang="zh-CN" dirty="0"/>
              <a:t>HashMap</a:t>
            </a:r>
            <a:r>
              <a:rPr lang="zh-CN" altLang="en-US" dirty="0"/>
              <a:t>中进行匹配，避免多次查找联系人数据库。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：经过查找发现在通话记录数据库中有表项</a:t>
            </a:r>
            <a:r>
              <a:rPr lang="en-US" altLang="zh-CN" dirty="0"/>
              <a:t>NAME_CAHED</a:t>
            </a:r>
            <a:r>
              <a:rPr lang="zh-CN" altLang="en-US" dirty="0"/>
              <a:t>记录了联系人姓名的缓存信息，可以作为姓名字段，未知联系人时该字段为空。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1A8891-E350-4038-8114-030BD2B10C7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hVd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4VXd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hVd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uFV3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uFV3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uFV3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FV3SLO/s1BtAAAAcgAAABwAAAB1bml2ZXJzYWwvbG9jYWxfc2V0dGluZ3MueG1sDcw9DoMwDEDhnVNYnsrQv42BwMZYVSo9gBUshOTYKLGqcnuyveHT68d/EvhxLptpwOftgcAabdl0Dfidp2uHUJx0ITHlgGoI49D0YpHkw+4VFtiFDs4zpxrOL0pVvjMXVievZ7hE248W70NzAl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4VXdIkGsEqSsJAAB3WwAAKQAAAHVuaXZlcnNhbC9za2luX2N1c3RvbWl6YXRpb25fc2V0dGluZ3MueG1s7VzrbuO4Ff6/T0G4WGALFPFFvqXwuJAlOhHGkb2Wksy0KAzFYmIhsuiVaM9k4R99mj5Yn6SHlBRLju1IybSLnWU8GYwOz408F5L64OlFj16grSNGl96vDvNoYBHGvOAh6v+AUG9OfRpOQhIRFlV3lFsvcOkXI7innAbUiDmB64Suxkejfg0NxQ/qdtSu3oWn5qDZQJ0mbuAu0nFLg7FzRT9XNBjTG3WtV91TEesNyZwE7LDWXjU3+lLACCISMiNwyde+kufODuVncBE6rgd8Ub/d5J9tanWrN/kHNeutTgtvG6qiKG2ktfS6Xtt2OucdtY5wrdmqKdtBt6E0FFRvtern7W2902gp8DQ8b4OWJj5vo2an2Wzo2wZugDRS1YHe0LYd5bxeV8Ea7p5r2+Fw0KnVUL1eV5r6ttVWhoMaAm4FdKhKly+goisDpb1VB2q9q6ChNhwMm1us47bWQt0Gbtdq2+ZgoNRqu8XdzS67XDtq4emky/mKwoMhODjKc6t6ILl683UYArNNlivfYQQFzpJ8qIicDJjIWPTTnK6e/lxJElQkc8qe+pWnxkQgc2V9jQYMdKFx4D8lunpVMZKyCb+yhZGlI8/9ULlbM0aDs3ms6iyg4dLxK/0/xbmTzKyIJN2QsIzcvTMnO3Md8VNULLEF+QyfU0Jzulw5wdOIPtCzO2f++BDSdeAWcnPxtCKh7wWPwF0772j4pCHfi5jByDLnH+7yT3GxFeRGRLh7bcw/hSR95474qcWa+CkhtzP5+orsiW68yGNCVK3zzynRlfNA8gHoqvxzWiYAK/modfjndSFGvjJgV3j5N06y+84TCfNG4nZ5Uoqu1quy+bQK6QNf7Lzc64F+lvMpdJ/ggXtY459CQnyC3GChKCXLJuav7zEmj/u9pLcEKxDcbHNJSELlZDDTxlcT1fw8G40vxrOBcVGBviWqEvGy/KnR7n6tt9rQuRK5gpqsK3U0yutCQlmrVkyXaU/HoxkoxKOZiT/ZlT7/u7To+NoeGSau9JN/lFYwmeKbSp//XUT0ejrFpj2zRoaOZ4Y1M8e2WJcRtrFe6X+ma7RwNgQxijYe+YLYgiBoz15IUOR7rhjgLdsL1qSAPX18pRrmbIote2potjE2K32LhuHTX4R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VjmzOcgx1dz49F1BBS+wlAmohqjs9KWLPzzNQTSUEdHqj1WDIstnh68DQFXQhe2uQK2oA1pWOfZ9fO18ffZUDVGWJ9Buunj25ktuiQ3unSeUEAZctyNE8wJuiNzZw2V8ARjrueKMR554cIva+9X5LCk//yYtC5Tx59+fINLuYZ3wDM4L4MxOKas2GvW+bIlM3ijIzzXj3pRZAHe7IKlYVOdGuNvE6LIW679uEt/i0A9O1c2WK/68f71Kh62/4EzVtyCBwZ0tIFHSwlh2In5lgObp19K0DCHYC65eELD5zfUUgrMcaLDpOgdam5g5XKO3MCKllNxiweWYcNh65bc8dtHAWFRq3HUDseb3xF9Ahf051K9I/cUzks+cTbxQQb2LhH+IlHOHJVyW4tt2CNw3ASdD3FSgVbfW/I7VDG111c4XYp4N8jN55aufVdUt+89ih0B1nm9JC/PYfchXQqq70RpXseb0t/e6Ug8xWlsd1LuAPFcoIVjlanPd0XMwupUu5xpqqlhfqPg9ewXl4Pq4Gsysq3ZSB1wDVAmS4fNF7AL3/N7XnFd8Y1Ax0MV9CWTt4gTzhf/+de/i6vZ8yemooT617J6oPh518TP+v5hUkaifxbQY6uDvKh4KCiYXKhS0eL3K9uABP0mVxYn3paWdMlfcRUyDSWQhFG1bVW7vIIqsURR0HUIZ8GSSq7U6UdofOKsX+lfOeEjNE6bUr+sIrHyPDdZaR92V9w1872AlBR/907EJ28bk5mq6+LuDzXqe/PHePt14QKTvOZDPn0oo0+7VE3oznsqieux8jrF5pZ2LWgJ8fOuIWwO7nXPhN0LFd+BHs5y72cCFlJ/wt9svXyVCwz8RRykcf/e8SOITfqYZYkW9EsSvJQtS9pnnYATE35a7LNwnfDuaPvcU148blZvQtlnvKE+bAxaPJ+M6jx9X0rTBuLVb9bAM+2F53DPSoYyru+I+/wm+cpe8GeI+/wW31T4+/YXQvsjWcn0ddzACbP0TOxiPQdCBzwkEF0q4Umf8jzcgxF/LRtlXEoIec4ldUlf7I22tyRJOXNa1uHqEY97wfPx5YrL3D2JaUccdsgN7NK3ejp/e8xjPjme3GIeUILZ6IvnkhUQwwf7ixFTEXtakQ8VuIg48wXv9FEFJTo+VPhyxgjNMblV2s94O8tICm9Oiy5FPxftvJTJgHfxcqZoXOunhXrVF+vUq56KUC9RezyAwXp5R0IMOeBBl0silCdm2Rfpq7AbcSLdkzsymlXAFqA7gDtSWgkZQi6xxLEqrZb4ITsOZ0vm+WRD0k6VIWQW5/T8exFUx+nkVtmI3LNseieU0lWQtLpdLuZbYIZ+VErcyLJG9kZKFh1z7iIx+wPdKt17dj4e2I3SLs3TPdugKduLevWAKeA9tvq9anabhR51AGU9Cb0O174vIVcJuUrIVUKuEnKVkKuEXCXkKiFXCblKyFVCrhJylZCrhFwl5CohVwm5SshVQq4Scv1uIdejsN3/BXHdsUrAVQKuvwXgejz/fwO89XXJPxzcGsenNNoai0mwtRTYegg1LYK2HgBpj4Otxwvu+8VaD3xlVmKuEnOVmKvEXH83mOsPEnSVoKsEXSXoKkFXCbpK0FWCrhJ0laCrBF0l6CpBVwm6StBVgq4SdP2dgK5/yK+5ZnySsKv8nqv8nqv8nqv8nut3gb3u00AU9B39v7X/C1BLAwQUAAIACAC4VXdIutyi4vcMAADOGgAAFwAAAHVuaXZlcnNhbC91bml2ZXJzYWwucG5n7VlpWFPXut5U1FQF5Bw9UiKkaG85VQpIi5ExRaZ6WgIqZTQgpogMAQUChBBwZJAh+tgLCiRA6RHCEEDUQAKBUxRqAwQEwhBCwJQACSTgNoQhw9noPec899/9cX/yYz/7XXutvb5hf9/7fevZOT5oT709xnsAANA7863bOQDY4QIAH9Fgu6AnqRTzm9BNJ+Gc52mA3n94ARroRrh4QSuayHtVYTuh8cdXvw1MAIC//NfWpXPm3GfLAGCMPePm4psSsiQQ1sbg1T0rIFKxe213yvFEM8HtZMPUcJcbl8wkdx7uz77h6595xB155HRIdcB+I7Nvb6eKDGCvHbyOi/lEpbrUOYKiVE0QudfkilSLFOvN3qDoy7ziUKlddF8pvCRyTQVykYj0tRmxWilEgf0OckihCw6VkTVxNQnimcu6JNVKz1Iv9HAUo+g36j8yP+SNwpnrAkBAroTaDNt4y7HifwxN8x5vzHmYHB3N35oqkZTBM9Y5oRP3oZno8+qESrgOADT6HYEBQPYRyCHX/7oNt+E23IbbcBtuw224DbfhNtyG2/D/ASLZa29y9QDgmz2G0HHMzRA6bX5z4P8G7fx1SavjESVFoekEsPcrbowpcbGpT9mhVR+vivUXsJkUPJE1CwAXncS44djNZWY1PzRdLQ1FPDMJHuI5YjWyJw25THXVZAHK/qbz+h8P+roMUJNTY7U1sXECWSwBAFo0zmvTt45vzqjch5Nivgxm9DYXi5m4SsTPsiHXQm2Ap+cAyEUJpzpr6bHJDMdDitffWVEWur9UL2ehJtu0mk0GRSsuiYtN3xgqo66/tEq/xk9Bz3EzNGAfXvv78YZJm1h2aBSTMFknaz4hEGpWGcHd+aBBeyjDycNSZL/qpVwTkeUX+nOLURRWHvILIlHHSNIls901sAyWadswskCvoT7WLrwwZFU/v/LoPPMvl7cUt/z55OcdK/lxpbiAJFGRjCVn8/trr9eA0bdYkySlIKKKs3AqP0h5EPWsH5EyfaPEzLfihCz3bV9cekJ0Jy8NHwTyErEXnCyPWURNrhGpjKH32iR5+XOCikLJs8YobnIgun13qyV/KuT69wqXsfPeTiNsVN0ZxmJzLNWWtrlmg3rnaH+TCcdjEjkJIc8GA+CV+CD4fwu+bp64LjvpI32gJXQ1W0rvcURvotq5LmeJLsfSJPLwv/ou80g/ZPi3FGzGuA0/pJsaYLkX3V+2jYrpLFmUa9TYqpGdHD9sk9eRDCnjaMqtulvu0LR73RdyTMuEJPu6jBSGY4aX4cE6L8Go4ElZFsy+6trYQMXgOfggmLl4clVXYIcvs5Cz7t6xx3RHqp1WX/tW58FoD42GflpJqe4MkI3QMuTMOMj//UQTRbITWumFvHTFWf5EkOP0W9UYf2/niJ/w4MLUn3nVwZpAJHdimKgOJ6G+1cUMjH261N0nebC6/mANjUsht+uVhiQL82FBu1zU7ftybB4jusOThuS5eTjy/dyQnoqhJRbp0KATwruCFQvwaPr5QaDyeiETby0VB1baW9CDNdic8r3G8F8ELePxRxP94GzbEEAQKCAp8R4+yevuuib0rRcj+1C6Awu8f9SVRNRLIjpZ+Kv7DBNdsLeewpHDZmj+YxpQI7+UKNw581Ry77md45xcd2RddI9hk2F+xW+I3PXq9zU2moK0jB5TUMox/6NZzqcAPZcxlVpLQgQ0xzr1Mgm8xSWGMHa0q4L9HBakn1XAyoaiTHIPVtM5vjrU9SzMiX3P2QKJtssP4h7cIWLTNi/dRrt7CKwO0o76eh4YWci+Q6AyS+0sjzmKCYVmNnylkR0XPyx6+5AfP3JkfsQ/FMcVKooHMEhAGi8JPdxew8SfgPzQnKuxqYMxyyfKD8OL+BYG7sbdYVe/27Qkc85LmfrI40dTu1v2kE/QV9l54BzCw+jG149L5CxDC3w6RbYnjylkgRxCQ6Vlwu0RM0a4fzbGV5k2+ThkeIoob6/nqnFzRTKmTkBRrupwEqnz+TtOqOateC3VqrRHvcroEDhuLjaXlKn+MCdaVbUt/7oXaVWpoc59gQ+0paOLRKsLvJeQz8uYXz7LAwmik7z44Y5oO4mQYhwqbdBQR7E0Tj0oJZGoEQuO0kstvylvue2/Gi8Am85b3S7L0KxrUWBcBuaht4MAv6PRVIG5J1NoffiZhh8pnJ/iUuYoyashaFK2v6iHOB5PHvFEkBKTNLA8bKIUy+tr5hqJ99OsH3HhiO+TXPMbvqmrKCRYxO08q4clLRpLNqKKQXv5vwReG7O1qCr5IEdfzt6M3ZzIyDPuziTQ1qANDL+Oe+jfmLaxUBUxR06hhbFL/47SrJAjhnqJgVFTxsduiyMNRuofQJHujK2ehc/hcstPsL8S02bp+40NW/Lam9KT61lgdY8HA51k6NL5Cs/tCRu17k6uomy5NouzZttiXAifxsq/VwvcfQhqxSi3HxHm00XXW29K/lGfanhBEBafNc97teVLghEnjQo7hnUqWCiSNpYeuylpGqx/gPm3HXkrgsiqraCvIApQfnrPmkLgovAXXkut1SugRyruRdHs16J4ZtjUMoJI7lbmeHxmYXDfwZeBvgx9y2EfThCjvrBhdTImt3y2cd8jw3TbXmLhZYhBXm/JGNDPgEoDErU5zu033d9s39CNBwGGlEruooflydEf3CeQapqe64m+U2OPknS/1zu4W0Eqn9hValXV35C/Pt5WFPHiPIXXZjs8cwmramLibaTi8apMpgDbGm3HcB9oK/17YTS7bt26xRhFhrsNZFhkufZg3BiOlD2lqY1TGVp1iTk15RL4bshb+GbQEyFIm3MQ2pV47PtH+v82f6apxzQ6dJN8tqvN/ErMvAGkzeLgJy6Nk9MNYcJMleqWjsinZdaq2qQy2BwiZFKUEecEu8dXSw+rK1mRE9jonb56Rz+dk7vqYdUhSbojWGgdK7v8DlQ55SW7EWnLFomSG8y+BK5T8kkvr2AwsWinyl+ZdjhJj7MgHkInC4C6ruiGdh57FVGZiYFPc2DHRNbPZxu6TJ6YoeRnJ5Kyxyr+ZX3TYZBaalyQUz6xw8/Vy6FHeOrA1VM//EfmxBB4C6Eq1ytD/0fQYp73ZLc1Ga41/RBG5Agq4TFJjfLVY53sZMGMs56MWP9anim72jIbTnb6xtZC+blJbTDivakP4xJw/IKwT1xAG/2Dds/SozA/bbDEn3AwOnaWrNIjNyUnBuvJJLeBXzSVv9n34j6x30yTBgsnVGJkx7hqwTvjTTFh5eUhrj7xR1bqDSnVqmeeSuYP7/1j7bMaeMeS6vUWRa2MR5RRNrN2/g2XJr97P5VbG1nYMe0HV+A12ZUbxBIC++7NaxrYbVDC63lPERiO4mzWy5F1rBU6H8Fp9B0atqd1FGV15HNouNlrUwEdh/R+rTDdq3g4z+txPnLlHCrFR6gT5IEWtMa1rXQ/2iDaaXqgrBTf9zSNRD5p3WDqZcSOOIUWQNUjmXboWer9xe6lVK95Ovw6vjVPazVvL3nPTUtT6ZtLSZjDb6JzyxtcGY7N8nQlK6LsNPfG+R9Yk1fooDgyCjnZrpwi8hMvGAg8UAzJB3ur3hMx+JZjxZDviObVZ0HpX+ykVYFLqad+ghVPJgtJjBdeCyeLOfFMoqy1ilJQ28Cfn/MTgLNGAnDlAFO66yKFmiqhrbZfrP9Q0Wo3bFtA013I7PIc2O/DuHcJtbL1+DzZesqercRCl6W9fXWHjUgUJEovQvzmB8WgC0u/wOzm54KZqwqT8lkP8C3RRT+LNcXMT39v+zXzqV8k9luS2iUOZgLir8Z4DmqrdG7VLcxW7TyjHsYru2AdmwJ5bKz1qJCzouiCKc6Pg5m2o56MQW49c45zQtIikNkRHlmmxlgDo0OUFHLrng/9Q184exRh4jKKZ4jMyv6k1Sg7UPzpYI9+560uDdmxMdIwoRdDf45SzRgwcMsJtXKSnLgE2V/l/GOFJYteuZWn8p+1GQM/+AtvLBQS/YYSQfpLghZVjisoKJcG8bMKRa4GTk8J7wY9+WMLw09tvZMDO7XDK6yqlAc1nLY87C2dFjZPoy53fY4dbfNcPIBIMoX0WXFJ6r27udxlwGXD31Ui1NX51JnWOapDyePH9QQm5yNgur/a4AXP6HRWbA/dVjf6EXolbG7Q0BetyJF9UTp3/s3d4o10H5NdvlUcIPXtK3Ou/p9rrn0EA6ajWtD86qxTSQ4nSevka3TY31YmohtwphmqleayfuoIwZZeshvqiCfc9gPAfnddHQA4+x7Odm8VjCSoIe+c8NVOrklqG/79L0Uk1GqSHf4EteC4mozYGM1XY3BoXR0G760XYejbhdKuc5NOQ6cAKT01Yh/yaHXmFgeXWHWonlA+BoBpJo1N618XNo6rEMLEgwkXVjFp0MbAGXe0G/30xZv/BFBLAwQUAAIACAC4VXdIBHxX/EoAAABqAAAAGwAAAHVuaXZlcnNhbC91bml2ZXJzYWwucG5nLnhtbLOxr8jNUShLLSrOzM+zVTLUM1Cyt+PlsikoSi3LTC1XqACKGekZQICSQiUqtzwzpSTDVsnCwBIhlpGamZ5RYqtkZmAOF9QHGgkAUEsBAgAAFAACAAgAuFV3SBUOrShkBAAABxEAAB0AAAAAAAAAAQAAAAAAAAAAAHVuaXZlcnNhbC9jb21tb25fbWVzc2FnZXMubG5nUEsBAgAAFAACAAgAuFV3SAh+CyMpAwAAhgwAACcAAAAAAAAAAQAAAAAAnwQAAHVuaXZlcnNhbC9mbGFzaF9wdWJsaXNoaW5nX3NldHRpbmdzLnhtbFBLAQIAABQAAgAIALhVd0i1/AlkugIAAFUKAAAhAAAAAAAAAAEAAAAAAA0IAAB1bml2ZXJzYWwvZmxhc2hfc2tpbl9zZXR0aW5ncy54bWxQSwECAAAUAAIACAC4VXdIKpYPZ/4CAACXCwAAJgAAAAAAAAABAAAAAAAGCwAAdW5pdmVyc2FsL2h0bWxfcHVibGlzaGluZ19zZXR0aW5ncy54bWxQSwECAAAUAAIACAC4VXdIaHFSkZoBAAAfBgAAHwAAAAAAAAABAAAAAABIDgAAdW5pdmVyc2FsL2h0bWxfc2tpbl9zZXR0aW5ncy5qc1BLAQIAABQAAgAIALhVd0g9PC/RwQAAAOUBAAAaAAAAAAAAAAEAAAAAAB8QAAB1bml2ZXJzYWwvaTE4bl9wcmVzZXRzLnhtbFBLAQIAABQAAgAIALhVd0izv7NQbQAAAHIAAAAcAAAAAAAAAAEAAAAAABgRAAB1bml2ZXJzYWwvbG9jYWxfc2V0dGluZ3MueG1sUEsBAgAAFAACAAgARJRXRyO0Tvv7AgAAsAgAABQAAAAAAAAAAQAAAAAAvxEAAHVuaXZlcnNhbC9wbGF5ZXIueG1sUEsBAgAAFAACAAgAuFV3SJBrBKkrCQAAd1sAACkAAAAAAAAAAQAAAAAA7BQAAHVuaXZlcnNhbC9za2luX2N1c3RvbWl6YXRpb25fc2V0dGluZ3MueG1sUEsBAgAAFAACAAgAuFV3SLrcouL3DAAAzhoAABcAAAAAAAAAAAAAAAAAXh4AAHVuaXZlcnNhbC91bml2ZXJzYWwucG5nUEsBAgAAFAACAAgAuFV3SAR8V/xKAAAAagAAABsAAAAAAAAAAQAAAAAAiisAAHVuaXZlcnNhbC91bml2ZXJzYWwucG5nLnhtbFBLBQYAAAAACwALAEkDAAANLAAAAAA="/>
  <p:tag name="ISPRING_PRESENTATION_TITLE" val="商业计划书动态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自定义</PresentationFormat>
  <Paragraphs>67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方正正黑简体</vt:lpstr>
      <vt:lpstr>方正正纤黑简体</vt:lpstr>
      <vt:lpstr>方正正中黑简体</vt:lpstr>
      <vt:lpstr>Agency FB</vt:lpstr>
      <vt:lpstr>Arial</vt:lpstr>
      <vt:lpstr>Calibri</vt:lpstr>
      <vt:lpstr>Calibri Light</vt:lpstr>
      <vt:lpstr>Lao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5</cp:revision>
  <dcterms:created xsi:type="dcterms:W3CDTF">2016-08-11T13:43:00Z</dcterms:created>
  <dcterms:modified xsi:type="dcterms:W3CDTF">2020-05-18T13:31:59Z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