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Tourney"/>
      <p:regular r:id="rId11"/>
      <p:bold r:id="rId12"/>
      <p:italic r:id="rId13"/>
      <p:boldItalic r:id="rId14"/>
    </p:embeddedFont>
    <p:embeddedFont>
      <p:font typeface="Nunito ExtraBold"/>
      <p:bold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Tourney-regular.fntdata"/><Relationship Id="rId10" Type="http://schemas.openxmlformats.org/officeDocument/2006/relationships/slide" Target="slides/slide5.xml"/><Relationship Id="rId13" Type="http://schemas.openxmlformats.org/officeDocument/2006/relationships/font" Target="fonts/Tourney-italic.fntdata"/><Relationship Id="rId12" Type="http://schemas.openxmlformats.org/officeDocument/2006/relationships/font" Target="fonts/Tourne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ExtraBold-bold.fntdata"/><Relationship Id="rId14" Type="http://schemas.openxmlformats.org/officeDocument/2006/relationships/font" Target="fonts/Tourney-boldItalic.fntdata"/><Relationship Id="rId16" Type="http://schemas.openxmlformats.org/officeDocument/2006/relationships/font" Target="fonts/NunitoExtra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b044b5c10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b044b5c10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b044b5c10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b044b5c10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b044b5c10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b044b5c10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b0b4dda7a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b0b4dda7a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10" Type="http://schemas.openxmlformats.org/officeDocument/2006/relationships/image" Target="../media/image10.png"/><Relationship Id="rId9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4.png"/><Relationship Id="rId7" Type="http://schemas.openxmlformats.org/officeDocument/2006/relationships/image" Target="../media/image8.png"/><Relationship Id="rId8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11" Type="http://schemas.openxmlformats.org/officeDocument/2006/relationships/image" Target="../media/image18.png"/><Relationship Id="rId10" Type="http://schemas.openxmlformats.org/officeDocument/2006/relationships/image" Target="../media/image7.png"/><Relationship Id="rId12" Type="http://schemas.openxmlformats.org/officeDocument/2006/relationships/image" Target="../media/image21.png"/><Relationship Id="rId9" Type="http://schemas.openxmlformats.org/officeDocument/2006/relationships/image" Target="../media/image3.png"/><Relationship Id="rId5" Type="http://schemas.openxmlformats.org/officeDocument/2006/relationships/image" Target="../media/image13.png"/><Relationship Id="rId6" Type="http://schemas.openxmlformats.org/officeDocument/2006/relationships/image" Target="../media/image26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0" Type="http://schemas.openxmlformats.org/officeDocument/2006/relationships/image" Target="../media/image24.png"/><Relationship Id="rId9" Type="http://schemas.openxmlformats.org/officeDocument/2006/relationships/image" Target="../media/image25.png"/><Relationship Id="rId5" Type="http://schemas.openxmlformats.org/officeDocument/2006/relationships/image" Target="../media/image11.png"/><Relationship Id="rId6" Type="http://schemas.openxmlformats.org/officeDocument/2006/relationships/image" Target="../media/image22.png"/><Relationship Id="rId7" Type="http://schemas.openxmlformats.org/officeDocument/2006/relationships/image" Target="../media/image17.png"/><Relationship Id="rId8" Type="http://schemas.openxmlformats.org/officeDocument/2006/relationships/image" Target="../media/image2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3.png"/><Relationship Id="rId5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807300" y="3528525"/>
            <a:ext cx="3882300" cy="9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2"/>
                </a:solidFill>
                <a:latin typeface="Impact"/>
                <a:ea typeface="Impact"/>
                <a:cs typeface="Impact"/>
                <a:sym typeface="Impact"/>
              </a:rPr>
              <a:t>Автор проекта: Перминова Ульяна</a:t>
            </a:r>
            <a:endParaRPr sz="1800">
              <a:solidFill>
                <a:schemeClr val="lt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4200" y="1439900"/>
            <a:ext cx="3268500" cy="18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100">
                <a:solidFill>
                  <a:srgbClr val="CC0000"/>
                </a:solidFill>
                <a:latin typeface="Tourney"/>
                <a:ea typeface="Tourney"/>
                <a:cs typeface="Tourney"/>
                <a:sym typeface="Tourney"/>
              </a:rPr>
              <a:t>SPEEDY CIRCUS</a:t>
            </a:r>
            <a:endParaRPr sz="5100">
              <a:solidFill>
                <a:srgbClr val="CC0000"/>
              </a:solidFill>
              <a:latin typeface="Tourney"/>
              <a:ea typeface="Tourney"/>
              <a:cs typeface="Tourney"/>
              <a:sym typeface="Tourney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325" y="1367263"/>
            <a:ext cx="2219275" cy="229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1575" y="1367263"/>
            <a:ext cx="2219275" cy="229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413" y="140679"/>
            <a:ext cx="2519925" cy="9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998325" y="1409025"/>
            <a:ext cx="6933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1737850" y="1547700"/>
            <a:ext cx="6933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117725" y="1171900"/>
            <a:ext cx="6933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144575" y="218413"/>
            <a:ext cx="17685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2"/>
                </a:solidFill>
                <a:latin typeface="Impact"/>
                <a:ea typeface="Impact"/>
                <a:cs typeface="Impact"/>
                <a:sym typeface="Impact"/>
              </a:rPr>
              <a:t>+- 300 строк</a:t>
            </a:r>
            <a:endParaRPr sz="1800">
              <a:solidFill>
                <a:schemeClr val="lt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0274" y="140675"/>
            <a:ext cx="2259972" cy="184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7126" y="1251200"/>
            <a:ext cx="4687751" cy="372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66575" y="3203825"/>
            <a:ext cx="2388175" cy="364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66563" y="3836250"/>
            <a:ext cx="2322639" cy="333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66574" y="4437925"/>
            <a:ext cx="2322625" cy="3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477199" y="2118888"/>
            <a:ext cx="3101367" cy="951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363" y="144663"/>
            <a:ext cx="218122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998325" y="1409025"/>
            <a:ext cx="6933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1737850" y="1547700"/>
            <a:ext cx="6933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1117725" y="1171900"/>
            <a:ext cx="6933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2584925" y="144625"/>
            <a:ext cx="16299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2"/>
                </a:solidFill>
                <a:latin typeface="Impact"/>
                <a:ea typeface="Impact"/>
                <a:cs typeface="Impact"/>
                <a:sym typeface="Impact"/>
              </a:rPr>
              <a:t>+- 200 строк</a:t>
            </a:r>
            <a:endParaRPr sz="1800">
              <a:solidFill>
                <a:schemeClr val="lt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5125" y="111700"/>
            <a:ext cx="1725175" cy="154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3375" y="980450"/>
            <a:ext cx="5048649" cy="3604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69425" y="1829200"/>
            <a:ext cx="3396575" cy="5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16349" y="3562175"/>
            <a:ext cx="2314575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36988" y="4479799"/>
            <a:ext cx="3073300" cy="44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34137" y="2444863"/>
            <a:ext cx="2078997" cy="253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579812" y="2777501"/>
            <a:ext cx="2930489" cy="253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874850" y="3110138"/>
            <a:ext cx="2197577" cy="25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1175" y="176613"/>
            <a:ext cx="2714625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998325" y="1409025"/>
            <a:ext cx="6933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1737850" y="1547700"/>
            <a:ext cx="6933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1117725" y="1171900"/>
            <a:ext cx="6933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6084600" y="231550"/>
            <a:ext cx="16299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2"/>
                </a:solidFill>
                <a:latin typeface="Impact"/>
                <a:ea typeface="Impact"/>
                <a:cs typeface="Impact"/>
                <a:sym typeface="Impact"/>
              </a:rPr>
              <a:t>+- 250 строк</a:t>
            </a:r>
            <a:endParaRPr sz="1800">
              <a:solidFill>
                <a:schemeClr val="lt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500" y="176625"/>
            <a:ext cx="1980225" cy="176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31775" y="1647838"/>
            <a:ext cx="4412225" cy="355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14645" y="2385813"/>
            <a:ext cx="2851900" cy="24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66800" y="3581425"/>
            <a:ext cx="4242002" cy="35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96975" y="4288350"/>
            <a:ext cx="2419350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28750" y="2003325"/>
            <a:ext cx="3648261" cy="3023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/>
        </p:nvSpPr>
        <p:spPr>
          <a:xfrm>
            <a:off x="998325" y="1409025"/>
            <a:ext cx="6933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1737850" y="1547700"/>
            <a:ext cx="6933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1117725" y="1171900"/>
            <a:ext cx="6933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166425" y="108250"/>
            <a:ext cx="6332100" cy="9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100">
                <a:solidFill>
                  <a:srgbClr val="A61C00"/>
                </a:solidFill>
                <a:latin typeface="Impact"/>
                <a:ea typeface="Impact"/>
                <a:cs typeface="Impact"/>
                <a:sym typeface="Impact"/>
              </a:rPr>
              <a:t>Хранение данных</a:t>
            </a:r>
            <a:endParaRPr sz="4600">
              <a:solidFill>
                <a:srgbClr val="A61C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9000" y="2782588"/>
            <a:ext cx="5057775" cy="1557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6425" y="997575"/>
            <a:ext cx="5057775" cy="136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/>
        </p:nvSpPr>
        <p:spPr>
          <a:xfrm>
            <a:off x="-33026" y="3232888"/>
            <a:ext cx="40620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66"/>
              </a:buClr>
              <a:buSzPct val="100000"/>
              <a:buFont typeface="Arial"/>
              <a:buNone/>
            </a:pPr>
            <a:r>
              <a:rPr i="0" lang="ru" sz="3200" u="none" cap="none" strike="noStrike">
                <a:solidFill>
                  <a:srgbClr val="FFF2CC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Метод шифрования паролей - 128 битный алгоритм хеширования – MD5</a:t>
            </a:r>
            <a:endParaRPr i="0" sz="3200" u="none" cap="none" strike="noStrike">
              <a:solidFill>
                <a:srgbClr val="FFF2CC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5669525" y="1267900"/>
            <a:ext cx="30540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66"/>
              </a:buClr>
              <a:buSzPct val="120325"/>
              <a:buFont typeface="Arial"/>
              <a:buNone/>
            </a:pPr>
            <a:r>
              <a:rPr i="0" lang="ru" sz="2460" u="none" cap="none" strike="noStrike">
                <a:solidFill>
                  <a:srgbClr val="FFF2CC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библиотека hashlib</a:t>
            </a:r>
            <a:endParaRPr i="0" sz="2460" u="none" cap="none" strike="noStrike">
              <a:solidFill>
                <a:srgbClr val="FFF2CC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