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matic SC" panose="00000500000000000000" pitchFamily="2" charset="-79"/>
      <p:regular r:id="rId15"/>
      <p:bold r:id="rId16"/>
    </p:embeddedFont>
    <p:embeddedFont>
      <p:font typeface="DM Sans" panose="020F0502020204030204" pitchFamily="2" charset="0"/>
      <p:regular r:id="rId17"/>
      <p:bold r:id="rId18"/>
      <p:italic r:id="rId19"/>
      <p:boldItalic r:id="rId20"/>
    </p:embeddedFont>
    <p:embeddedFont>
      <p:font typeface="DM Sans Medium" pitchFamily="2" charset="0"/>
      <p:regular r:id="rId21"/>
      <p:bold r:id="rId22"/>
      <p:italic r:id="rId23"/>
      <p:boldItalic r:id="rId24"/>
    </p:embeddedFont>
    <p:embeddedFont>
      <p:font typeface="Krub" panose="020B0502040204020203" pitchFamily="2" charset="-34"/>
      <p:regular r:id="rId25"/>
      <p:bold r:id="rId26"/>
      <p:italic r:id="rId27"/>
      <p:boldItalic r:id="rId28"/>
    </p:embeddedFont>
    <p:embeddedFont>
      <p:font typeface="Krub SemiBold" panose="00000700000000000000" pitchFamily="2" charset="-34"/>
      <p:regular r:id="rId29"/>
      <p:bold r:id="rId30"/>
      <p:italic r:id="rId31"/>
      <p:boldItalic r:id="rId32"/>
    </p:embeddedFont>
    <p:embeddedFont>
      <p:font typeface="Nunito Light" pitchFamily="2" charset="0"/>
      <p:regular r:id="rId33"/>
    </p:embeddedFont>
    <p:embeddedFont>
      <p:font typeface="Open Sans" panose="020B0606030504020204" pitchFamily="34" charset="0"/>
      <p:regular r:id="rId34"/>
      <p:bold r:id="rId35"/>
      <p:italic r:id="rId36"/>
      <p:boldItalic r:id="rId37"/>
    </p:embeddedFont>
    <p:embeddedFont>
      <p:font typeface="PT Sans" panose="020F0502020204030204" pitchFamily="34" charset="0"/>
      <p:regular r:id="rId38"/>
      <p:bold r:id="rId39"/>
      <p:italic r:id="rId40"/>
      <p:boldItalic r:id="rId41"/>
    </p:embeddedFont>
    <p:embeddedFont>
      <p:font typeface="Raleway" pitchFamily="2" charset="0"/>
      <p:regular r:id="rId42"/>
      <p:bold r:id="rId43"/>
      <p:italic r:id="rId44"/>
      <p:boldItalic r:id="rId45"/>
    </p:embeddedFont>
    <p:embeddedFont>
      <p:font typeface="Schibsted Grotesk Medium"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font" Target="fonts/font3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font" Target="fonts/font3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font" Target="fonts/font3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font" Target="fonts/font32.fntdata"/><Relationship Id="rId20" Type="http://schemas.openxmlformats.org/officeDocument/2006/relationships/font" Target="fonts/font6.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schemas.openxmlformats.org/officeDocument/2006/relationships/font" Target="fonts/font3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26b89016266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26b89016266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26b89016266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26b89016266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26b89016266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26b89016266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g2c22602fb42_14_1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0" name="Google Shape;1770;g2c22602fb42_14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26b803192ec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26b803192e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26b803192e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26b803192e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2c2835edae6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2c2835edae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6b8901626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6b8901626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26b8901626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26b8901626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26b89016266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26b8901626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26b89016266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26b8901626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32675" y="948175"/>
            <a:ext cx="4113600" cy="26271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Font typeface="Krub Medium"/>
              <a:buNone/>
              <a:defRPr sz="6500">
                <a:latin typeface="Krub"/>
                <a:ea typeface="Krub"/>
                <a:cs typeface="Krub"/>
                <a:sym typeface="Krub"/>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32675" y="3719550"/>
            <a:ext cx="41136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2"/>
                </a:solidFill>
                <a:latin typeface="Schibsted Grotesk Medium"/>
                <a:ea typeface="Schibsted Grotesk Medium"/>
                <a:cs typeface="Schibsted Grotesk Medium"/>
                <a:sym typeface="Schibsted Grotesk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32950" y="288834"/>
            <a:ext cx="8878100" cy="4565827"/>
            <a:chOff x="132949" y="231750"/>
            <a:chExt cx="8878100" cy="4680019"/>
          </a:xfrm>
        </p:grpSpPr>
        <p:grpSp>
          <p:nvGrpSpPr>
            <p:cNvPr id="12" name="Google Shape;12;p2"/>
            <p:cNvGrpSpPr/>
            <p:nvPr/>
          </p:nvGrpSpPr>
          <p:grpSpPr>
            <a:xfrm>
              <a:off x="132949" y="231800"/>
              <a:ext cx="3208658" cy="4679969"/>
              <a:chOff x="0" y="215773"/>
              <a:chExt cx="5161103" cy="6424999"/>
            </a:xfrm>
          </p:grpSpPr>
          <p:sp>
            <p:nvSpPr>
              <p:cNvPr id="13" name="Google Shape;13;p2"/>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 name="Google Shape;14;p2"/>
              <p:cNvGrpSpPr/>
              <p:nvPr/>
            </p:nvGrpSpPr>
            <p:grpSpPr>
              <a:xfrm>
                <a:off x="219442" y="513234"/>
                <a:ext cx="544011" cy="544011"/>
                <a:chOff x="219442" y="513234"/>
                <a:chExt cx="544011" cy="544011"/>
              </a:xfrm>
            </p:grpSpPr>
            <p:sp>
              <p:nvSpPr>
                <p:cNvPr id="15" name="Google Shape;15;p2"/>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2"/>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5" name="Google Shape;25;p2"/>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2"/>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2"/>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2"/>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2"/>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2"/>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2"/>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2"/>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2"/>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2"/>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2"/>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2"/>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 name="Google Shape;47;p2"/>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2"/>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2"/>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 name="Google Shape;50;p2"/>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2"/>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2"/>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2"/>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4" name="Google Shape;54;p2"/>
            <p:cNvGrpSpPr/>
            <p:nvPr/>
          </p:nvGrpSpPr>
          <p:grpSpPr>
            <a:xfrm>
              <a:off x="5802433" y="231750"/>
              <a:ext cx="3208617" cy="4679969"/>
              <a:chOff x="7029045" y="215707"/>
              <a:chExt cx="5161037" cy="6424998"/>
            </a:xfrm>
          </p:grpSpPr>
          <p:sp>
            <p:nvSpPr>
              <p:cNvPr id="55" name="Google Shape;55;p2"/>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6" name="Google Shape;56;p2"/>
              <p:cNvGrpSpPr/>
              <p:nvPr/>
            </p:nvGrpSpPr>
            <p:grpSpPr>
              <a:xfrm>
                <a:off x="11426627" y="5799233"/>
                <a:ext cx="544011" cy="544012"/>
                <a:chOff x="11426627" y="5799233"/>
                <a:chExt cx="544011" cy="544012"/>
              </a:xfrm>
            </p:grpSpPr>
            <p:sp>
              <p:nvSpPr>
                <p:cNvPr id="57" name="Google Shape;57;p2"/>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2"/>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2"/>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2"/>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2"/>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2"/>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2"/>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2"/>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2"/>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2"/>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7" name="Google Shape;67;p2"/>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2"/>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2"/>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2"/>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2"/>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2"/>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2"/>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2"/>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2"/>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2"/>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2"/>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2"/>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2"/>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2"/>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2"/>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2"/>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2"/>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2"/>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2"/>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2"/>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2"/>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2"/>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6" name="Google Shape;96;p2"/>
            <p:cNvGrpSpPr/>
            <p:nvPr/>
          </p:nvGrpSpPr>
          <p:grpSpPr>
            <a:xfrm rot="-5400000">
              <a:off x="4542463" y="109238"/>
              <a:ext cx="59100" cy="384850"/>
              <a:chOff x="1263425" y="3257275"/>
              <a:chExt cx="59100" cy="384850"/>
            </a:xfrm>
          </p:grpSpPr>
          <p:sp>
            <p:nvSpPr>
              <p:cNvPr id="97" name="Google Shape;97;p2"/>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98" name="Google Shape;98;p2"/>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99" name="Google Shape;99;p2"/>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00" name="Google Shape;100;p2"/>
            <p:cNvGrpSpPr/>
            <p:nvPr/>
          </p:nvGrpSpPr>
          <p:grpSpPr>
            <a:xfrm rot="-5400000">
              <a:off x="4553050" y="4649063"/>
              <a:ext cx="59100" cy="384850"/>
              <a:chOff x="1263425" y="3257275"/>
              <a:chExt cx="59100" cy="384850"/>
            </a:xfrm>
          </p:grpSpPr>
          <p:sp>
            <p:nvSpPr>
              <p:cNvPr id="101" name="Google Shape;101;p2"/>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2" name="Google Shape;102;p2"/>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3" name="Google Shape;103;p2"/>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11"/>
        <p:cNvGrpSpPr/>
        <p:nvPr/>
      </p:nvGrpSpPr>
      <p:grpSpPr>
        <a:xfrm>
          <a:off x="0" y="0"/>
          <a:ext cx="0" cy="0"/>
          <a:chOff x="0" y="0"/>
          <a:chExt cx="0" cy="0"/>
        </a:xfrm>
      </p:grpSpPr>
      <p:grpSp>
        <p:nvGrpSpPr>
          <p:cNvPr id="912" name="Google Shape;912;p11"/>
          <p:cNvGrpSpPr/>
          <p:nvPr/>
        </p:nvGrpSpPr>
        <p:grpSpPr>
          <a:xfrm>
            <a:off x="132950" y="288834"/>
            <a:ext cx="8878100" cy="4565827"/>
            <a:chOff x="132949" y="231750"/>
            <a:chExt cx="8878100" cy="4680019"/>
          </a:xfrm>
        </p:grpSpPr>
        <p:grpSp>
          <p:nvGrpSpPr>
            <p:cNvPr id="913" name="Google Shape;913;p11"/>
            <p:cNvGrpSpPr/>
            <p:nvPr/>
          </p:nvGrpSpPr>
          <p:grpSpPr>
            <a:xfrm>
              <a:off x="132949" y="231800"/>
              <a:ext cx="3208658" cy="4679969"/>
              <a:chOff x="0" y="215773"/>
              <a:chExt cx="5161103" cy="6424999"/>
            </a:xfrm>
          </p:grpSpPr>
          <p:sp>
            <p:nvSpPr>
              <p:cNvPr id="914" name="Google Shape;914;p11"/>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15" name="Google Shape;915;p11"/>
              <p:cNvGrpSpPr/>
              <p:nvPr/>
            </p:nvGrpSpPr>
            <p:grpSpPr>
              <a:xfrm>
                <a:off x="219442" y="513234"/>
                <a:ext cx="544011" cy="544011"/>
                <a:chOff x="219442" y="513234"/>
                <a:chExt cx="544011" cy="544011"/>
              </a:xfrm>
            </p:grpSpPr>
            <p:sp>
              <p:nvSpPr>
                <p:cNvPr id="916" name="Google Shape;916;p11"/>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7" name="Google Shape;917;p11"/>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8" name="Google Shape;918;p11"/>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9" name="Google Shape;919;p11"/>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0" name="Google Shape;920;p11"/>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1" name="Google Shape;921;p11"/>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2" name="Google Shape;922;p11"/>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3" name="Google Shape;923;p11"/>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4" name="Google Shape;924;p11"/>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5" name="Google Shape;925;p11"/>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26" name="Google Shape;926;p11"/>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7" name="Google Shape;927;p11"/>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8" name="Google Shape;928;p11"/>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9" name="Google Shape;929;p11"/>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0" name="Google Shape;930;p11"/>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1" name="Google Shape;931;p11"/>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2" name="Google Shape;932;p11"/>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3" name="Google Shape;933;p11"/>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Google Shape;934;p11"/>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Google Shape;935;p11"/>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6" name="Google Shape;936;p11"/>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7" name="Google Shape;937;p11"/>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8" name="Google Shape;938;p11"/>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Google Shape;939;p11"/>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0" name="Google Shape;940;p11"/>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1" name="Google Shape;941;p11"/>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2" name="Google Shape;942;p11"/>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3" name="Google Shape;943;p11"/>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4" name="Google Shape;944;p11"/>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Google Shape;945;p11"/>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6" name="Google Shape;946;p11"/>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Google Shape;947;p11"/>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Google Shape;948;p11"/>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Google Shape;949;p11"/>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Google Shape;950;p11"/>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Google Shape;951;p11"/>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2" name="Google Shape;952;p11"/>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3" name="Google Shape;953;p11"/>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4" name="Google Shape;954;p11"/>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55" name="Google Shape;955;p11"/>
            <p:cNvGrpSpPr/>
            <p:nvPr/>
          </p:nvGrpSpPr>
          <p:grpSpPr>
            <a:xfrm>
              <a:off x="5802433" y="231750"/>
              <a:ext cx="3208617" cy="4679969"/>
              <a:chOff x="7029045" y="215707"/>
              <a:chExt cx="5161037" cy="6424998"/>
            </a:xfrm>
          </p:grpSpPr>
          <p:sp>
            <p:nvSpPr>
              <p:cNvPr id="956" name="Google Shape;956;p11"/>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57" name="Google Shape;957;p11"/>
              <p:cNvGrpSpPr/>
              <p:nvPr/>
            </p:nvGrpSpPr>
            <p:grpSpPr>
              <a:xfrm>
                <a:off x="11426627" y="5799233"/>
                <a:ext cx="544011" cy="544012"/>
                <a:chOff x="11426627" y="5799233"/>
                <a:chExt cx="544011" cy="544012"/>
              </a:xfrm>
            </p:grpSpPr>
            <p:sp>
              <p:nvSpPr>
                <p:cNvPr id="958" name="Google Shape;958;p11"/>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Google Shape;959;p11"/>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0" name="Google Shape;960;p11"/>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1" name="Google Shape;961;p11"/>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Google Shape;962;p11"/>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3" name="Google Shape;963;p11"/>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4" name="Google Shape;964;p11"/>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5" name="Google Shape;965;p11"/>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6" name="Google Shape;966;p11"/>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7" name="Google Shape;967;p11"/>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8" name="Google Shape;968;p11"/>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9" name="Google Shape;969;p11"/>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0" name="Google Shape;970;p11"/>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1" name="Google Shape;971;p11"/>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2" name="Google Shape;972;p11"/>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3" name="Google Shape;973;p11"/>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4" name="Google Shape;974;p11"/>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5" name="Google Shape;975;p11"/>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6" name="Google Shape;976;p11"/>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7" name="Google Shape;977;p11"/>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8" name="Google Shape;978;p11"/>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9" name="Google Shape;979;p11"/>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0" name="Google Shape;980;p11"/>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1" name="Google Shape;981;p11"/>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2" name="Google Shape;982;p11"/>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3" name="Google Shape;983;p11"/>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4" name="Google Shape;984;p11"/>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5" name="Google Shape;985;p11"/>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6" name="Google Shape;986;p11"/>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7" name="Google Shape;987;p11"/>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8" name="Google Shape;988;p11"/>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9" name="Google Shape;989;p11"/>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0" name="Google Shape;990;p11"/>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1" name="Google Shape;991;p11"/>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2" name="Google Shape;992;p11"/>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3" name="Google Shape;993;p11"/>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4" name="Google Shape;994;p11"/>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5" name="Google Shape;995;p11"/>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6" name="Google Shape;996;p11"/>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97" name="Google Shape;997;p11"/>
            <p:cNvGrpSpPr/>
            <p:nvPr/>
          </p:nvGrpSpPr>
          <p:grpSpPr>
            <a:xfrm rot="-5400000">
              <a:off x="4542463" y="109238"/>
              <a:ext cx="59100" cy="384850"/>
              <a:chOff x="1263425" y="3257275"/>
              <a:chExt cx="59100" cy="384850"/>
            </a:xfrm>
          </p:grpSpPr>
          <p:sp>
            <p:nvSpPr>
              <p:cNvPr id="998" name="Google Shape;998;p11"/>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999" name="Google Shape;999;p11"/>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00" name="Google Shape;1000;p11"/>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001" name="Google Shape;1001;p11"/>
            <p:cNvGrpSpPr/>
            <p:nvPr/>
          </p:nvGrpSpPr>
          <p:grpSpPr>
            <a:xfrm rot="-5400000">
              <a:off x="4553050" y="4649063"/>
              <a:ext cx="59100" cy="384850"/>
              <a:chOff x="1263425" y="3257275"/>
              <a:chExt cx="59100" cy="384850"/>
            </a:xfrm>
          </p:grpSpPr>
          <p:sp>
            <p:nvSpPr>
              <p:cNvPr id="1002" name="Google Shape;1002;p11"/>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03" name="Google Shape;1003;p11"/>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04" name="Google Shape;1004;p11"/>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005" name="Google Shape;1005;p11"/>
          <p:cNvSpPr txBox="1">
            <a:spLocks noGrp="1"/>
          </p:cNvSpPr>
          <p:nvPr>
            <p:ph type="title"/>
          </p:nvPr>
        </p:nvSpPr>
        <p:spPr>
          <a:xfrm>
            <a:off x="1052538" y="2049924"/>
            <a:ext cx="3492600" cy="67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06" name="Google Shape;1006;p11"/>
          <p:cNvSpPr txBox="1">
            <a:spLocks noGrp="1"/>
          </p:cNvSpPr>
          <p:nvPr>
            <p:ph type="subTitle" idx="1"/>
          </p:nvPr>
        </p:nvSpPr>
        <p:spPr>
          <a:xfrm>
            <a:off x="1052538" y="2729421"/>
            <a:ext cx="3492600" cy="36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07" name="Google Shape;1007;p11"/>
          <p:cNvSpPr txBox="1">
            <a:spLocks noGrp="1"/>
          </p:cNvSpPr>
          <p:nvPr>
            <p:ph type="title" idx="2"/>
          </p:nvPr>
        </p:nvSpPr>
        <p:spPr>
          <a:xfrm>
            <a:off x="1052538" y="777152"/>
            <a:ext cx="3492600" cy="67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08" name="Google Shape;1008;p11"/>
          <p:cNvSpPr txBox="1">
            <a:spLocks noGrp="1"/>
          </p:cNvSpPr>
          <p:nvPr>
            <p:ph type="subTitle" idx="3"/>
          </p:nvPr>
        </p:nvSpPr>
        <p:spPr>
          <a:xfrm>
            <a:off x="1052538" y="1456649"/>
            <a:ext cx="3492600" cy="36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09" name="Google Shape;1009;p11"/>
          <p:cNvSpPr txBox="1">
            <a:spLocks noGrp="1"/>
          </p:cNvSpPr>
          <p:nvPr>
            <p:ph type="title" idx="4"/>
          </p:nvPr>
        </p:nvSpPr>
        <p:spPr>
          <a:xfrm>
            <a:off x="1052550" y="3322675"/>
            <a:ext cx="3492600" cy="67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10" name="Google Shape;1010;p11"/>
          <p:cNvSpPr txBox="1">
            <a:spLocks noGrp="1"/>
          </p:cNvSpPr>
          <p:nvPr>
            <p:ph type="subTitle" idx="5"/>
          </p:nvPr>
        </p:nvSpPr>
        <p:spPr>
          <a:xfrm>
            <a:off x="1052550" y="4002146"/>
            <a:ext cx="3492600" cy="36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1"/>
        <p:cNvGrpSpPr/>
        <p:nvPr/>
      </p:nvGrpSpPr>
      <p:grpSpPr>
        <a:xfrm>
          <a:off x="0" y="0"/>
          <a:ext cx="0" cy="0"/>
          <a:chOff x="0" y="0"/>
          <a:chExt cx="0" cy="0"/>
        </a:xfrm>
      </p:grpSpPr>
      <p:grpSp>
        <p:nvGrpSpPr>
          <p:cNvPr id="1012" name="Google Shape;1012;p12"/>
          <p:cNvGrpSpPr/>
          <p:nvPr/>
        </p:nvGrpSpPr>
        <p:grpSpPr>
          <a:xfrm>
            <a:off x="132950" y="288834"/>
            <a:ext cx="8878100" cy="4565827"/>
            <a:chOff x="132949" y="231750"/>
            <a:chExt cx="8878100" cy="4680019"/>
          </a:xfrm>
        </p:grpSpPr>
        <p:grpSp>
          <p:nvGrpSpPr>
            <p:cNvPr id="1013" name="Google Shape;1013;p12"/>
            <p:cNvGrpSpPr/>
            <p:nvPr/>
          </p:nvGrpSpPr>
          <p:grpSpPr>
            <a:xfrm>
              <a:off x="132949" y="231800"/>
              <a:ext cx="3208658" cy="4679969"/>
              <a:chOff x="0" y="215773"/>
              <a:chExt cx="5161103" cy="6424999"/>
            </a:xfrm>
          </p:grpSpPr>
          <p:sp>
            <p:nvSpPr>
              <p:cNvPr id="1014" name="Google Shape;1014;p12"/>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15" name="Google Shape;1015;p12"/>
              <p:cNvGrpSpPr/>
              <p:nvPr/>
            </p:nvGrpSpPr>
            <p:grpSpPr>
              <a:xfrm>
                <a:off x="219442" y="513234"/>
                <a:ext cx="544011" cy="544011"/>
                <a:chOff x="219442" y="513234"/>
                <a:chExt cx="544011" cy="544011"/>
              </a:xfrm>
            </p:grpSpPr>
            <p:sp>
              <p:nvSpPr>
                <p:cNvPr id="1016" name="Google Shape;1016;p12"/>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12"/>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12"/>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12"/>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12"/>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1" name="Google Shape;1021;p12"/>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2" name="Google Shape;1022;p12"/>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3" name="Google Shape;1023;p12"/>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4" name="Google Shape;1024;p12"/>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5" name="Google Shape;1025;p12"/>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26" name="Google Shape;1026;p12"/>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7" name="Google Shape;1027;p12"/>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8" name="Google Shape;1028;p12"/>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9" name="Google Shape;1029;p12"/>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0" name="Google Shape;1030;p12"/>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1" name="Google Shape;1031;p12"/>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2" name="Google Shape;1032;p12"/>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3" name="Google Shape;1033;p12"/>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4" name="Google Shape;1034;p12"/>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5" name="Google Shape;1035;p12"/>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6" name="Google Shape;1036;p12"/>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7" name="Google Shape;1037;p12"/>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8" name="Google Shape;1038;p12"/>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9" name="Google Shape;1039;p12"/>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0" name="Google Shape;1040;p12"/>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1" name="Google Shape;1041;p12"/>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2" name="Google Shape;1042;p12"/>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3" name="Google Shape;1043;p12"/>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4" name="Google Shape;1044;p12"/>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5" name="Google Shape;1045;p12"/>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6" name="Google Shape;1046;p12"/>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7" name="Google Shape;1047;p12"/>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8" name="Google Shape;1048;p12"/>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9" name="Google Shape;1049;p12"/>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0" name="Google Shape;1050;p12"/>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1" name="Google Shape;1051;p12"/>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2" name="Google Shape;1052;p12"/>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3" name="Google Shape;1053;p12"/>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4" name="Google Shape;1054;p12"/>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55" name="Google Shape;1055;p12"/>
            <p:cNvGrpSpPr/>
            <p:nvPr/>
          </p:nvGrpSpPr>
          <p:grpSpPr>
            <a:xfrm>
              <a:off x="5802433" y="231750"/>
              <a:ext cx="3208617" cy="4679969"/>
              <a:chOff x="7029045" y="215707"/>
              <a:chExt cx="5161037" cy="6424998"/>
            </a:xfrm>
          </p:grpSpPr>
          <p:sp>
            <p:nvSpPr>
              <p:cNvPr id="1056" name="Google Shape;1056;p12"/>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57" name="Google Shape;1057;p12"/>
              <p:cNvGrpSpPr/>
              <p:nvPr/>
            </p:nvGrpSpPr>
            <p:grpSpPr>
              <a:xfrm>
                <a:off x="11426627" y="5799233"/>
                <a:ext cx="544011" cy="544012"/>
                <a:chOff x="11426627" y="5799233"/>
                <a:chExt cx="544011" cy="544012"/>
              </a:xfrm>
            </p:grpSpPr>
            <p:sp>
              <p:nvSpPr>
                <p:cNvPr id="1058" name="Google Shape;1058;p12"/>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9" name="Google Shape;1059;p12"/>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0" name="Google Shape;1060;p12"/>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1" name="Google Shape;1061;p12"/>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2" name="Google Shape;1062;p12"/>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3" name="Google Shape;1063;p12"/>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4" name="Google Shape;1064;p12"/>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5" name="Google Shape;1065;p12"/>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6" name="Google Shape;1066;p12"/>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7" name="Google Shape;1067;p12"/>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68" name="Google Shape;1068;p12"/>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9" name="Google Shape;1069;p12"/>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0" name="Google Shape;1070;p12"/>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1" name="Google Shape;1071;p12"/>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2" name="Google Shape;1072;p12"/>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3" name="Google Shape;1073;p12"/>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4" name="Google Shape;1074;p12"/>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5" name="Google Shape;1075;p12"/>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6" name="Google Shape;1076;p12"/>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7" name="Google Shape;1077;p12"/>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8" name="Google Shape;1078;p12"/>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9" name="Google Shape;1079;p12"/>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0" name="Google Shape;1080;p12"/>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1" name="Google Shape;1081;p12"/>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2" name="Google Shape;1082;p12"/>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3" name="Google Shape;1083;p12"/>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4" name="Google Shape;1084;p12"/>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5" name="Google Shape;1085;p12"/>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6" name="Google Shape;1086;p12"/>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7" name="Google Shape;1087;p12"/>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8" name="Google Shape;1088;p12"/>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9" name="Google Shape;1089;p12"/>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0" name="Google Shape;1090;p12"/>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1" name="Google Shape;1091;p12"/>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2" name="Google Shape;1092;p12"/>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3" name="Google Shape;1093;p12"/>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4" name="Google Shape;1094;p12"/>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5" name="Google Shape;1095;p12"/>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6" name="Google Shape;1096;p12"/>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97" name="Google Shape;1097;p12"/>
            <p:cNvGrpSpPr/>
            <p:nvPr/>
          </p:nvGrpSpPr>
          <p:grpSpPr>
            <a:xfrm rot="-5400000">
              <a:off x="4542463" y="109238"/>
              <a:ext cx="59100" cy="384850"/>
              <a:chOff x="1263425" y="3257275"/>
              <a:chExt cx="59100" cy="384850"/>
            </a:xfrm>
          </p:grpSpPr>
          <p:sp>
            <p:nvSpPr>
              <p:cNvPr id="1098" name="Google Shape;1098;p12"/>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099" name="Google Shape;1099;p12"/>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00" name="Google Shape;1100;p12"/>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101" name="Google Shape;1101;p12"/>
            <p:cNvGrpSpPr/>
            <p:nvPr/>
          </p:nvGrpSpPr>
          <p:grpSpPr>
            <a:xfrm rot="-5400000">
              <a:off x="4553050" y="4649063"/>
              <a:ext cx="59100" cy="384850"/>
              <a:chOff x="1263425" y="3257275"/>
              <a:chExt cx="59100" cy="384850"/>
            </a:xfrm>
          </p:grpSpPr>
          <p:sp>
            <p:nvSpPr>
              <p:cNvPr id="1102" name="Google Shape;1102;p12"/>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03" name="Google Shape;1103;p12"/>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04" name="Google Shape;1104;p12"/>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105" name="Google Shape;1105;p12"/>
          <p:cNvSpPr txBox="1">
            <a:spLocks noGrp="1"/>
          </p:cNvSpPr>
          <p:nvPr>
            <p:ph type="title" hasCustomPrompt="1"/>
          </p:nvPr>
        </p:nvSpPr>
        <p:spPr>
          <a:xfrm>
            <a:off x="3912900" y="1586500"/>
            <a:ext cx="4158000" cy="1189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6000">
                <a:solidFill>
                  <a:schemeClr val="dk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06" name="Google Shape;1106;p12"/>
          <p:cNvSpPr txBox="1">
            <a:spLocks noGrp="1"/>
          </p:cNvSpPr>
          <p:nvPr>
            <p:ph type="subTitle" idx="1"/>
          </p:nvPr>
        </p:nvSpPr>
        <p:spPr>
          <a:xfrm>
            <a:off x="3912900" y="2880475"/>
            <a:ext cx="3567300" cy="676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7"/>
        <p:cNvGrpSpPr/>
        <p:nvPr/>
      </p:nvGrpSpPr>
      <p:grpSpPr>
        <a:xfrm>
          <a:off x="0" y="0"/>
          <a:ext cx="0" cy="0"/>
          <a:chOff x="0" y="0"/>
          <a:chExt cx="0" cy="0"/>
        </a:xfrm>
      </p:grpSpPr>
      <p:grpSp>
        <p:nvGrpSpPr>
          <p:cNvPr id="1108" name="Google Shape;1108;p13"/>
          <p:cNvGrpSpPr/>
          <p:nvPr/>
        </p:nvGrpSpPr>
        <p:grpSpPr>
          <a:xfrm>
            <a:off x="132950" y="288834"/>
            <a:ext cx="8878100" cy="4565827"/>
            <a:chOff x="132949" y="231750"/>
            <a:chExt cx="8878100" cy="4680019"/>
          </a:xfrm>
        </p:grpSpPr>
        <p:grpSp>
          <p:nvGrpSpPr>
            <p:cNvPr id="1109" name="Google Shape;1109;p13"/>
            <p:cNvGrpSpPr/>
            <p:nvPr/>
          </p:nvGrpSpPr>
          <p:grpSpPr>
            <a:xfrm>
              <a:off x="132949" y="231800"/>
              <a:ext cx="3208658" cy="4679969"/>
              <a:chOff x="0" y="215773"/>
              <a:chExt cx="5161103" cy="6424999"/>
            </a:xfrm>
          </p:grpSpPr>
          <p:sp>
            <p:nvSpPr>
              <p:cNvPr id="1110" name="Google Shape;1110;p13"/>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11" name="Google Shape;1111;p13"/>
              <p:cNvGrpSpPr/>
              <p:nvPr/>
            </p:nvGrpSpPr>
            <p:grpSpPr>
              <a:xfrm>
                <a:off x="219442" y="513234"/>
                <a:ext cx="544011" cy="544011"/>
                <a:chOff x="219442" y="513234"/>
                <a:chExt cx="544011" cy="544011"/>
              </a:xfrm>
            </p:grpSpPr>
            <p:sp>
              <p:nvSpPr>
                <p:cNvPr id="1112" name="Google Shape;1112;p13"/>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3" name="Google Shape;1113;p13"/>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4" name="Google Shape;1114;p13"/>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5" name="Google Shape;1115;p13"/>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6" name="Google Shape;1116;p13"/>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7" name="Google Shape;1117;p13"/>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8" name="Google Shape;1118;p13"/>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9" name="Google Shape;1119;p13"/>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0" name="Google Shape;1120;p13"/>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1" name="Google Shape;1121;p13"/>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22" name="Google Shape;1122;p13"/>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3" name="Google Shape;1123;p13"/>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4" name="Google Shape;1124;p13"/>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5" name="Google Shape;1125;p13"/>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6" name="Google Shape;1126;p13"/>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7" name="Google Shape;1127;p13"/>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8" name="Google Shape;1128;p13"/>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9" name="Google Shape;1129;p13"/>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0" name="Google Shape;1130;p13"/>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1" name="Google Shape;1131;p13"/>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2" name="Google Shape;1132;p13"/>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3" name="Google Shape;1133;p13"/>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4" name="Google Shape;1134;p13"/>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5" name="Google Shape;1135;p13"/>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6" name="Google Shape;1136;p13"/>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7" name="Google Shape;1137;p13"/>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8" name="Google Shape;1138;p13"/>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9" name="Google Shape;1139;p13"/>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0" name="Google Shape;1140;p13"/>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1" name="Google Shape;1141;p13"/>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2" name="Google Shape;1142;p13"/>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3" name="Google Shape;1143;p13"/>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4" name="Google Shape;1144;p13"/>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5" name="Google Shape;1145;p13"/>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6" name="Google Shape;1146;p13"/>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7" name="Google Shape;1147;p13"/>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8" name="Google Shape;1148;p13"/>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9" name="Google Shape;1149;p13"/>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0" name="Google Shape;1150;p13"/>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51" name="Google Shape;1151;p13"/>
            <p:cNvGrpSpPr/>
            <p:nvPr/>
          </p:nvGrpSpPr>
          <p:grpSpPr>
            <a:xfrm>
              <a:off x="5802433" y="231750"/>
              <a:ext cx="3208617" cy="4679969"/>
              <a:chOff x="7029045" y="215707"/>
              <a:chExt cx="5161037" cy="6424998"/>
            </a:xfrm>
          </p:grpSpPr>
          <p:sp>
            <p:nvSpPr>
              <p:cNvPr id="1152" name="Google Shape;1152;p13"/>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53" name="Google Shape;1153;p13"/>
              <p:cNvGrpSpPr/>
              <p:nvPr/>
            </p:nvGrpSpPr>
            <p:grpSpPr>
              <a:xfrm>
                <a:off x="11426627" y="5799233"/>
                <a:ext cx="544011" cy="544012"/>
                <a:chOff x="11426627" y="5799233"/>
                <a:chExt cx="544011" cy="544012"/>
              </a:xfrm>
            </p:grpSpPr>
            <p:sp>
              <p:nvSpPr>
                <p:cNvPr id="1154" name="Google Shape;1154;p13"/>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5" name="Google Shape;1155;p13"/>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6" name="Google Shape;1156;p13"/>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7" name="Google Shape;1157;p13"/>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8" name="Google Shape;1158;p13"/>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9" name="Google Shape;1159;p13"/>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0" name="Google Shape;1160;p13"/>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1" name="Google Shape;1161;p13"/>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2" name="Google Shape;1162;p13"/>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3" name="Google Shape;1163;p13"/>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64" name="Google Shape;1164;p13"/>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5" name="Google Shape;1165;p13"/>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6" name="Google Shape;1166;p13"/>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7" name="Google Shape;1167;p13"/>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8" name="Google Shape;1168;p13"/>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9" name="Google Shape;1169;p13"/>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0" name="Google Shape;1170;p13"/>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1" name="Google Shape;1171;p13"/>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2" name="Google Shape;1172;p13"/>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3" name="Google Shape;1173;p13"/>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4" name="Google Shape;1174;p13"/>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5" name="Google Shape;1175;p13"/>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6" name="Google Shape;1176;p13"/>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7" name="Google Shape;1177;p13"/>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8" name="Google Shape;1178;p13"/>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9" name="Google Shape;1179;p13"/>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0" name="Google Shape;1180;p13"/>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1" name="Google Shape;1181;p13"/>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2" name="Google Shape;1182;p13"/>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3" name="Google Shape;1183;p13"/>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4" name="Google Shape;1184;p13"/>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5" name="Google Shape;1185;p13"/>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6" name="Google Shape;1186;p13"/>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7" name="Google Shape;1187;p13"/>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8" name="Google Shape;1188;p13"/>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9" name="Google Shape;1189;p13"/>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0" name="Google Shape;1190;p13"/>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1" name="Google Shape;1191;p13"/>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2" name="Google Shape;1192;p13"/>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93" name="Google Shape;1193;p13"/>
            <p:cNvGrpSpPr/>
            <p:nvPr/>
          </p:nvGrpSpPr>
          <p:grpSpPr>
            <a:xfrm rot="-5400000">
              <a:off x="4542463" y="109238"/>
              <a:ext cx="59100" cy="384850"/>
              <a:chOff x="1263425" y="3257275"/>
              <a:chExt cx="59100" cy="384850"/>
            </a:xfrm>
          </p:grpSpPr>
          <p:sp>
            <p:nvSpPr>
              <p:cNvPr id="1194" name="Google Shape;1194;p13"/>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95" name="Google Shape;1195;p13"/>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96" name="Google Shape;1196;p13"/>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197" name="Google Shape;1197;p13"/>
            <p:cNvGrpSpPr/>
            <p:nvPr/>
          </p:nvGrpSpPr>
          <p:grpSpPr>
            <a:xfrm rot="-5400000">
              <a:off x="4553050" y="4649063"/>
              <a:ext cx="59100" cy="384850"/>
              <a:chOff x="1263425" y="3257275"/>
              <a:chExt cx="59100" cy="384850"/>
            </a:xfrm>
          </p:grpSpPr>
          <p:sp>
            <p:nvSpPr>
              <p:cNvPr id="1198" name="Google Shape;1198;p13"/>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199" name="Google Shape;1199;p13"/>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200" name="Google Shape;1200;p13"/>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201" name="Google Shape;1201;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02"/>
        <p:cNvGrpSpPr/>
        <p:nvPr/>
      </p:nvGrpSpPr>
      <p:grpSpPr>
        <a:xfrm>
          <a:off x="0" y="0"/>
          <a:ext cx="0" cy="0"/>
          <a:chOff x="0" y="0"/>
          <a:chExt cx="0" cy="0"/>
        </a:xfrm>
      </p:grpSpPr>
      <p:grpSp>
        <p:nvGrpSpPr>
          <p:cNvPr id="1203" name="Google Shape;1203;p14"/>
          <p:cNvGrpSpPr/>
          <p:nvPr/>
        </p:nvGrpSpPr>
        <p:grpSpPr>
          <a:xfrm>
            <a:off x="132950" y="288834"/>
            <a:ext cx="8878100" cy="4565827"/>
            <a:chOff x="132949" y="231750"/>
            <a:chExt cx="8878100" cy="4680019"/>
          </a:xfrm>
        </p:grpSpPr>
        <p:grpSp>
          <p:nvGrpSpPr>
            <p:cNvPr id="1204" name="Google Shape;1204;p14"/>
            <p:cNvGrpSpPr/>
            <p:nvPr/>
          </p:nvGrpSpPr>
          <p:grpSpPr>
            <a:xfrm>
              <a:off x="132949" y="231800"/>
              <a:ext cx="3208658" cy="4679969"/>
              <a:chOff x="0" y="215773"/>
              <a:chExt cx="5161103" cy="6424999"/>
            </a:xfrm>
          </p:grpSpPr>
          <p:sp>
            <p:nvSpPr>
              <p:cNvPr id="1205" name="Google Shape;1205;p14"/>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06" name="Google Shape;1206;p14"/>
              <p:cNvGrpSpPr/>
              <p:nvPr/>
            </p:nvGrpSpPr>
            <p:grpSpPr>
              <a:xfrm>
                <a:off x="219442" y="513234"/>
                <a:ext cx="544011" cy="544011"/>
                <a:chOff x="219442" y="513234"/>
                <a:chExt cx="544011" cy="544011"/>
              </a:xfrm>
            </p:grpSpPr>
            <p:sp>
              <p:nvSpPr>
                <p:cNvPr id="1207" name="Google Shape;1207;p14"/>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8" name="Google Shape;1208;p14"/>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9" name="Google Shape;1209;p14"/>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0" name="Google Shape;1210;p14"/>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1" name="Google Shape;1211;p14"/>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2" name="Google Shape;1212;p14"/>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3" name="Google Shape;1213;p14"/>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4" name="Google Shape;1214;p14"/>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5" name="Google Shape;1215;p14"/>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6" name="Google Shape;1216;p14"/>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17" name="Google Shape;1217;p14"/>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8" name="Google Shape;1218;p14"/>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9" name="Google Shape;1219;p14"/>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0" name="Google Shape;1220;p14"/>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1" name="Google Shape;1221;p14"/>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2" name="Google Shape;1222;p14"/>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3" name="Google Shape;1223;p14"/>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4" name="Google Shape;1224;p14"/>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5" name="Google Shape;1225;p14"/>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6" name="Google Shape;1226;p14"/>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7" name="Google Shape;1227;p14"/>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8" name="Google Shape;1228;p14"/>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9" name="Google Shape;1229;p14"/>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0" name="Google Shape;1230;p14"/>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1" name="Google Shape;1231;p14"/>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2" name="Google Shape;1232;p14"/>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3" name="Google Shape;1233;p14"/>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4" name="Google Shape;1234;p14"/>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5" name="Google Shape;1235;p14"/>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6" name="Google Shape;1236;p14"/>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7" name="Google Shape;1237;p14"/>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8" name="Google Shape;1238;p14"/>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9" name="Google Shape;1239;p14"/>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0" name="Google Shape;1240;p14"/>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1" name="Google Shape;1241;p14"/>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2" name="Google Shape;1242;p14"/>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3" name="Google Shape;1243;p14"/>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4" name="Google Shape;1244;p14"/>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5" name="Google Shape;1245;p14"/>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46" name="Google Shape;1246;p14"/>
            <p:cNvGrpSpPr/>
            <p:nvPr/>
          </p:nvGrpSpPr>
          <p:grpSpPr>
            <a:xfrm>
              <a:off x="5802433" y="231750"/>
              <a:ext cx="3208617" cy="4679969"/>
              <a:chOff x="7029045" y="215707"/>
              <a:chExt cx="5161037" cy="6424998"/>
            </a:xfrm>
          </p:grpSpPr>
          <p:sp>
            <p:nvSpPr>
              <p:cNvPr id="1247" name="Google Shape;1247;p14"/>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48" name="Google Shape;1248;p14"/>
              <p:cNvGrpSpPr/>
              <p:nvPr/>
            </p:nvGrpSpPr>
            <p:grpSpPr>
              <a:xfrm>
                <a:off x="11426627" y="5799233"/>
                <a:ext cx="544011" cy="544012"/>
                <a:chOff x="11426627" y="5799233"/>
                <a:chExt cx="544011" cy="544012"/>
              </a:xfrm>
            </p:grpSpPr>
            <p:sp>
              <p:nvSpPr>
                <p:cNvPr id="1249" name="Google Shape;1249;p14"/>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0" name="Google Shape;1250;p14"/>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1" name="Google Shape;1251;p14"/>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2" name="Google Shape;1252;p14"/>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3" name="Google Shape;1253;p14"/>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4" name="Google Shape;1254;p14"/>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5" name="Google Shape;1255;p14"/>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6" name="Google Shape;1256;p14"/>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7" name="Google Shape;1257;p14"/>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8" name="Google Shape;1258;p14"/>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59" name="Google Shape;1259;p14"/>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0" name="Google Shape;1260;p14"/>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1" name="Google Shape;1261;p14"/>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2" name="Google Shape;1262;p14"/>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3" name="Google Shape;1263;p14"/>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4" name="Google Shape;1264;p14"/>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5" name="Google Shape;1265;p14"/>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6" name="Google Shape;1266;p14"/>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7" name="Google Shape;1267;p14"/>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8" name="Google Shape;1268;p14"/>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9" name="Google Shape;1269;p14"/>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0" name="Google Shape;1270;p14"/>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1" name="Google Shape;1271;p14"/>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2" name="Google Shape;1272;p14"/>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3" name="Google Shape;1273;p14"/>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4" name="Google Shape;1274;p14"/>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5" name="Google Shape;1275;p14"/>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6" name="Google Shape;1276;p14"/>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7" name="Google Shape;1277;p14"/>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8" name="Google Shape;1278;p14"/>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9" name="Google Shape;1279;p14"/>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0" name="Google Shape;1280;p14"/>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1" name="Google Shape;1281;p14"/>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2" name="Google Shape;1282;p14"/>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3" name="Google Shape;1283;p14"/>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4" name="Google Shape;1284;p14"/>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5" name="Google Shape;1285;p14"/>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6" name="Google Shape;1286;p14"/>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7" name="Google Shape;1287;p14"/>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88" name="Google Shape;1288;p14"/>
            <p:cNvGrpSpPr/>
            <p:nvPr/>
          </p:nvGrpSpPr>
          <p:grpSpPr>
            <a:xfrm rot="-5400000">
              <a:off x="4542463" y="109238"/>
              <a:ext cx="59100" cy="384850"/>
              <a:chOff x="1263425" y="3257275"/>
              <a:chExt cx="59100" cy="384850"/>
            </a:xfrm>
          </p:grpSpPr>
          <p:sp>
            <p:nvSpPr>
              <p:cNvPr id="1289" name="Google Shape;1289;p14"/>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290" name="Google Shape;1290;p14"/>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291" name="Google Shape;1291;p14"/>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292" name="Google Shape;1292;p14"/>
            <p:cNvGrpSpPr/>
            <p:nvPr/>
          </p:nvGrpSpPr>
          <p:grpSpPr>
            <a:xfrm rot="-5400000">
              <a:off x="4553050" y="4649063"/>
              <a:ext cx="59100" cy="384850"/>
              <a:chOff x="1263425" y="3257275"/>
              <a:chExt cx="59100" cy="384850"/>
            </a:xfrm>
          </p:grpSpPr>
          <p:sp>
            <p:nvSpPr>
              <p:cNvPr id="1293" name="Google Shape;1293;p14"/>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294" name="Google Shape;1294;p14"/>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295" name="Google Shape;1295;p14"/>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296" name="Google Shape;1296;p14"/>
          <p:cNvSpPr txBox="1">
            <a:spLocks noGrp="1"/>
          </p:cNvSpPr>
          <p:nvPr>
            <p:ph type="title"/>
          </p:nvPr>
        </p:nvSpPr>
        <p:spPr>
          <a:xfrm>
            <a:off x="1082900" y="815175"/>
            <a:ext cx="4448100" cy="1435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8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97" name="Google Shape;1297;p14"/>
          <p:cNvSpPr txBox="1">
            <a:spLocks noGrp="1"/>
          </p:cNvSpPr>
          <p:nvPr>
            <p:ph type="subTitle" idx="1"/>
          </p:nvPr>
        </p:nvSpPr>
        <p:spPr>
          <a:xfrm>
            <a:off x="1082900" y="2306838"/>
            <a:ext cx="4448100" cy="1149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298" name="Google Shape;1298;p14"/>
          <p:cNvSpPr txBox="1"/>
          <p:nvPr/>
        </p:nvSpPr>
        <p:spPr>
          <a:xfrm>
            <a:off x="1082900" y="3511713"/>
            <a:ext cx="4178100" cy="55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DM Sans"/>
                <a:ea typeface="DM Sans"/>
                <a:cs typeface="DM Sans"/>
                <a:sym typeface="DM Sans"/>
              </a:rPr>
              <a:t>CREDITS:</a:t>
            </a:r>
            <a:r>
              <a:rPr lang="en" sz="1000" b="0" i="0" u="none" strike="noStrike" cap="none">
                <a:solidFill>
                  <a:schemeClr val="dk2"/>
                </a:solidFill>
                <a:latin typeface="DM Sans Medium"/>
                <a:ea typeface="DM Sans Medium"/>
                <a:cs typeface="DM Sans Medium"/>
                <a:sym typeface="DM Sans Medium"/>
              </a:rPr>
              <a:t> This presentation template was created by </a:t>
            </a:r>
            <a:r>
              <a:rPr lang="en" sz="1000" b="1" i="0" u="none" strike="noStrike" cap="none">
                <a:solidFill>
                  <a:schemeClr val="hlink"/>
                </a:solidFill>
                <a:uFill>
                  <a:noFill/>
                </a:uFill>
                <a:latin typeface="DM Sans"/>
                <a:ea typeface="DM Sans"/>
                <a:cs typeface="DM Sans"/>
                <a:sym typeface="DM Sans"/>
                <a:hlinkClick r:id="rId2"/>
              </a:rPr>
              <a:t>Slidesgo</a:t>
            </a:r>
            <a:r>
              <a:rPr lang="en" sz="1000" b="0" i="0" u="none" strike="noStrike" cap="none">
                <a:solidFill>
                  <a:schemeClr val="dk2"/>
                </a:solidFill>
                <a:latin typeface="DM Sans Medium"/>
                <a:ea typeface="DM Sans Medium"/>
                <a:cs typeface="DM Sans Medium"/>
                <a:sym typeface="DM Sans Medium"/>
              </a:rPr>
              <a:t>, and includes icons by </a:t>
            </a:r>
            <a:r>
              <a:rPr lang="en" sz="1000" b="1" i="0" u="none" strike="noStrike" cap="none">
                <a:solidFill>
                  <a:schemeClr val="hlink"/>
                </a:solidFill>
                <a:uFill>
                  <a:noFill/>
                </a:uFill>
                <a:latin typeface="DM Sans"/>
                <a:ea typeface="DM Sans"/>
                <a:cs typeface="DM Sans"/>
                <a:sym typeface="DM Sans"/>
                <a:hlinkClick r:id="rId3"/>
              </a:rPr>
              <a:t>Flaticon</a:t>
            </a:r>
            <a:r>
              <a:rPr lang="en" sz="1000" b="0" i="0" u="none" strike="noStrike" cap="none">
                <a:solidFill>
                  <a:schemeClr val="dk2"/>
                </a:solidFill>
                <a:latin typeface="DM Sans Medium"/>
                <a:ea typeface="DM Sans Medium"/>
                <a:cs typeface="DM Sans Medium"/>
                <a:sym typeface="DM Sans Medium"/>
              </a:rPr>
              <a:t>, and infographics &amp; images by </a:t>
            </a:r>
            <a:r>
              <a:rPr lang="en" sz="1000" b="1" i="0" u="none" strike="noStrike" cap="none">
                <a:solidFill>
                  <a:schemeClr val="hlink"/>
                </a:solidFill>
                <a:uFill>
                  <a:noFill/>
                </a:uFill>
                <a:latin typeface="DM Sans"/>
                <a:ea typeface="DM Sans"/>
                <a:cs typeface="DM Sans"/>
                <a:sym typeface="DM Sans"/>
                <a:hlinkClick r:id="rId4"/>
              </a:rPr>
              <a:t>Freepik</a:t>
            </a:r>
            <a:r>
              <a:rPr lang="en" sz="1000" b="1" i="0" u="none" strike="noStrike" cap="none">
                <a:solidFill>
                  <a:schemeClr val="dk2"/>
                </a:solidFill>
                <a:latin typeface="DM Sans"/>
                <a:ea typeface="DM Sans"/>
                <a:cs typeface="DM Sans"/>
                <a:sym typeface="DM Sans"/>
              </a:rPr>
              <a:t> </a:t>
            </a:r>
            <a:endParaRPr sz="1000" b="1" i="0" u="none" strike="noStrike" cap="none">
              <a:solidFill>
                <a:schemeClr val="dk2"/>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BLANK_1_1_1_1_1_1_1">
    <p:spTree>
      <p:nvGrpSpPr>
        <p:cNvPr id="1" name="Shape 1299"/>
        <p:cNvGrpSpPr/>
        <p:nvPr/>
      </p:nvGrpSpPr>
      <p:grpSpPr>
        <a:xfrm>
          <a:off x="0" y="0"/>
          <a:ext cx="0" cy="0"/>
          <a:chOff x="0" y="0"/>
          <a:chExt cx="0" cy="0"/>
        </a:xfrm>
      </p:grpSpPr>
      <p:grpSp>
        <p:nvGrpSpPr>
          <p:cNvPr id="1300" name="Google Shape;1300;p15"/>
          <p:cNvGrpSpPr/>
          <p:nvPr/>
        </p:nvGrpSpPr>
        <p:grpSpPr>
          <a:xfrm>
            <a:off x="132950" y="288834"/>
            <a:ext cx="8878100" cy="4565827"/>
            <a:chOff x="132949" y="231750"/>
            <a:chExt cx="8878100" cy="4680019"/>
          </a:xfrm>
        </p:grpSpPr>
        <p:grpSp>
          <p:nvGrpSpPr>
            <p:cNvPr id="1301" name="Google Shape;1301;p15"/>
            <p:cNvGrpSpPr/>
            <p:nvPr/>
          </p:nvGrpSpPr>
          <p:grpSpPr>
            <a:xfrm>
              <a:off x="132949" y="231800"/>
              <a:ext cx="3208658" cy="4679969"/>
              <a:chOff x="0" y="215773"/>
              <a:chExt cx="5161103" cy="6424999"/>
            </a:xfrm>
          </p:grpSpPr>
          <p:sp>
            <p:nvSpPr>
              <p:cNvPr id="1302" name="Google Shape;1302;p15"/>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03" name="Google Shape;1303;p15"/>
              <p:cNvGrpSpPr/>
              <p:nvPr/>
            </p:nvGrpSpPr>
            <p:grpSpPr>
              <a:xfrm>
                <a:off x="219442" y="513234"/>
                <a:ext cx="544011" cy="544011"/>
                <a:chOff x="219442" y="513234"/>
                <a:chExt cx="544011" cy="544011"/>
              </a:xfrm>
            </p:grpSpPr>
            <p:sp>
              <p:nvSpPr>
                <p:cNvPr id="1304" name="Google Shape;1304;p15"/>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5" name="Google Shape;1305;p15"/>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6" name="Google Shape;1306;p15"/>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7" name="Google Shape;1307;p15"/>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8" name="Google Shape;1308;p15"/>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9" name="Google Shape;1309;p15"/>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0" name="Google Shape;1310;p15"/>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1" name="Google Shape;1311;p15"/>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2" name="Google Shape;1312;p15"/>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3" name="Google Shape;1313;p15"/>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14" name="Google Shape;1314;p15"/>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5" name="Google Shape;1315;p15"/>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6" name="Google Shape;1316;p15"/>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7" name="Google Shape;1317;p15"/>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8" name="Google Shape;1318;p15"/>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9" name="Google Shape;1319;p15"/>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0" name="Google Shape;1320;p15"/>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1" name="Google Shape;1321;p15"/>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2" name="Google Shape;1322;p15"/>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3" name="Google Shape;1323;p15"/>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4" name="Google Shape;1324;p15"/>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5" name="Google Shape;1325;p15"/>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6" name="Google Shape;1326;p15"/>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7" name="Google Shape;1327;p15"/>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8" name="Google Shape;1328;p15"/>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9" name="Google Shape;1329;p15"/>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0" name="Google Shape;1330;p15"/>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1" name="Google Shape;1331;p15"/>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2" name="Google Shape;1332;p15"/>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3" name="Google Shape;1333;p15"/>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4" name="Google Shape;1334;p15"/>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5" name="Google Shape;1335;p15"/>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6" name="Google Shape;1336;p15"/>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7" name="Google Shape;1337;p15"/>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8" name="Google Shape;1338;p15"/>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9" name="Google Shape;1339;p15"/>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0" name="Google Shape;1340;p15"/>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1" name="Google Shape;1341;p15"/>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2" name="Google Shape;1342;p15"/>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43" name="Google Shape;1343;p15"/>
            <p:cNvGrpSpPr/>
            <p:nvPr/>
          </p:nvGrpSpPr>
          <p:grpSpPr>
            <a:xfrm>
              <a:off x="5802433" y="231750"/>
              <a:ext cx="3208617" cy="4679969"/>
              <a:chOff x="7029045" y="215707"/>
              <a:chExt cx="5161037" cy="6424998"/>
            </a:xfrm>
          </p:grpSpPr>
          <p:sp>
            <p:nvSpPr>
              <p:cNvPr id="1344" name="Google Shape;1344;p15"/>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45" name="Google Shape;1345;p15"/>
              <p:cNvGrpSpPr/>
              <p:nvPr/>
            </p:nvGrpSpPr>
            <p:grpSpPr>
              <a:xfrm>
                <a:off x="11426627" y="5799233"/>
                <a:ext cx="544011" cy="544012"/>
                <a:chOff x="11426627" y="5799233"/>
                <a:chExt cx="544011" cy="544012"/>
              </a:xfrm>
            </p:grpSpPr>
            <p:sp>
              <p:nvSpPr>
                <p:cNvPr id="1346" name="Google Shape;1346;p15"/>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7" name="Google Shape;1347;p15"/>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8" name="Google Shape;1348;p15"/>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9" name="Google Shape;1349;p15"/>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0" name="Google Shape;1350;p15"/>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1" name="Google Shape;1351;p15"/>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2" name="Google Shape;1352;p15"/>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3" name="Google Shape;1353;p15"/>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4" name="Google Shape;1354;p15"/>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5" name="Google Shape;1355;p15"/>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56" name="Google Shape;1356;p15"/>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7" name="Google Shape;1357;p15"/>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8" name="Google Shape;1358;p15"/>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9" name="Google Shape;1359;p15"/>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0" name="Google Shape;1360;p15"/>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1" name="Google Shape;1361;p15"/>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2" name="Google Shape;1362;p15"/>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3" name="Google Shape;1363;p15"/>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4" name="Google Shape;1364;p15"/>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5" name="Google Shape;1365;p15"/>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6" name="Google Shape;1366;p15"/>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7" name="Google Shape;1367;p15"/>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8" name="Google Shape;1368;p15"/>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9" name="Google Shape;1369;p15"/>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0" name="Google Shape;1370;p15"/>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1" name="Google Shape;1371;p15"/>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2" name="Google Shape;1372;p15"/>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3" name="Google Shape;1373;p15"/>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4" name="Google Shape;1374;p15"/>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5" name="Google Shape;1375;p15"/>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6" name="Google Shape;1376;p15"/>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7" name="Google Shape;1377;p15"/>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8" name="Google Shape;1378;p15"/>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9" name="Google Shape;1379;p15"/>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0" name="Google Shape;1380;p15"/>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1" name="Google Shape;1381;p15"/>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2" name="Google Shape;1382;p15"/>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3" name="Google Shape;1383;p15"/>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4" name="Google Shape;1384;p15"/>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85" name="Google Shape;1385;p15"/>
            <p:cNvGrpSpPr/>
            <p:nvPr/>
          </p:nvGrpSpPr>
          <p:grpSpPr>
            <a:xfrm rot="-5400000">
              <a:off x="4542463" y="109238"/>
              <a:ext cx="59100" cy="384850"/>
              <a:chOff x="1263425" y="3257275"/>
              <a:chExt cx="59100" cy="384850"/>
            </a:xfrm>
          </p:grpSpPr>
          <p:sp>
            <p:nvSpPr>
              <p:cNvPr id="1386" name="Google Shape;1386;p15"/>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387" name="Google Shape;1387;p15"/>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388" name="Google Shape;1388;p15"/>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389" name="Google Shape;1389;p15"/>
            <p:cNvGrpSpPr/>
            <p:nvPr/>
          </p:nvGrpSpPr>
          <p:grpSpPr>
            <a:xfrm rot="-5400000">
              <a:off x="4553050" y="4649063"/>
              <a:ext cx="59100" cy="384850"/>
              <a:chOff x="1263425" y="3257275"/>
              <a:chExt cx="59100" cy="384850"/>
            </a:xfrm>
          </p:grpSpPr>
          <p:sp>
            <p:nvSpPr>
              <p:cNvPr id="1390" name="Google Shape;1390;p15"/>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391" name="Google Shape;1391;p15"/>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392" name="Google Shape;1392;p15"/>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393" name="Google Shape;1393;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94" name="Google Shape;1394;p15"/>
          <p:cNvSpPr txBox="1">
            <a:spLocks noGrp="1"/>
          </p:cNvSpPr>
          <p:nvPr>
            <p:ph type="subTitle" idx="1"/>
          </p:nvPr>
        </p:nvSpPr>
        <p:spPr>
          <a:xfrm>
            <a:off x="824775" y="1113300"/>
            <a:ext cx="7407900" cy="10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BLANK_1_1_1_1_1_1_1_1">
    <p:spTree>
      <p:nvGrpSpPr>
        <p:cNvPr id="1" name="Shape 1395"/>
        <p:cNvGrpSpPr/>
        <p:nvPr/>
      </p:nvGrpSpPr>
      <p:grpSpPr>
        <a:xfrm>
          <a:off x="0" y="0"/>
          <a:ext cx="0" cy="0"/>
          <a:chOff x="0" y="0"/>
          <a:chExt cx="0" cy="0"/>
        </a:xfrm>
      </p:grpSpPr>
      <p:grpSp>
        <p:nvGrpSpPr>
          <p:cNvPr id="1396" name="Google Shape;1396;p16"/>
          <p:cNvGrpSpPr/>
          <p:nvPr/>
        </p:nvGrpSpPr>
        <p:grpSpPr>
          <a:xfrm>
            <a:off x="132950" y="288834"/>
            <a:ext cx="8878100" cy="4565827"/>
            <a:chOff x="132949" y="231750"/>
            <a:chExt cx="8878100" cy="4680019"/>
          </a:xfrm>
        </p:grpSpPr>
        <p:grpSp>
          <p:nvGrpSpPr>
            <p:cNvPr id="1397" name="Google Shape;1397;p16"/>
            <p:cNvGrpSpPr/>
            <p:nvPr/>
          </p:nvGrpSpPr>
          <p:grpSpPr>
            <a:xfrm>
              <a:off x="132949" y="231800"/>
              <a:ext cx="3208658" cy="4679969"/>
              <a:chOff x="0" y="215773"/>
              <a:chExt cx="5161103" cy="6424999"/>
            </a:xfrm>
          </p:grpSpPr>
          <p:sp>
            <p:nvSpPr>
              <p:cNvPr id="1398" name="Google Shape;1398;p16"/>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99" name="Google Shape;1399;p16"/>
              <p:cNvGrpSpPr/>
              <p:nvPr/>
            </p:nvGrpSpPr>
            <p:grpSpPr>
              <a:xfrm>
                <a:off x="219442" y="513234"/>
                <a:ext cx="544011" cy="544011"/>
                <a:chOff x="219442" y="513234"/>
                <a:chExt cx="544011" cy="544011"/>
              </a:xfrm>
            </p:grpSpPr>
            <p:sp>
              <p:nvSpPr>
                <p:cNvPr id="1400" name="Google Shape;1400;p16"/>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1" name="Google Shape;1401;p16"/>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2" name="Google Shape;1402;p16"/>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3" name="Google Shape;1403;p16"/>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4" name="Google Shape;1404;p16"/>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5" name="Google Shape;1405;p16"/>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6" name="Google Shape;1406;p16"/>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7" name="Google Shape;1407;p16"/>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8" name="Google Shape;1408;p16"/>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9" name="Google Shape;1409;p16"/>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10" name="Google Shape;1410;p16"/>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1" name="Google Shape;1411;p16"/>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2" name="Google Shape;1412;p16"/>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3" name="Google Shape;1413;p16"/>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4" name="Google Shape;1414;p16"/>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5" name="Google Shape;1415;p16"/>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6" name="Google Shape;1416;p16"/>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7" name="Google Shape;1417;p16"/>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8" name="Google Shape;1418;p16"/>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9" name="Google Shape;1419;p16"/>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0" name="Google Shape;1420;p16"/>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1" name="Google Shape;1421;p16"/>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2" name="Google Shape;1422;p16"/>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3" name="Google Shape;1423;p16"/>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4" name="Google Shape;1424;p16"/>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5" name="Google Shape;1425;p16"/>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6" name="Google Shape;1426;p16"/>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7" name="Google Shape;1427;p16"/>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8" name="Google Shape;1428;p16"/>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9" name="Google Shape;1429;p16"/>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0" name="Google Shape;1430;p16"/>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1" name="Google Shape;1431;p16"/>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2" name="Google Shape;1432;p16"/>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3" name="Google Shape;1433;p16"/>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4" name="Google Shape;1434;p16"/>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5" name="Google Shape;1435;p16"/>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6" name="Google Shape;1436;p16"/>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7" name="Google Shape;1437;p16"/>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8" name="Google Shape;1438;p16"/>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39" name="Google Shape;1439;p16"/>
            <p:cNvGrpSpPr/>
            <p:nvPr/>
          </p:nvGrpSpPr>
          <p:grpSpPr>
            <a:xfrm>
              <a:off x="5802433" y="231750"/>
              <a:ext cx="3208617" cy="4679969"/>
              <a:chOff x="7029045" y="215707"/>
              <a:chExt cx="5161037" cy="6424998"/>
            </a:xfrm>
          </p:grpSpPr>
          <p:sp>
            <p:nvSpPr>
              <p:cNvPr id="1440" name="Google Shape;1440;p16"/>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41" name="Google Shape;1441;p16"/>
              <p:cNvGrpSpPr/>
              <p:nvPr/>
            </p:nvGrpSpPr>
            <p:grpSpPr>
              <a:xfrm>
                <a:off x="11426627" y="5799233"/>
                <a:ext cx="544011" cy="544012"/>
                <a:chOff x="11426627" y="5799233"/>
                <a:chExt cx="544011" cy="544012"/>
              </a:xfrm>
            </p:grpSpPr>
            <p:sp>
              <p:nvSpPr>
                <p:cNvPr id="1442" name="Google Shape;1442;p16"/>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3" name="Google Shape;1443;p16"/>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4" name="Google Shape;1444;p16"/>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5" name="Google Shape;1445;p16"/>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6" name="Google Shape;1446;p16"/>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7" name="Google Shape;1447;p16"/>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8" name="Google Shape;1448;p16"/>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9" name="Google Shape;1449;p16"/>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0" name="Google Shape;1450;p16"/>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1" name="Google Shape;1451;p16"/>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52" name="Google Shape;1452;p16"/>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3" name="Google Shape;1453;p16"/>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4" name="Google Shape;1454;p16"/>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5" name="Google Shape;1455;p16"/>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6" name="Google Shape;1456;p16"/>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7" name="Google Shape;1457;p16"/>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8" name="Google Shape;1458;p16"/>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9" name="Google Shape;1459;p16"/>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0" name="Google Shape;1460;p16"/>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1" name="Google Shape;1461;p16"/>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2" name="Google Shape;1462;p16"/>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3" name="Google Shape;1463;p16"/>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4" name="Google Shape;1464;p16"/>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5" name="Google Shape;1465;p16"/>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6" name="Google Shape;1466;p16"/>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7" name="Google Shape;1467;p16"/>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8" name="Google Shape;1468;p16"/>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9" name="Google Shape;1469;p16"/>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0" name="Google Shape;1470;p16"/>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1" name="Google Shape;1471;p16"/>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2" name="Google Shape;1472;p16"/>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3" name="Google Shape;1473;p16"/>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4" name="Google Shape;1474;p16"/>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5" name="Google Shape;1475;p16"/>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6" name="Google Shape;1476;p16"/>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7" name="Google Shape;1477;p16"/>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8" name="Google Shape;1478;p16"/>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9" name="Google Shape;1479;p16"/>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0" name="Google Shape;1480;p16"/>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81" name="Google Shape;1481;p16"/>
            <p:cNvGrpSpPr/>
            <p:nvPr/>
          </p:nvGrpSpPr>
          <p:grpSpPr>
            <a:xfrm rot="-5400000">
              <a:off x="4542463" y="109238"/>
              <a:ext cx="59100" cy="384850"/>
              <a:chOff x="1263425" y="3257275"/>
              <a:chExt cx="59100" cy="384850"/>
            </a:xfrm>
          </p:grpSpPr>
          <p:sp>
            <p:nvSpPr>
              <p:cNvPr id="1482" name="Google Shape;1482;p16"/>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83" name="Google Shape;1483;p16"/>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84" name="Google Shape;1484;p16"/>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485" name="Google Shape;1485;p16"/>
            <p:cNvGrpSpPr/>
            <p:nvPr/>
          </p:nvGrpSpPr>
          <p:grpSpPr>
            <a:xfrm rot="-5400000">
              <a:off x="4553050" y="4649063"/>
              <a:ext cx="59100" cy="384850"/>
              <a:chOff x="1263425" y="3257275"/>
              <a:chExt cx="59100" cy="384850"/>
            </a:xfrm>
          </p:grpSpPr>
          <p:sp>
            <p:nvSpPr>
              <p:cNvPr id="1486" name="Google Shape;1486;p16"/>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87" name="Google Shape;1487;p16"/>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88" name="Google Shape;1488;p16"/>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1489" name="Google Shape;1489;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90" name="Google Shape;1490;p16"/>
          <p:cNvSpPr txBox="1">
            <a:spLocks noGrp="1"/>
          </p:cNvSpPr>
          <p:nvPr>
            <p:ph type="subTitle" idx="1"/>
          </p:nvPr>
        </p:nvSpPr>
        <p:spPr>
          <a:xfrm>
            <a:off x="824775" y="1113300"/>
            <a:ext cx="7407900" cy="24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9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18"/>
          <p:cNvGrpSpPr/>
          <p:nvPr/>
        </p:nvGrpSpPr>
        <p:grpSpPr>
          <a:xfrm>
            <a:off x="132950" y="288834"/>
            <a:ext cx="8878100" cy="4565827"/>
            <a:chOff x="132949" y="231750"/>
            <a:chExt cx="8878100" cy="4680019"/>
          </a:xfrm>
        </p:grpSpPr>
        <p:grpSp>
          <p:nvGrpSpPr>
            <p:cNvPr id="1494" name="Google Shape;1494;p18"/>
            <p:cNvGrpSpPr/>
            <p:nvPr/>
          </p:nvGrpSpPr>
          <p:grpSpPr>
            <a:xfrm>
              <a:off x="132949" y="231800"/>
              <a:ext cx="3208658" cy="4679969"/>
              <a:chOff x="0" y="215773"/>
              <a:chExt cx="5161103" cy="6424999"/>
            </a:xfrm>
          </p:grpSpPr>
          <p:sp>
            <p:nvSpPr>
              <p:cNvPr id="1495" name="Google Shape;1495;p18"/>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96" name="Google Shape;1496;p18"/>
              <p:cNvGrpSpPr/>
              <p:nvPr/>
            </p:nvGrpSpPr>
            <p:grpSpPr>
              <a:xfrm>
                <a:off x="219442" y="513234"/>
                <a:ext cx="544011" cy="544011"/>
                <a:chOff x="219442" y="513234"/>
                <a:chExt cx="544011" cy="544011"/>
              </a:xfrm>
            </p:grpSpPr>
            <p:sp>
              <p:nvSpPr>
                <p:cNvPr id="1497" name="Google Shape;1497;p18"/>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8" name="Google Shape;1498;p18"/>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9" name="Google Shape;1499;p18"/>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0" name="Google Shape;1500;p18"/>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1" name="Google Shape;1501;p18"/>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2" name="Google Shape;1502;p18"/>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3" name="Google Shape;1503;p18"/>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4" name="Google Shape;1504;p18"/>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5" name="Google Shape;1505;p18"/>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6" name="Google Shape;1506;p18"/>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507" name="Google Shape;1507;p18"/>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8" name="Google Shape;1508;p18"/>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9" name="Google Shape;1509;p18"/>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0" name="Google Shape;1510;p18"/>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1" name="Google Shape;1511;p18"/>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2" name="Google Shape;1512;p18"/>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3" name="Google Shape;1513;p18"/>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4" name="Google Shape;1514;p18"/>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5" name="Google Shape;1515;p18"/>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6" name="Google Shape;1516;p18"/>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7" name="Google Shape;1517;p18"/>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8" name="Google Shape;1518;p18"/>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9" name="Google Shape;1519;p18"/>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0" name="Google Shape;1520;p18"/>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1" name="Google Shape;1521;p18"/>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2" name="Google Shape;1522;p18"/>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3" name="Google Shape;1523;p18"/>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4" name="Google Shape;1524;p18"/>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5" name="Google Shape;1525;p18"/>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6" name="Google Shape;1526;p18"/>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7" name="Google Shape;1527;p18"/>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8" name="Google Shape;1528;p18"/>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9" name="Google Shape;1529;p18"/>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0" name="Google Shape;1530;p18"/>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1" name="Google Shape;1531;p18"/>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2" name="Google Shape;1532;p18"/>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3" name="Google Shape;1533;p18"/>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4" name="Google Shape;1534;p18"/>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5" name="Google Shape;1535;p18"/>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36" name="Google Shape;1536;p18"/>
            <p:cNvGrpSpPr/>
            <p:nvPr/>
          </p:nvGrpSpPr>
          <p:grpSpPr>
            <a:xfrm>
              <a:off x="5802433" y="231750"/>
              <a:ext cx="3208617" cy="4679969"/>
              <a:chOff x="7029045" y="215707"/>
              <a:chExt cx="5161037" cy="6424998"/>
            </a:xfrm>
          </p:grpSpPr>
          <p:sp>
            <p:nvSpPr>
              <p:cNvPr id="1537" name="Google Shape;1537;p18"/>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538" name="Google Shape;1538;p18"/>
              <p:cNvGrpSpPr/>
              <p:nvPr/>
            </p:nvGrpSpPr>
            <p:grpSpPr>
              <a:xfrm>
                <a:off x="11426627" y="5799233"/>
                <a:ext cx="544011" cy="544012"/>
                <a:chOff x="11426627" y="5799233"/>
                <a:chExt cx="544011" cy="544012"/>
              </a:xfrm>
            </p:grpSpPr>
            <p:sp>
              <p:nvSpPr>
                <p:cNvPr id="1539" name="Google Shape;1539;p18"/>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0" name="Google Shape;1540;p18"/>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1" name="Google Shape;1541;p18"/>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2" name="Google Shape;1542;p18"/>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3" name="Google Shape;1543;p18"/>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4" name="Google Shape;1544;p18"/>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5" name="Google Shape;1545;p18"/>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6" name="Google Shape;1546;p18"/>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7" name="Google Shape;1547;p18"/>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8" name="Google Shape;1548;p18"/>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549" name="Google Shape;1549;p18"/>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0" name="Google Shape;1550;p18"/>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1" name="Google Shape;1551;p18"/>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2" name="Google Shape;1552;p18"/>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3" name="Google Shape;1553;p18"/>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4" name="Google Shape;1554;p18"/>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5" name="Google Shape;1555;p18"/>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6" name="Google Shape;1556;p18"/>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7" name="Google Shape;1557;p18"/>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8" name="Google Shape;1558;p18"/>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9" name="Google Shape;1559;p18"/>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0" name="Google Shape;1560;p18"/>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1" name="Google Shape;1561;p18"/>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2" name="Google Shape;1562;p18"/>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3" name="Google Shape;1563;p18"/>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4" name="Google Shape;1564;p18"/>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5" name="Google Shape;1565;p18"/>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6" name="Google Shape;1566;p18"/>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7" name="Google Shape;1567;p18"/>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8" name="Google Shape;1568;p18"/>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9" name="Google Shape;1569;p18"/>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0" name="Google Shape;1570;p18"/>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1" name="Google Shape;1571;p18"/>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2" name="Google Shape;1572;p18"/>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3" name="Google Shape;1573;p18"/>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4" name="Google Shape;1574;p18"/>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5" name="Google Shape;1575;p18"/>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6" name="Google Shape;1576;p18"/>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7" name="Google Shape;1577;p18"/>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78" name="Google Shape;1578;p18"/>
            <p:cNvGrpSpPr/>
            <p:nvPr/>
          </p:nvGrpSpPr>
          <p:grpSpPr>
            <a:xfrm rot="-5400000">
              <a:off x="4542463" y="109238"/>
              <a:ext cx="59100" cy="384850"/>
              <a:chOff x="1263425" y="3257275"/>
              <a:chExt cx="59100" cy="384850"/>
            </a:xfrm>
          </p:grpSpPr>
          <p:sp>
            <p:nvSpPr>
              <p:cNvPr id="1579" name="Google Shape;1579;p18"/>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580" name="Google Shape;1580;p18"/>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581" name="Google Shape;1581;p18"/>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582" name="Google Shape;1582;p18"/>
            <p:cNvGrpSpPr/>
            <p:nvPr/>
          </p:nvGrpSpPr>
          <p:grpSpPr>
            <a:xfrm rot="-5400000">
              <a:off x="4553050" y="4649063"/>
              <a:ext cx="59100" cy="384850"/>
              <a:chOff x="1263425" y="3257275"/>
              <a:chExt cx="59100" cy="384850"/>
            </a:xfrm>
          </p:grpSpPr>
          <p:sp>
            <p:nvSpPr>
              <p:cNvPr id="1583" name="Google Shape;1583;p18"/>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584" name="Google Shape;1584;p18"/>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585" name="Google Shape;1585;p18"/>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grpSp>
        <p:nvGrpSpPr>
          <p:cNvPr id="1586" name="Google Shape;1586;p18"/>
          <p:cNvGrpSpPr/>
          <p:nvPr/>
        </p:nvGrpSpPr>
        <p:grpSpPr>
          <a:xfrm>
            <a:off x="6950680" y="3954725"/>
            <a:ext cx="1301965" cy="649268"/>
            <a:chOff x="8466060" y="5366384"/>
            <a:chExt cx="916296" cy="456909"/>
          </a:xfrm>
        </p:grpSpPr>
        <p:sp>
          <p:nvSpPr>
            <p:cNvPr id="1587" name="Google Shape;1587;p18"/>
            <p:cNvSpPr/>
            <p:nvPr/>
          </p:nvSpPr>
          <p:spPr>
            <a:xfrm>
              <a:off x="8466060" y="5366384"/>
              <a:ext cx="916296" cy="456909"/>
            </a:xfrm>
            <a:custGeom>
              <a:avLst/>
              <a:gdLst/>
              <a:ahLst/>
              <a:cxnLst/>
              <a:rect l="l" t="t" r="r" b="b"/>
              <a:pathLst>
                <a:path w="916296" h="456909" extrusionOk="0">
                  <a:moveTo>
                    <a:pt x="855644" y="456909"/>
                  </a:moveTo>
                  <a:cubicBezTo>
                    <a:pt x="590647" y="448668"/>
                    <a:pt x="325650" y="448668"/>
                    <a:pt x="60654" y="456909"/>
                  </a:cubicBezTo>
                  <a:cubicBezTo>
                    <a:pt x="27132" y="456909"/>
                    <a:pt x="0" y="429743"/>
                    <a:pt x="0" y="396256"/>
                  </a:cubicBezTo>
                  <a:cubicBezTo>
                    <a:pt x="8485" y="287939"/>
                    <a:pt x="7962" y="175850"/>
                    <a:pt x="0" y="60653"/>
                  </a:cubicBezTo>
                  <a:cubicBezTo>
                    <a:pt x="0" y="27132"/>
                    <a:pt x="27167" y="0"/>
                    <a:pt x="60654" y="0"/>
                  </a:cubicBezTo>
                  <a:cubicBezTo>
                    <a:pt x="320762" y="5133"/>
                    <a:pt x="585933" y="4959"/>
                    <a:pt x="855644" y="0"/>
                  </a:cubicBezTo>
                  <a:cubicBezTo>
                    <a:pt x="889165" y="0"/>
                    <a:pt x="916297" y="27167"/>
                    <a:pt x="916297" y="60653"/>
                  </a:cubicBezTo>
                  <a:cubicBezTo>
                    <a:pt x="907952" y="175850"/>
                    <a:pt x="907428" y="287939"/>
                    <a:pt x="916297" y="396256"/>
                  </a:cubicBezTo>
                  <a:cubicBezTo>
                    <a:pt x="916297" y="429743"/>
                    <a:pt x="889131" y="456909"/>
                    <a:pt x="855644" y="45690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8" name="Google Shape;1588;p18"/>
            <p:cNvSpPr/>
            <p:nvPr/>
          </p:nvSpPr>
          <p:spPr>
            <a:xfrm>
              <a:off x="8549445" y="5435034"/>
              <a:ext cx="335008" cy="335008"/>
            </a:xfrm>
            <a:custGeom>
              <a:avLst/>
              <a:gdLst/>
              <a:ahLst/>
              <a:cxnLst/>
              <a:rect l="l" t="t" r="r" b="b"/>
              <a:pathLst>
                <a:path w="335008" h="335008" extrusionOk="0">
                  <a:moveTo>
                    <a:pt x="228820" y="154794"/>
                  </a:moveTo>
                  <a:cubicBezTo>
                    <a:pt x="229658" y="158914"/>
                    <a:pt x="230113" y="163174"/>
                    <a:pt x="230113" y="167539"/>
                  </a:cubicBezTo>
                  <a:cubicBezTo>
                    <a:pt x="230113" y="202108"/>
                    <a:pt x="202073" y="230148"/>
                    <a:pt x="167504" y="230148"/>
                  </a:cubicBezTo>
                  <a:cubicBezTo>
                    <a:pt x="132934" y="230148"/>
                    <a:pt x="104895" y="202108"/>
                    <a:pt x="104895" y="167539"/>
                  </a:cubicBezTo>
                  <a:cubicBezTo>
                    <a:pt x="104895" y="132970"/>
                    <a:pt x="132934" y="104930"/>
                    <a:pt x="167504" y="104930"/>
                  </a:cubicBezTo>
                  <a:lnTo>
                    <a:pt x="167504" y="0"/>
                  </a:lnTo>
                  <a:cubicBezTo>
                    <a:pt x="75005" y="0"/>
                    <a:pt x="0" y="75005"/>
                    <a:pt x="0" y="167504"/>
                  </a:cubicBezTo>
                  <a:cubicBezTo>
                    <a:pt x="0" y="260003"/>
                    <a:pt x="75005" y="335009"/>
                    <a:pt x="167504" y="335009"/>
                  </a:cubicBezTo>
                  <a:cubicBezTo>
                    <a:pt x="260003" y="335009"/>
                    <a:pt x="335008" y="260003"/>
                    <a:pt x="335008" y="167504"/>
                  </a:cubicBezTo>
                  <a:cubicBezTo>
                    <a:pt x="335008" y="155806"/>
                    <a:pt x="333786" y="144388"/>
                    <a:pt x="331516" y="133389"/>
                  </a:cubicBezTo>
                  <a:lnTo>
                    <a:pt x="228820" y="15479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9" name="Google Shape;1589;p18"/>
            <p:cNvSpPr/>
            <p:nvPr/>
          </p:nvSpPr>
          <p:spPr>
            <a:xfrm>
              <a:off x="8739297" y="5412756"/>
              <a:ext cx="164012" cy="154759"/>
            </a:xfrm>
            <a:custGeom>
              <a:avLst/>
              <a:gdLst/>
              <a:ahLst/>
              <a:cxnLst/>
              <a:rect l="l" t="t" r="r" b="b"/>
              <a:pathLst>
                <a:path w="164012" h="154759" extrusionOk="0">
                  <a:moveTo>
                    <a:pt x="0" y="104895"/>
                  </a:moveTo>
                  <a:cubicBezTo>
                    <a:pt x="30204" y="104895"/>
                    <a:pt x="55416" y="126300"/>
                    <a:pt x="61282" y="154759"/>
                  </a:cubicBezTo>
                  <a:lnTo>
                    <a:pt x="164012" y="133389"/>
                  </a:lnTo>
                  <a:cubicBezTo>
                    <a:pt x="148264" y="57232"/>
                    <a:pt x="80801" y="0"/>
                    <a:pt x="0" y="0"/>
                  </a:cubicBezTo>
                  <a:lnTo>
                    <a:pt x="0" y="0"/>
                  </a:lnTo>
                  <a:lnTo>
                    <a:pt x="0" y="104895"/>
                  </a:lnTo>
                  <a:lnTo>
                    <a:pt x="0" y="1048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590" name="Google Shape;1590;p18"/>
            <p:cNvGrpSpPr/>
            <p:nvPr/>
          </p:nvGrpSpPr>
          <p:grpSpPr>
            <a:xfrm>
              <a:off x="8946578" y="5447221"/>
              <a:ext cx="375213" cy="288356"/>
              <a:chOff x="8946578" y="5447221"/>
              <a:chExt cx="375213" cy="288356"/>
            </a:xfrm>
          </p:grpSpPr>
          <p:sp>
            <p:nvSpPr>
              <p:cNvPr id="1591" name="Google Shape;1591;p18"/>
              <p:cNvSpPr/>
              <p:nvPr/>
            </p:nvSpPr>
            <p:spPr>
              <a:xfrm>
                <a:off x="8946578" y="5718328"/>
                <a:ext cx="375212" cy="17249"/>
              </a:xfrm>
              <a:custGeom>
                <a:avLst/>
                <a:gdLst/>
                <a:ahLst/>
                <a:cxnLst/>
                <a:rect l="l" t="t" r="r" b="b"/>
                <a:pathLst>
                  <a:path w="375212" h="17249" extrusionOk="0">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2" name="Google Shape;1592;p18"/>
              <p:cNvSpPr/>
              <p:nvPr/>
            </p:nvSpPr>
            <p:spPr>
              <a:xfrm>
                <a:off x="8946578" y="5650551"/>
                <a:ext cx="375212" cy="17249"/>
              </a:xfrm>
              <a:custGeom>
                <a:avLst/>
                <a:gdLst/>
                <a:ahLst/>
                <a:cxnLst/>
                <a:rect l="l" t="t" r="r" b="b"/>
                <a:pathLst>
                  <a:path w="375212" h="17249" extrusionOk="0">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3" name="Google Shape;1593;p18"/>
              <p:cNvSpPr/>
              <p:nvPr/>
            </p:nvSpPr>
            <p:spPr>
              <a:xfrm>
                <a:off x="8946578" y="5582775"/>
                <a:ext cx="375212" cy="17249"/>
              </a:xfrm>
              <a:custGeom>
                <a:avLst/>
                <a:gdLst/>
                <a:ahLst/>
                <a:cxnLst/>
                <a:rect l="l" t="t" r="r" b="b"/>
                <a:pathLst>
                  <a:path w="375212" h="17249" extrusionOk="0">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4" name="Google Shape;1594;p18"/>
              <p:cNvSpPr/>
              <p:nvPr/>
            </p:nvSpPr>
            <p:spPr>
              <a:xfrm>
                <a:off x="8946578" y="5514998"/>
                <a:ext cx="375212" cy="17249"/>
              </a:xfrm>
              <a:custGeom>
                <a:avLst/>
                <a:gdLst/>
                <a:ahLst/>
                <a:cxnLst/>
                <a:rect l="l" t="t" r="r" b="b"/>
                <a:pathLst>
                  <a:path w="375212" h="17249" extrusionOk="0">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5" name="Google Shape;1595;p18"/>
              <p:cNvSpPr/>
              <p:nvPr/>
            </p:nvSpPr>
            <p:spPr>
              <a:xfrm>
                <a:off x="9101756" y="5447221"/>
                <a:ext cx="220035" cy="17249"/>
              </a:xfrm>
              <a:custGeom>
                <a:avLst/>
                <a:gdLst/>
                <a:ahLst/>
                <a:cxnLst/>
                <a:rect l="l" t="t" r="r" b="b"/>
                <a:pathLst>
                  <a:path w="220035" h="17249" extrusionOk="0">
                    <a:moveTo>
                      <a:pt x="211707" y="0"/>
                    </a:moveTo>
                    <a:lnTo>
                      <a:pt x="8341" y="0"/>
                    </a:lnTo>
                    <a:cubicBezTo>
                      <a:pt x="-2763" y="0"/>
                      <a:pt x="-2798" y="17250"/>
                      <a:pt x="8341" y="17250"/>
                    </a:cubicBezTo>
                    <a:lnTo>
                      <a:pt x="211707" y="17250"/>
                    </a:lnTo>
                    <a:cubicBezTo>
                      <a:pt x="222811" y="17250"/>
                      <a:pt x="222811" y="0"/>
                      <a:pt x="211707"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596" name="Google Shape;1596;p18"/>
          <p:cNvGrpSpPr/>
          <p:nvPr/>
        </p:nvGrpSpPr>
        <p:grpSpPr>
          <a:xfrm>
            <a:off x="886762" y="539491"/>
            <a:ext cx="1121338" cy="641104"/>
            <a:chOff x="6982762" y="6103991"/>
            <a:chExt cx="1121338" cy="641104"/>
          </a:xfrm>
        </p:grpSpPr>
        <p:sp>
          <p:nvSpPr>
            <p:cNvPr id="1597" name="Google Shape;1597;p18"/>
            <p:cNvSpPr/>
            <p:nvPr/>
          </p:nvSpPr>
          <p:spPr>
            <a:xfrm>
              <a:off x="6982762" y="6103991"/>
              <a:ext cx="1121338" cy="641104"/>
            </a:xfrm>
            <a:custGeom>
              <a:avLst/>
              <a:gdLst/>
              <a:ahLst/>
              <a:cxnLst/>
              <a:rect l="l" t="t" r="r" b="b"/>
              <a:pathLst>
                <a:path w="1121338" h="641104" extrusionOk="0">
                  <a:moveTo>
                    <a:pt x="1060755" y="641104"/>
                  </a:moveTo>
                  <a:cubicBezTo>
                    <a:pt x="678223" y="636250"/>
                    <a:pt x="323869" y="634190"/>
                    <a:pt x="60584" y="641104"/>
                  </a:cubicBezTo>
                  <a:cubicBezTo>
                    <a:pt x="27132" y="641104"/>
                    <a:pt x="0" y="613972"/>
                    <a:pt x="0" y="580521"/>
                  </a:cubicBezTo>
                  <a:cubicBezTo>
                    <a:pt x="7647" y="416962"/>
                    <a:pt x="6879" y="242649"/>
                    <a:pt x="0" y="60584"/>
                  </a:cubicBezTo>
                  <a:cubicBezTo>
                    <a:pt x="0" y="27132"/>
                    <a:pt x="27132" y="0"/>
                    <a:pt x="60584" y="0"/>
                  </a:cubicBezTo>
                  <a:cubicBezTo>
                    <a:pt x="444792" y="3806"/>
                    <a:pt x="807142" y="6006"/>
                    <a:pt x="1060755" y="0"/>
                  </a:cubicBezTo>
                  <a:cubicBezTo>
                    <a:pt x="1094208" y="0"/>
                    <a:pt x="1121339" y="27132"/>
                    <a:pt x="1121339" y="60584"/>
                  </a:cubicBezTo>
                  <a:cubicBezTo>
                    <a:pt x="1114390" y="231091"/>
                    <a:pt x="1114600" y="404496"/>
                    <a:pt x="1121339" y="580521"/>
                  </a:cubicBezTo>
                  <a:cubicBezTo>
                    <a:pt x="1121339" y="614007"/>
                    <a:pt x="1094208" y="641104"/>
                    <a:pt x="1060755" y="641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8" name="Google Shape;1598;p18"/>
            <p:cNvSpPr/>
            <p:nvPr/>
          </p:nvSpPr>
          <p:spPr>
            <a:xfrm>
              <a:off x="7090050" y="6331150"/>
              <a:ext cx="90726" cy="329072"/>
            </a:xfrm>
            <a:custGeom>
              <a:avLst/>
              <a:gdLst/>
              <a:ahLst/>
              <a:cxnLst/>
              <a:rect l="l" t="t" r="r" b="b"/>
              <a:pathLst>
                <a:path w="71862" h="329072" extrusionOk="0">
                  <a:moveTo>
                    <a:pt x="0" y="0"/>
                  </a:moveTo>
                  <a:lnTo>
                    <a:pt x="71862" y="0"/>
                  </a:lnTo>
                  <a:lnTo>
                    <a:pt x="71862" y="329072"/>
                  </a:lnTo>
                  <a:lnTo>
                    <a:pt x="0" y="32907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9" name="Google Shape;1599;p18"/>
            <p:cNvSpPr/>
            <p:nvPr/>
          </p:nvSpPr>
          <p:spPr>
            <a:xfrm>
              <a:off x="7218918" y="6481126"/>
              <a:ext cx="90726" cy="179097"/>
            </a:xfrm>
            <a:custGeom>
              <a:avLst/>
              <a:gdLst/>
              <a:ahLst/>
              <a:cxnLst/>
              <a:rect l="l" t="t" r="r" b="b"/>
              <a:pathLst>
                <a:path w="71862" h="179097" extrusionOk="0">
                  <a:moveTo>
                    <a:pt x="0" y="0"/>
                  </a:moveTo>
                  <a:lnTo>
                    <a:pt x="71862" y="0"/>
                  </a:lnTo>
                  <a:lnTo>
                    <a:pt x="71862" y="179097"/>
                  </a:lnTo>
                  <a:lnTo>
                    <a:pt x="0" y="17909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0" name="Google Shape;1600;p18"/>
            <p:cNvSpPr/>
            <p:nvPr/>
          </p:nvSpPr>
          <p:spPr>
            <a:xfrm>
              <a:off x="7327401" y="6285720"/>
              <a:ext cx="101333" cy="370136"/>
            </a:xfrm>
            <a:custGeom>
              <a:avLst/>
              <a:gdLst/>
              <a:ahLst/>
              <a:cxnLst/>
              <a:rect l="l" t="t" r="r" b="b"/>
              <a:pathLst>
                <a:path w="101333" h="370136" extrusionOk="0">
                  <a:moveTo>
                    <a:pt x="0" y="0"/>
                  </a:moveTo>
                  <a:lnTo>
                    <a:pt x="101334" y="0"/>
                  </a:lnTo>
                  <a:lnTo>
                    <a:pt x="101334" y="370136"/>
                  </a:lnTo>
                  <a:lnTo>
                    <a:pt x="0" y="370136"/>
                  </a:ln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1" name="Google Shape;1601;p18"/>
            <p:cNvSpPr/>
            <p:nvPr/>
          </p:nvSpPr>
          <p:spPr>
            <a:xfrm>
              <a:off x="7471335" y="6520721"/>
              <a:ext cx="101333" cy="135134"/>
            </a:xfrm>
            <a:custGeom>
              <a:avLst/>
              <a:gdLst/>
              <a:ahLst/>
              <a:cxnLst/>
              <a:rect l="l" t="t" r="r" b="b"/>
              <a:pathLst>
                <a:path w="101333" h="135134" extrusionOk="0">
                  <a:moveTo>
                    <a:pt x="0" y="0"/>
                  </a:moveTo>
                  <a:lnTo>
                    <a:pt x="101334" y="0"/>
                  </a:lnTo>
                  <a:lnTo>
                    <a:pt x="101334" y="135135"/>
                  </a:lnTo>
                  <a:lnTo>
                    <a:pt x="0" y="1351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602" name="Google Shape;1602;p18"/>
            <p:cNvGrpSpPr/>
            <p:nvPr/>
          </p:nvGrpSpPr>
          <p:grpSpPr>
            <a:xfrm>
              <a:off x="7651995" y="6199610"/>
              <a:ext cx="348504" cy="449891"/>
              <a:chOff x="7651995" y="6199610"/>
              <a:chExt cx="348504" cy="449891"/>
            </a:xfrm>
          </p:grpSpPr>
          <p:sp>
            <p:nvSpPr>
              <p:cNvPr id="1603" name="Google Shape;1603;p18"/>
              <p:cNvSpPr/>
              <p:nvPr/>
            </p:nvSpPr>
            <p:spPr>
              <a:xfrm>
                <a:off x="7751129" y="6199610"/>
                <a:ext cx="249370" cy="12256"/>
              </a:xfrm>
              <a:custGeom>
                <a:avLst/>
                <a:gdLst/>
                <a:ahLst/>
                <a:cxnLst/>
                <a:rect l="l" t="t" r="r" b="b"/>
                <a:pathLst>
                  <a:path w="249370" h="12256" extrusionOk="0">
                    <a:moveTo>
                      <a:pt x="243111" y="0"/>
                    </a:moveTo>
                    <a:lnTo>
                      <a:pt x="6259" y="0"/>
                    </a:lnTo>
                    <a:cubicBezTo>
                      <a:pt x="-2086" y="0"/>
                      <a:pt x="-2086" y="12256"/>
                      <a:pt x="6259" y="12256"/>
                    </a:cubicBezTo>
                    <a:lnTo>
                      <a:pt x="243111" y="12256"/>
                    </a:lnTo>
                    <a:cubicBezTo>
                      <a:pt x="251457" y="12256"/>
                      <a:pt x="251457" y="0"/>
                      <a:pt x="243111"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4" name="Google Shape;1604;p18"/>
              <p:cNvSpPr/>
              <p:nvPr/>
            </p:nvSpPr>
            <p:spPr>
              <a:xfrm>
                <a:off x="7651995" y="6287151"/>
                <a:ext cx="348504" cy="12256"/>
              </a:xfrm>
              <a:custGeom>
                <a:avLst/>
                <a:gdLst/>
                <a:ahLst/>
                <a:cxnLst/>
                <a:rect l="l" t="t" r="r" b="b"/>
                <a:pathLst>
                  <a:path w="348504" h="12256" extrusionOk="0">
                    <a:moveTo>
                      <a:pt x="342245" y="0"/>
                    </a:moveTo>
                    <a:lnTo>
                      <a:pt x="6259" y="0"/>
                    </a:lnTo>
                    <a:cubicBezTo>
                      <a:pt x="-2086" y="0"/>
                      <a:pt x="-2086" y="12256"/>
                      <a:pt x="6259" y="12256"/>
                    </a:cubicBezTo>
                    <a:lnTo>
                      <a:pt x="342245" y="12256"/>
                    </a:lnTo>
                    <a:cubicBezTo>
                      <a:pt x="350591" y="12221"/>
                      <a:pt x="350591" y="0"/>
                      <a:pt x="342245"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5" name="Google Shape;1605;p18"/>
              <p:cNvSpPr/>
              <p:nvPr/>
            </p:nvSpPr>
            <p:spPr>
              <a:xfrm>
                <a:off x="7651995" y="6374657"/>
                <a:ext cx="348504" cy="12256"/>
              </a:xfrm>
              <a:custGeom>
                <a:avLst/>
                <a:gdLst/>
                <a:ahLst/>
                <a:cxnLst/>
                <a:rect l="l" t="t" r="r" b="b"/>
                <a:pathLst>
                  <a:path w="348504" h="12256" extrusionOk="0">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6" name="Google Shape;1606;p18"/>
              <p:cNvSpPr/>
              <p:nvPr/>
            </p:nvSpPr>
            <p:spPr>
              <a:xfrm>
                <a:off x="7651995" y="6462198"/>
                <a:ext cx="348504" cy="12256"/>
              </a:xfrm>
              <a:custGeom>
                <a:avLst/>
                <a:gdLst/>
                <a:ahLst/>
                <a:cxnLst/>
                <a:rect l="l" t="t" r="r" b="b"/>
                <a:pathLst>
                  <a:path w="348504" h="12256" extrusionOk="0">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7" name="Google Shape;1607;p18"/>
              <p:cNvSpPr/>
              <p:nvPr/>
            </p:nvSpPr>
            <p:spPr>
              <a:xfrm>
                <a:off x="7651995" y="6549739"/>
                <a:ext cx="348504" cy="12256"/>
              </a:xfrm>
              <a:custGeom>
                <a:avLst/>
                <a:gdLst/>
                <a:ahLst/>
                <a:cxnLst/>
                <a:rect l="l" t="t" r="r" b="b"/>
                <a:pathLst>
                  <a:path w="348504" h="12256" extrusionOk="0">
                    <a:moveTo>
                      <a:pt x="342245" y="0"/>
                    </a:moveTo>
                    <a:lnTo>
                      <a:pt x="6259" y="0"/>
                    </a:lnTo>
                    <a:cubicBezTo>
                      <a:pt x="-2086" y="0"/>
                      <a:pt x="-2086" y="12256"/>
                      <a:pt x="6259" y="12256"/>
                    </a:cubicBezTo>
                    <a:lnTo>
                      <a:pt x="342245" y="12256"/>
                    </a:lnTo>
                    <a:cubicBezTo>
                      <a:pt x="350591" y="12221"/>
                      <a:pt x="350591" y="0"/>
                      <a:pt x="342245"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8" name="Google Shape;1608;p18"/>
              <p:cNvSpPr/>
              <p:nvPr/>
            </p:nvSpPr>
            <p:spPr>
              <a:xfrm>
                <a:off x="7651995" y="6637245"/>
                <a:ext cx="348504" cy="12256"/>
              </a:xfrm>
              <a:custGeom>
                <a:avLst/>
                <a:gdLst/>
                <a:ahLst/>
                <a:cxnLst/>
                <a:rect l="l" t="t" r="r" b="b"/>
                <a:pathLst>
                  <a:path w="348504" h="12256" extrusionOk="0">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609" name="Google Shape;1609;p18"/>
          <p:cNvGrpSpPr/>
          <p:nvPr/>
        </p:nvGrpSpPr>
        <p:grpSpPr>
          <a:xfrm>
            <a:off x="963888" y="3954713"/>
            <a:ext cx="59100" cy="547725"/>
            <a:chOff x="1263425" y="3094400"/>
            <a:chExt cx="59100" cy="547725"/>
          </a:xfrm>
        </p:grpSpPr>
        <p:sp>
          <p:nvSpPr>
            <p:cNvPr id="1610" name="Google Shape;1610;p18"/>
            <p:cNvSpPr/>
            <p:nvPr/>
          </p:nvSpPr>
          <p:spPr>
            <a:xfrm>
              <a:off x="1263425" y="3094400"/>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611" name="Google Shape;1611;p18"/>
            <p:cNvSpPr/>
            <p:nvPr/>
          </p:nvSpPr>
          <p:spPr>
            <a:xfrm>
              <a:off x="1263425" y="325727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612" name="Google Shape;1612;p18"/>
            <p:cNvSpPr/>
            <p:nvPr/>
          </p:nvSpPr>
          <p:spPr>
            <a:xfrm>
              <a:off x="1263425" y="3420150"/>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613" name="Google Shape;1613;p18"/>
            <p:cNvSpPr/>
            <p:nvPr/>
          </p:nvSpPr>
          <p:spPr>
            <a:xfrm>
              <a:off x="1263425" y="358302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614" name="Google Shape;1614;p18"/>
          <p:cNvGrpSpPr/>
          <p:nvPr/>
        </p:nvGrpSpPr>
        <p:grpSpPr>
          <a:xfrm>
            <a:off x="8078913" y="539500"/>
            <a:ext cx="59100" cy="384850"/>
            <a:chOff x="1263425" y="3257275"/>
            <a:chExt cx="59100" cy="384850"/>
          </a:xfrm>
        </p:grpSpPr>
        <p:sp>
          <p:nvSpPr>
            <p:cNvPr id="1615" name="Google Shape;1615;p18"/>
            <p:cNvSpPr/>
            <p:nvPr/>
          </p:nvSpPr>
          <p:spPr>
            <a:xfrm>
              <a:off x="1263425" y="325727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616" name="Google Shape;1616;p18"/>
            <p:cNvSpPr/>
            <p:nvPr/>
          </p:nvSpPr>
          <p:spPr>
            <a:xfrm>
              <a:off x="1263425" y="3420150"/>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617" name="Google Shape;1617;p18"/>
            <p:cNvSpPr/>
            <p:nvPr/>
          </p:nvSpPr>
          <p:spPr>
            <a:xfrm>
              <a:off x="1263425" y="358302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18"/>
        <p:cNvGrpSpPr/>
        <p:nvPr/>
      </p:nvGrpSpPr>
      <p:grpSpPr>
        <a:xfrm>
          <a:off x="0" y="0"/>
          <a:ext cx="0" cy="0"/>
          <a:chOff x="0" y="0"/>
          <a:chExt cx="0" cy="0"/>
        </a:xfrm>
      </p:grpSpPr>
      <p:grpSp>
        <p:nvGrpSpPr>
          <p:cNvPr id="1619" name="Google Shape;1619;p19"/>
          <p:cNvGrpSpPr/>
          <p:nvPr/>
        </p:nvGrpSpPr>
        <p:grpSpPr>
          <a:xfrm>
            <a:off x="132950" y="288834"/>
            <a:ext cx="8878100" cy="4565827"/>
            <a:chOff x="132949" y="231750"/>
            <a:chExt cx="8878100" cy="4680019"/>
          </a:xfrm>
        </p:grpSpPr>
        <p:grpSp>
          <p:nvGrpSpPr>
            <p:cNvPr id="1620" name="Google Shape;1620;p19"/>
            <p:cNvGrpSpPr/>
            <p:nvPr/>
          </p:nvGrpSpPr>
          <p:grpSpPr>
            <a:xfrm>
              <a:off x="132949" y="231800"/>
              <a:ext cx="3208658" cy="4679969"/>
              <a:chOff x="0" y="215773"/>
              <a:chExt cx="5161103" cy="6424999"/>
            </a:xfrm>
          </p:grpSpPr>
          <p:sp>
            <p:nvSpPr>
              <p:cNvPr id="1621" name="Google Shape;1621;p19"/>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622" name="Google Shape;1622;p19"/>
              <p:cNvGrpSpPr/>
              <p:nvPr/>
            </p:nvGrpSpPr>
            <p:grpSpPr>
              <a:xfrm>
                <a:off x="219442" y="513234"/>
                <a:ext cx="544011" cy="544011"/>
                <a:chOff x="219442" y="513234"/>
                <a:chExt cx="544011" cy="544011"/>
              </a:xfrm>
            </p:grpSpPr>
            <p:sp>
              <p:nvSpPr>
                <p:cNvPr id="1623" name="Google Shape;1623;p19"/>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4" name="Google Shape;1624;p19"/>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5" name="Google Shape;1625;p19"/>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6" name="Google Shape;1626;p19"/>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7" name="Google Shape;1627;p19"/>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8" name="Google Shape;1628;p19"/>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9" name="Google Shape;1629;p19"/>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0" name="Google Shape;1630;p19"/>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1" name="Google Shape;1631;p19"/>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2" name="Google Shape;1632;p19"/>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33" name="Google Shape;1633;p19"/>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4" name="Google Shape;1634;p19"/>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5" name="Google Shape;1635;p19"/>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6" name="Google Shape;1636;p19"/>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7" name="Google Shape;1637;p19"/>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8" name="Google Shape;1638;p19"/>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9" name="Google Shape;1639;p19"/>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0" name="Google Shape;1640;p19"/>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1" name="Google Shape;1641;p19"/>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2" name="Google Shape;1642;p19"/>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3" name="Google Shape;1643;p19"/>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4" name="Google Shape;1644;p19"/>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5" name="Google Shape;1645;p19"/>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6" name="Google Shape;1646;p19"/>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7" name="Google Shape;1647;p19"/>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8" name="Google Shape;1648;p19"/>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9" name="Google Shape;1649;p19"/>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0" name="Google Shape;1650;p19"/>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1" name="Google Shape;1651;p19"/>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2" name="Google Shape;1652;p19"/>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3" name="Google Shape;1653;p19"/>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4" name="Google Shape;1654;p19"/>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5" name="Google Shape;1655;p19"/>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6" name="Google Shape;1656;p19"/>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7" name="Google Shape;1657;p19"/>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8" name="Google Shape;1658;p19"/>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9" name="Google Shape;1659;p19"/>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0" name="Google Shape;1660;p19"/>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1" name="Google Shape;1661;p19"/>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662" name="Google Shape;1662;p19"/>
            <p:cNvGrpSpPr/>
            <p:nvPr/>
          </p:nvGrpSpPr>
          <p:grpSpPr>
            <a:xfrm>
              <a:off x="5802433" y="231750"/>
              <a:ext cx="3208617" cy="4679969"/>
              <a:chOff x="7029045" y="215707"/>
              <a:chExt cx="5161037" cy="6424998"/>
            </a:xfrm>
          </p:grpSpPr>
          <p:sp>
            <p:nvSpPr>
              <p:cNvPr id="1663" name="Google Shape;1663;p19"/>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664" name="Google Shape;1664;p19"/>
              <p:cNvGrpSpPr/>
              <p:nvPr/>
            </p:nvGrpSpPr>
            <p:grpSpPr>
              <a:xfrm>
                <a:off x="11426627" y="5799233"/>
                <a:ext cx="544011" cy="544012"/>
                <a:chOff x="11426627" y="5799233"/>
                <a:chExt cx="544011" cy="544012"/>
              </a:xfrm>
            </p:grpSpPr>
            <p:sp>
              <p:nvSpPr>
                <p:cNvPr id="1665" name="Google Shape;1665;p19"/>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6" name="Google Shape;1666;p19"/>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7" name="Google Shape;1667;p19"/>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8" name="Google Shape;1668;p19"/>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9" name="Google Shape;1669;p19"/>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0" name="Google Shape;1670;p19"/>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1" name="Google Shape;1671;p19"/>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2" name="Google Shape;1672;p19"/>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3" name="Google Shape;1673;p19"/>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4" name="Google Shape;1674;p19"/>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75" name="Google Shape;1675;p19"/>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6" name="Google Shape;1676;p19"/>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7" name="Google Shape;1677;p19"/>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8" name="Google Shape;1678;p19"/>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9" name="Google Shape;1679;p19"/>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0" name="Google Shape;1680;p19"/>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1" name="Google Shape;1681;p19"/>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2" name="Google Shape;1682;p19"/>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3" name="Google Shape;1683;p19"/>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4" name="Google Shape;1684;p19"/>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5" name="Google Shape;1685;p19"/>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6" name="Google Shape;1686;p19"/>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7" name="Google Shape;1687;p19"/>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8" name="Google Shape;1688;p19"/>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9" name="Google Shape;1689;p19"/>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0" name="Google Shape;1690;p19"/>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1" name="Google Shape;1691;p19"/>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2" name="Google Shape;1692;p19"/>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3" name="Google Shape;1693;p19"/>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4" name="Google Shape;1694;p19"/>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5" name="Google Shape;1695;p19"/>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6" name="Google Shape;1696;p19"/>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7" name="Google Shape;1697;p19"/>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8" name="Google Shape;1698;p19"/>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9" name="Google Shape;1699;p19"/>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0" name="Google Shape;1700;p19"/>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1" name="Google Shape;1701;p19"/>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2" name="Google Shape;1702;p19"/>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3" name="Google Shape;1703;p19"/>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704" name="Google Shape;1704;p19"/>
            <p:cNvGrpSpPr/>
            <p:nvPr/>
          </p:nvGrpSpPr>
          <p:grpSpPr>
            <a:xfrm rot="-5400000">
              <a:off x="4542463" y="109238"/>
              <a:ext cx="59100" cy="384850"/>
              <a:chOff x="1263425" y="3257275"/>
              <a:chExt cx="59100" cy="384850"/>
            </a:xfrm>
          </p:grpSpPr>
          <p:sp>
            <p:nvSpPr>
              <p:cNvPr id="1705" name="Google Shape;1705;p19"/>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06" name="Google Shape;1706;p19"/>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07" name="Google Shape;1707;p19"/>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708" name="Google Shape;1708;p19"/>
            <p:cNvGrpSpPr/>
            <p:nvPr/>
          </p:nvGrpSpPr>
          <p:grpSpPr>
            <a:xfrm rot="-5400000">
              <a:off x="4553050" y="4649063"/>
              <a:ext cx="59100" cy="384850"/>
              <a:chOff x="1263425" y="3257275"/>
              <a:chExt cx="59100" cy="384850"/>
            </a:xfrm>
          </p:grpSpPr>
          <p:sp>
            <p:nvSpPr>
              <p:cNvPr id="1709" name="Google Shape;1709;p19"/>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10" name="Google Shape;1710;p19"/>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11" name="Google Shape;1711;p19"/>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grpSp>
        <p:nvGrpSpPr>
          <p:cNvPr id="1712" name="Google Shape;1712;p19"/>
          <p:cNvGrpSpPr/>
          <p:nvPr/>
        </p:nvGrpSpPr>
        <p:grpSpPr>
          <a:xfrm>
            <a:off x="914692" y="3500465"/>
            <a:ext cx="803540" cy="1103589"/>
            <a:chOff x="8502899" y="1189255"/>
            <a:chExt cx="855922" cy="1175532"/>
          </a:xfrm>
        </p:grpSpPr>
        <p:grpSp>
          <p:nvGrpSpPr>
            <p:cNvPr id="1713" name="Google Shape;1713;p19"/>
            <p:cNvGrpSpPr/>
            <p:nvPr/>
          </p:nvGrpSpPr>
          <p:grpSpPr>
            <a:xfrm>
              <a:off x="8577834" y="2220818"/>
              <a:ext cx="743729" cy="143969"/>
              <a:chOff x="8577834" y="2220818"/>
              <a:chExt cx="743729" cy="143969"/>
            </a:xfrm>
          </p:grpSpPr>
          <p:sp>
            <p:nvSpPr>
              <p:cNvPr id="1714" name="Google Shape;1714;p19"/>
              <p:cNvSpPr/>
              <p:nvPr/>
            </p:nvSpPr>
            <p:spPr>
              <a:xfrm>
                <a:off x="8577834" y="2220818"/>
                <a:ext cx="743729" cy="143969"/>
              </a:xfrm>
              <a:custGeom>
                <a:avLst/>
                <a:gdLst/>
                <a:ahLst/>
                <a:cxnLst/>
                <a:rect l="l" t="t" r="r" b="b"/>
                <a:pathLst>
                  <a:path w="743729" h="143969" extrusionOk="0">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43" y="143969"/>
                      <a:pt x="731229" y="143969"/>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715" name="Google Shape;1715;p19"/>
              <p:cNvGrpSpPr/>
              <p:nvPr/>
            </p:nvGrpSpPr>
            <p:grpSpPr>
              <a:xfrm>
                <a:off x="8639465" y="2240966"/>
                <a:ext cx="620503" cy="102695"/>
                <a:chOff x="8639465" y="2240966"/>
                <a:chExt cx="620503" cy="102695"/>
              </a:xfrm>
            </p:grpSpPr>
            <p:sp>
              <p:nvSpPr>
                <p:cNvPr id="1716" name="Google Shape;1716;p19"/>
                <p:cNvSpPr/>
                <p:nvPr/>
              </p:nvSpPr>
              <p:spPr>
                <a:xfrm>
                  <a:off x="8639465" y="2240966"/>
                  <a:ext cx="11733" cy="102695"/>
                </a:xfrm>
                <a:custGeom>
                  <a:avLst/>
                  <a:gdLst/>
                  <a:ahLst/>
                  <a:cxnLst/>
                  <a:rect l="l" t="t" r="r" b="b"/>
                  <a:pathLst>
                    <a:path w="11733" h="102695" extrusionOk="0">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76"/>
                        <a:pt x="9114" y="102695"/>
                        <a:pt x="5867"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7" name="Google Shape;1717;p19"/>
                <p:cNvSpPr/>
                <p:nvPr/>
              </p:nvSpPr>
              <p:spPr>
                <a:xfrm>
                  <a:off x="8726412" y="2240966"/>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8" name="Google Shape;1718;p19"/>
                <p:cNvSpPr/>
                <p:nvPr/>
              </p:nvSpPr>
              <p:spPr>
                <a:xfrm>
                  <a:off x="8813394" y="2240966"/>
                  <a:ext cx="11733" cy="102695"/>
                </a:xfrm>
                <a:custGeom>
                  <a:avLst/>
                  <a:gdLst/>
                  <a:ahLst/>
                  <a:cxnLst/>
                  <a:rect l="l" t="t" r="r" b="b"/>
                  <a:pathLst>
                    <a:path w="11733" h="102695" extrusionOk="0">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114"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9" name="Google Shape;1719;p19"/>
                <p:cNvSpPr/>
                <p:nvPr/>
              </p:nvSpPr>
              <p:spPr>
                <a:xfrm>
                  <a:off x="8900342" y="2240966"/>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0" name="Google Shape;1720;p19"/>
                <p:cNvSpPr/>
                <p:nvPr/>
              </p:nvSpPr>
              <p:spPr>
                <a:xfrm>
                  <a:off x="8987324" y="2240966"/>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1" name="Google Shape;1721;p19"/>
                <p:cNvSpPr/>
                <p:nvPr/>
              </p:nvSpPr>
              <p:spPr>
                <a:xfrm>
                  <a:off x="9074270" y="2240966"/>
                  <a:ext cx="11733" cy="102695"/>
                </a:xfrm>
                <a:custGeom>
                  <a:avLst/>
                  <a:gdLst/>
                  <a:ahLst/>
                  <a:cxnLst/>
                  <a:rect l="l" t="t" r="r" b="b"/>
                  <a:pathLst>
                    <a:path w="11733" h="102695" extrusionOk="0">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68" y="100076"/>
                        <a:pt x="9114" y="102695"/>
                        <a:pt x="5867"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2" name="Google Shape;1722;p19"/>
                <p:cNvSpPr/>
                <p:nvPr/>
              </p:nvSpPr>
              <p:spPr>
                <a:xfrm>
                  <a:off x="9161253" y="2240966"/>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3" name="Google Shape;1723;p19"/>
                <p:cNvSpPr/>
                <p:nvPr/>
              </p:nvSpPr>
              <p:spPr>
                <a:xfrm>
                  <a:off x="9248235" y="2240966"/>
                  <a:ext cx="11733" cy="102695"/>
                </a:xfrm>
                <a:custGeom>
                  <a:avLst/>
                  <a:gdLst/>
                  <a:ahLst/>
                  <a:cxnLst/>
                  <a:rect l="l" t="t" r="r" b="b"/>
                  <a:pathLst>
                    <a:path w="11733" h="102695" extrusionOk="0">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079"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724" name="Google Shape;1724;p19"/>
            <p:cNvSpPr/>
            <p:nvPr/>
          </p:nvSpPr>
          <p:spPr>
            <a:xfrm>
              <a:off x="8521859" y="2076884"/>
              <a:ext cx="743729" cy="143969"/>
            </a:xfrm>
            <a:custGeom>
              <a:avLst/>
              <a:gdLst/>
              <a:ahLst/>
              <a:cxnLst/>
              <a:rect l="l" t="t" r="r" b="b"/>
              <a:pathLst>
                <a:path w="743729" h="143969" extrusionOk="0">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08" y="143969"/>
                    <a:pt x="731229" y="143969"/>
                  </a:cubicBezTo>
                  <a:close/>
                </a:path>
              </a:pathLst>
            </a:custGeom>
            <a:solidFill>
              <a:srgbClr val="00F9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725" name="Google Shape;1725;p19"/>
            <p:cNvGrpSpPr/>
            <p:nvPr/>
          </p:nvGrpSpPr>
          <p:grpSpPr>
            <a:xfrm>
              <a:off x="8583491" y="2097032"/>
              <a:ext cx="620467" cy="102695"/>
              <a:chOff x="8583491" y="2097032"/>
              <a:chExt cx="620467" cy="102695"/>
            </a:xfrm>
          </p:grpSpPr>
          <p:sp>
            <p:nvSpPr>
              <p:cNvPr id="1726" name="Google Shape;1726;p19"/>
              <p:cNvSpPr/>
              <p:nvPr/>
            </p:nvSpPr>
            <p:spPr>
              <a:xfrm>
                <a:off x="8583491" y="2097032"/>
                <a:ext cx="11732" cy="102695"/>
              </a:xfrm>
              <a:custGeom>
                <a:avLst/>
                <a:gdLst/>
                <a:ahLst/>
                <a:cxnLst/>
                <a:rect l="l" t="t" r="r" b="b"/>
                <a:pathLst>
                  <a:path w="11732" h="102695" extrusionOk="0">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7" name="Google Shape;1727;p19"/>
              <p:cNvSpPr/>
              <p:nvPr/>
            </p:nvSpPr>
            <p:spPr>
              <a:xfrm>
                <a:off x="8670438" y="2097032"/>
                <a:ext cx="11732" cy="102695"/>
              </a:xfrm>
              <a:custGeom>
                <a:avLst/>
                <a:gdLst/>
                <a:ahLst/>
                <a:cxnLst/>
                <a:rect l="l" t="t" r="r" b="b"/>
                <a:pathLst>
                  <a:path w="11732" h="102695" extrusionOk="0">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8" name="Google Shape;1728;p19"/>
              <p:cNvSpPr/>
              <p:nvPr/>
            </p:nvSpPr>
            <p:spPr>
              <a:xfrm>
                <a:off x="8757420" y="2097032"/>
                <a:ext cx="11733" cy="102695"/>
              </a:xfrm>
              <a:custGeom>
                <a:avLst/>
                <a:gdLst/>
                <a:ahLst/>
                <a:cxnLst/>
                <a:rect l="l" t="t" r="r" b="b"/>
                <a:pathLst>
                  <a:path w="11733" h="102695" extrusionOk="0">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33" y="100077"/>
                      <a:pt x="9114" y="102696"/>
                      <a:pt x="5867"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9" name="Google Shape;1729;p19"/>
              <p:cNvSpPr/>
              <p:nvPr/>
            </p:nvSpPr>
            <p:spPr>
              <a:xfrm>
                <a:off x="8844367" y="2097032"/>
                <a:ext cx="11732" cy="102695"/>
              </a:xfrm>
              <a:custGeom>
                <a:avLst/>
                <a:gdLst/>
                <a:ahLst/>
                <a:cxnLst/>
                <a:rect l="l" t="t" r="r" b="b"/>
                <a:pathLst>
                  <a:path w="11732" h="102695" extrusionOk="0">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0" name="Google Shape;1730;p19"/>
              <p:cNvSpPr/>
              <p:nvPr/>
            </p:nvSpPr>
            <p:spPr>
              <a:xfrm>
                <a:off x="8931349" y="2097032"/>
                <a:ext cx="11733" cy="102695"/>
              </a:xfrm>
              <a:custGeom>
                <a:avLst/>
                <a:gdLst/>
                <a:ahLst/>
                <a:cxnLst/>
                <a:rect l="l" t="t" r="r" b="b"/>
                <a:pathLst>
                  <a:path w="11733" h="102695" extrusionOk="0">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33" y="100077"/>
                      <a:pt x="9114"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1" name="Google Shape;1731;p19"/>
              <p:cNvSpPr/>
              <p:nvPr/>
            </p:nvSpPr>
            <p:spPr>
              <a:xfrm>
                <a:off x="9018296" y="2097032"/>
                <a:ext cx="11733" cy="102695"/>
              </a:xfrm>
              <a:custGeom>
                <a:avLst/>
                <a:gdLst/>
                <a:ahLst/>
                <a:cxnLst/>
                <a:rect l="l" t="t" r="r" b="b"/>
                <a:pathLst>
                  <a:path w="11733" h="102695" extrusionOk="0">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68" y="100077"/>
                      <a:pt x="9114" y="102696"/>
                      <a:pt x="5867"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2" name="Google Shape;1732;p19"/>
              <p:cNvSpPr/>
              <p:nvPr/>
            </p:nvSpPr>
            <p:spPr>
              <a:xfrm>
                <a:off x="9105278" y="2097032"/>
                <a:ext cx="11732" cy="102695"/>
              </a:xfrm>
              <a:custGeom>
                <a:avLst/>
                <a:gdLst/>
                <a:ahLst/>
                <a:cxnLst/>
                <a:rect l="l" t="t" r="r" b="b"/>
                <a:pathLst>
                  <a:path w="11732" h="102695" extrusionOk="0">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3" name="Google Shape;1733;p19"/>
              <p:cNvSpPr/>
              <p:nvPr/>
            </p:nvSpPr>
            <p:spPr>
              <a:xfrm>
                <a:off x="9192225" y="2097032"/>
                <a:ext cx="11733" cy="102695"/>
              </a:xfrm>
              <a:custGeom>
                <a:avLst/>
                <a:gdLst/>
                <a:ahLst/>
                <a:cxnLst/>
                <a:rect l="l" t="t" r="r" b="b"/>
                <a:pathLst>
                  <a:path w="11733" h="102695" extrusionOk="0">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68" y="100077"/>
                      <a:pt x="9114" y="102696"/>
                      <a:pt x="5866" y="102696"/>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34" name="Google Shape;1734;p19"/>
            <p:cNvSpPr/>
            <p:nvPr/>
          </p:nvSpPr>
          <p:spPr>
            <a:xfrm>
              <a:off x="8615092" y="1932950"/>
              <a:ext cx="743729" cy="143969"/>
            </a:xfrm>
            <a:custGeom>
              <a:avLst/>
              <a:gdLst/>
              <a:ahLst/>
              <a:cxnLst/>
              <a:rect l="l" t="t" r="r" b="b"/>
              <a:pathLst>
                <a:path w="743729" h="143969" extrusionOk="0">
                  <a:moveTo>
                    <a:pt x="731195" y="143969"/>
                  </a:moveTo>
                  <a:lnTo>
                    <a:pt x="12501" y="143969"/>
                  </a:lnTo>
                  <a:cubicBezTo>
                    <a:pt x="5587" y="143969"/>
                    <a:pt x="0" y="138382"/>
                    <a:pt x="0" y="131468"/>
                  </a:cubicBezTo>
                  <a:lnTo>
                    <a:pt x="0" y="12501"/>
                  </a:lnTo>
                  <a:cubicBezTo>
                    <a:pt x="0" y="5587"/>
                    <a:pt x="5587" y="0"/>
                    <a:pt x="12501" y="0"/>
                  </a:cubicBezTo>
                  <a:lnTo>
                    <a:pt x="731230" y="0"/>
                  </a:lnTo>
                  <a:cubicBezTo>
                    <a:pt x="738143" y="0"/>
                    <a:pt x="743730" y="5587"/>
                    <a:pt x="743730" y="12501"/>
                  </a:cubicBezTo>
                  <a:lnTo>
                    <a:pt x="743730" y="131468"/>
                  </a:lnTo>
                  <a:cubicBezTo>
                    <a:pt x="743695" y="138347"/>
                    <a:pt x="738108" y="143969"/>
                    <a:pt x="731195" y="143969"/>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735" name="Google Shape;1735;p19"/>
            <p:cNvGrpSpPr/>
            <p:nvPr/>
          </p:nvGrpSpPr>
          <p:grpSpPr>
            <a:xfrm>
              <a:off x="8676688" y="1953098"/>
              <a:ext cx="620503" cy="102695"/>
              <a:chOff x="8676688" y="1953098"/>
              <a:chExt cx="620503" cy="102695"/>
            </a:xfrm>
          </p:grpSpPr>
          <p:sp>
            <p:nvSpPr>
              <p:cNvPr id="1736" name="Google Shape;1736;p19"/>
              <p:cNvSpPr/>
              <p:nvPr/>
            </p:nvSpPr>
            <p:spPr>
              <a:xfrm>
                <a:off x="8676688" y="1953098"/>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7" name="Google Shape;1737;p19"/>
              <p:cNvSpPr/>
              <p:nvPr/>
            </p:nvSpPr>
            <p:spPr>
              <a:xfrm>
                <a:off x="8763670" y="1953098"/>
                <a:ext cx="11733" cy="102695"/>
              </a:xfrm>
              <a:custGeom>
                <a:avLst/>
                <a:gdLst/>
                <a:ahLst/>
                <a:cxnLst/>
                <a:rect l="l" t="t" r="r" b="b"/>
                <a:pathLst>
                  <a:path w="11733" h="102695" extrusionOk="0">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8" name="Google Shape;1738;p19"/>
              <p:cNvSpPr/>
              <p:nvPr/>
            </p:nvSpPr>
            <p:spPr>
              <a:xfrm>
                <a:off x="8850618" y="1953098"/>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9" name="Google Shape;1739;p19"/>
              <p:cNvSpPr/>
              <p:nvPr/>
            </p:nvSpPr>
            <p:spPr>
              <a:xfrm>
                <a:off x="8937600" y="1953098"/>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0" name="Google Shape;1740;p19"/>
              <p:cNvSpPr/>
              <p:nvPr/>
            </p:nvSpPr>
            <p:spPr>
              <a:xfrm>
                <a:off x="9024546" y="1953098"/>
                <a:ext cx="11733" cy="102695"/>
              </a:xfrm>
              <a:custGeom>
                <a:avLst/>
                <a:gdLst/>
                <a:ahLst/>
                <a:cxnLst/>
                <a:rect l="l" t="t" r="r" b="b"/>
                <a:pathLst>
                  <a:path w="11733" h="102695" extrusionOk="0">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1" name="Google Shape;1741;p19"/>
              <p:cNvSpPr/>
              <p:nvPr/>
            </p:nvSpPr>
            <p:spPr>
              <a:xfrm>
                <a:off x="9111529" y="1953098"/>
                <a:ext cx="11732" cy="102695"/>
              </a:xfrm>
              <a:custGeom>
                <a:avLst/>
                <a:gdLst/>
                <a:ahLst/>
                <a:cxnLst/>
                <a:rect l="l" t="t" r="r" b="b"/>
                <a:pathLst>
                  <a:path w="11732" h="102695" extrusionOk="0">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2" name="Google Shape;1742;p19"/>
              <p:cNvSpPr/>
              <p:nvPr/>
            </p:nvSpPr>
            <p:spPr>
              <a:xfrm>
                <a:off x="9198476" y="1953098"/>
                <a:ext cx="11733" cy="102695"/>
              </a:xfrm>
              <a:custGeom>
                <a:avLst/>
                <a:gdLst/>
                <a:ahLst/>
                <a:cxnLst/>
                <a:rect l="l" t="t" r="r" b="b"/>
                <a:pathLst>
                  <a:path w="11733" h="102695" extrusionOk="0">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3" name="Google Shape;1743;p19"/>
              <p:cNvSpPr/>
              <p:nvPr/>
            </p:nvSpPr>
            <p:spPr>
              <a:xfrm>
                <a:off x="9285458" y="1953098"/>
                <a:ext cx="11733" cy="102695"/>
              </a:xfrm>
              <a:custGeom>
                <a:avLst/>
                <a:gdLst/>
                <a:ahLst/>
                <a:cxnLst/>
                <a:rect l="l" t="t" r="r" b="b"/>
                <a:pathLst>
                  <a:path w="11733" h="102695" extrusionOk="0">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44" name="Google Shape;1744;p19"/>
            <p:cNvSpPr/>
            <p:nvPr/>
          </p:nvSpPr>
          <p:spPr>
            <a:xfrm>
              <a:off x="8565857" y="1189255"/>
              <a:ext cx="743694" cy="743694"/>
            </a:xfrm>
            <a:custGeom>
              <a:avLst/>
              <a:gdLst/>
              <a:ahLst/>
              <a:cxnLst/>
              <a:rect l="l" t="t" r="r" b="b"/>
              <a:pathLst>
                <a:path w="743694" h="743694" extrusionOk="0">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4E8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5" name="Google Shape;1745;p19"/>
            <p:cNvSpPr/>
            <p:nvPr/>
          </p:nvSpPr>
          <p:spPr>
            <a:xfrm>
              <a:off x="9175464" y="1555236"/>
              <a:ext cx="118723" cy="11732"/>
            </a:xfrm>
            <a:custGeom>
              <a:avLst/>
              <a:gdLst/>
              <a:ahLst/>
              <a:cxnLst/>
              <a:rect l="l" t="t" r="r" b="b"/>
              <a:pathLst>
                <a:path w="118723" h="11732" extrusionOk="0">
                  <a:moveTo>
                    <a:pt x="112857" y="11733"/>
                  </a:moveTo>
                  <a:lnTo>
                    <a:pt x="5867" y="11733"/>
                  </a:lnTo>
                  <a:cubicBezTo>
                    <a:pt x="2619" y="11733"/>
                    <a:pt x="0" y="9114"/>
                    <a:pt x="0" y="5866"/>
                  </a:cubicBezTo>
                  <a:cubicBezTo>
                    <a:pt x="0" y="2619"/>
                    <a:pt x="2619" y="0"/>
                    <a:pt x="5867" y="0"/>
                  </a:cubicBezTo>
                  <a:lnTo>
                    <a:pt x="112857" y="0"/>
                  </a:lnTo>
                  <a:cubicBezTo>
                    <a:pt x="116104" y="0"/>
                    <a:pt x="118723" y="2619"/>
                    <a:pt x="118723" y="5866"/>
                  </a:cubicBezTo>
                  <a:cubicBezTo>
                    <a:pt x="118723" y="9114"/>
                    <a:pt x="116104" y="11733"/>
                    <a:pt x="112857"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6" name="Google Shape;1746;p19"/>
            <p:cNvSpPr/>
            <p:nvPr/>
          </p:nvSpPr>
          <p:spPr>
            <a:xfrm>
              <a:off x="9145505" y="1649202"/>
              <a:ext cx="134715" cy="11732"/>
            </a:xfrm>
            <a:custGeom>
              <a:avLst/>
              <a:gdLst/>
              <a:ahLst/>
              <a:cxnLst/>
              <a:rect l="l" t="t" r="r" b="b"/>
              <a:pathLst>
                <a:path w="134715" h="11732" extrusionOk="0">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7" name="Google Shape;1747;p19"/>
            <p:cNvSpPr/>
            <p:nvPr/>
          </p:nvSpPr>
          <p:spPr>
            <a:xfrm>
              <a:off x="9124484" y="1732168"/>
              <a:ext cx="123716" cy="11732"/>
            </a:xfrm>
            <a:custGeom>
              <a:avLst/>
              <a:gdLst/>
              <a:ahLst/>
              <a:cxnLst/>
              <a:rect l="l" t="t" r="r" b="b"/>
              <a:pathLst>
                <a:path w="123716" h="11732" extrusionOk="0">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8" name="Google Shape;1748;p19"/>
            <p:cNvSpPr/>
            <p:nvPr/>
          </p:nvSpPr>
          <p:spPr>
            <a:xfrm>
              <a:off x="9084502" y="1809653"/>
              <a:ext cx="111739" cy="11732"/>
            </a:xfrm>
            <a:custGeom>
              <a:avLst/>
              <a:gdLst/>
              <a:ahLst/>
              <a:cxnLst/>
              <a:rect l="l" t="t" r="r" b="b"/>
              <a:pathLst>
                <a:path w="111739" h="11732" extrusionOk="0">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9" name="Google Shape;1749;p19"/>
            <p:cNvSpPr/>
            <p:nvPr/>
          </p:nvSpPr>
          <p:spPr>
            <a:xfrm>
              <a:off x="9023395" y="1875125"/>
              <a:ext cx="89880" cy="11732"/>
            </a:xfrm>
            <a:custGeom>
              <a:avLst/>
              <a:gdLst/>
              <a:ahLst/>
              <a:cxnLst/>
              <a:rect l="l" t="t" r="r" b="b"/>
              <a:pathLst>
                <a:path w="89880" h="11732" extrusionOk="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0" name="Google Shape;1750;p19"/>
            <p:cNvSpPr/>
            <p:nvPr/>
          </p:nvSpPr>
          <p:spPr>
            <a:xfrm>
              <a:off x="9145505" y="1461270"/>
              <a:ext cx="134715" cy="11732"/>
            </a:xfrm>
            <a:custGeom>
              <a:avLst/>
              <a:gdLst/>
              <a:ahLst/>
              <a:cxnLst/>
              <a:rect l="l" t="t" r="r" b="b"/>
              <a:pathLst>
                <a:path w="134715" h="11732" extrusionOk="0">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1" name="Google Shape;1751;p19"/>
            <p:cNvSpPr/>
            <p:nvPr/>
          </p:nvSpPr>
          <p:spPr>
            <a:xfrm>
              <a:off x="9124484" y="1378304"/>
              <a:ext cx="123716" cy="11732"/>
            </a:xfrm>
            <a:custGeom>
              <a:avLst/>
              <a:gdLst/>
              <a:ahLst/>
              <a:cxnLst/>
              <a:rect l="l" t="t" r="r" b="b"/>
              <a:pathLst>
                <a:path w="123716" h="11732" extrusionOk="0">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2" name="Google Shape;1752;p19"/>
            <p:cNvSpPr/>
            <p:nvPr/>
          </p:nvSpPr>
          <p:spPr>
            <a:xfrm>
              <a:off x="9084502" y="1300855"/>
              <a:ext cx="111739" cy="11732"/>
            </a:xfrm>
            <a:custGeom>
              <a:avLst/>
              <a:gdLst/>
              <a:ahLst/>
              <a:cxnLst/>
              <a:rect l="l" t="t" r="r" b="b"/>
              <a:pathLst>
                <a:path w="111739" h="11732" extrusionOk="0">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3" name="Google Shape;1753;p19"/>
            <p:cNvSpPr/>
            <p:nvPr/>
          </p:nvSpPr>
          <p:spPr>
            <a:xfrm>
              <a:off x="9023395" y="1235382"/>
              <a:ext cx="89880" cy="11732"/>
            </a:xfrm>
            <a:custGeom>
              <a:avLst/>
              <a:gdLst/>
              <a:ahLst/>
              <a:cxnLst/>
              <a:rect l="l" t="t" r="r" b="b"/>
              <a:pathLst>
                <a:path w="89880" h="11732" extrusionOk="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4" name="Google Shape;1754;p19"/>
            <p:cNvSpPr/>
            <p:nvPr/>
          </p:nvSpPr>
          <p:spPr>
            <a:xfrm>
              <a:off x="8502899" y="1189255"/>
              <a:ext cx="743694" cy="743694"/>
            </a:xfrm>
            <a:custGeom>
              <a:avLst/>
              <a:gdLst/>
              <a:ahLst/>
              <a:cxnLst/>
              <a:rect l="l" t="t" r="r" b="b"/>
              <a:pathLst>
                <a:path w="743694" h="743694" extrusionOk="0">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00F9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5" name="Google Shape;1755;p19"/>
            <p:cNvSpPr/>
            <p:nvPr/>
          </p:nvSpPr>
          <p:spPr>
            <a:xfrm>
              <a:off x="8602870" y="1289227"/>
              <a:ext cx="543751" cy="543751"/>
            </a:xfrm>
            <a:custGeom>
              <a:avLst/>
              <a:gdLst/>
              <a:ahLst/>
              <a:cxnLst/>
              <a:rect l="l" t="t" r="r" b="b"/>
              <a:pathLst>
                <a:path w="543751" h="543751" extrusionOk="0">
                  <a:moveTo>
                    <a:pt x="543751" y="271876"/>
                  </a:moveTo>
                  <a:cubicBezTo>
                    <a:pt x="543751" y="422029"/>
                    <a:pt x="422028" y="543751"/>
                    <a:pt x="271875" y="543751"/>
                  </a:cubicBezTo>
                  <a:cubicBezTo>
                    <a:pt x="121722" y="543751"/>
                    <a:pt x="-1" y="422029"/>
                    <a:pt x="-1" y="271876"/>
                  </a:cubicBezTo>
                  <a:cubicBezTo>
                    <a:pt x="-1" y="121723"/>
                    <a:pt x="121722" y="0"/>
                    <a:pt x="271875" y="0"/>
                  </a:cubicBezTo>
                  <a:cubicBezTo>
                    <a:pt x="422028" y="0"/>
                    <a:pt x="543751" y="121723"/>
                    <a:pt x="543751" y="2718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6" name="Google Shape;1756;p19"/>
            <p:cNvSpPr/>
            <p:nvPr/>
          </p:nvSpPr>
          <p:spPr>
            <a:xfrm>
              <a:off x="8780676" y="1374777"/>
              <a:ext cx="188070" cy="369333"/>
            </a:xfrm>
            <a:custGeom>
              <a:avLst/>
              <a:gdLst/>
              <a:ahLst/>
              <a:cxnLst/>
              <a:rect l="l" t="t" r="r" b="b"/>
              <a:pathLst>
                <a:path w="188070" h="369333" extrusionOk="0">
                  <a:moveTo>
                    <a:pt x="178258" y="206857"/>
                  </a:moveTo>
                  <a:cubicBezTo>
                    <a:pt x="171729" y="196696"/>
                    <a:pt x="161987" y="188036"/>
                    <a:pt x="149102" y="180878"/>
                  </a:cubicBezTo>
                  <a:cubicBezTo>
                    <a:pt x="136217" y="173720"/>
                    <a:pt x="120294" y="167120"/>
                    <a:pt x="101334" y="161149"/>
                  </a:cubicBezTo>
                  <a:cubicBezTo>
                    <a:pt x="90369" y="157657"/>
                    <a:pt x="80941" y="154340"/>
                    <a:pt x="73119" y="151162"/>
                  </a:cubicBezTo>
                  <a:cubicBezTo>
                    <a:pt x="65263" y="147985"/>
                    <a:pt x="59222" y="144144"/>
                    <a:pt x="54997" y="139674"/>
                  </a:cubicBezTo>
                  <a:cubicBezTo>
                    <a:pt x="50771" y="135170"/>
                    <a:pt x="48641" y="129268"/>
                    <a:pt x="48641" y="121901"/>
                  </a:cubicBezTo>
                  <a:cubicBezTo>
                    <a:pt x="48641" y="112682"/>
                    <a:pt x="52448" y="105768"/>
                    <a:pt x="60060" y="101159"/>
                  </a:cubicBezTo>
                  <a:cubicBezTo>
                    <a:pt x="67672" y="96550"/>
                    <a:pt x="78427" y="94245"/>
                    <a:pt x="92394" y="94245"/>
                  </a:cubicBezTo>
                  <a:cubicBezTo>
                    <a:pt x="105733" y="94245"/>
                    <a:pt x="118862" y="95956"/>
                    <a:pt x="131748" y="99378"/>
                  </a:cubicBezTo>
                  <a:cubicBezTo>
                    <a:pt x="144632" y="102800"/>
                    <a:pt x="158460" y="107828"/>
                    <a:pt x="173160" y="114428"/>
                  </a:cubicBezTo>
                  <a:lnTo>
                    <a:pt x="178015" y="65437"/>
                  </a:lnTo>
                  <a:cubicBezTo>
                    <a:pt x="167783" y="61317"/>
                    <a:pt x="155457" y="57511"/>
                    <a:pt x="141001" y="53949"/>
                  </a:cubicBezTo>
                  <a:cubicBezTo>
                    <a:pt x="132586" y="51889"/>
                    <a:pt x="123856" y="50492"/>
                    <a:pt x="114917" y="49619"/>
                  </a:cubicBezTo>
                  <a:lnTo>
                    <a:pt x="117815" y="0"/>
                  </a:lnTo>
                  <a:lnTo>
                    <a:pt x="81186" y="0"/>
                  </a:lnTo>
                  <a:lnTo>
                    <a:pt x="84048" y="49061"/>
                  </a:lnTo>
                  <a:cubicBezTo>
                    <a:pt x="67986" y="50038"/>
                    <a:pt x="54089" y="53006"/>
                    <a:pt x="42565" y="58244"/>
                  </a:cubicBezTo>
                  <a:cubicBezTo>
                    <a:pt x="28423" y="64669"/>
                    <a:pt x="17808" y="73504"/>
                    <a:pt x="10684" y="84782"/>
                  </a:cubicBezTo>
                  <a:cubicBezTo>
                    <a:pt x="3562" y="96061"/>
                    <a:pt x="35" y="108911"/>
                    <a:pt x="35" y="123367"/>
                  </a:cubicBezTo>
                  <a:cubicBezTo>
                    <a:pt x="35" y="138068"/>
                    <a:pt x="3282" y="150150"/>
                    <a:pt x="9742" y="159613"/>
                  </a:cubicBezTo>
                  <a:cubicBezTo>
                    <a:pt x="16237" y="169076"/>
                    <a:pt x="25001" y="176897"/>
                    <a:pt x="36105" y="183078"/>
                  </a:cubicBezTo>
                  <a:cubicBezTo>
                    <a:pt x="47210" y="189259"/>
                    <a:pt x="59710" y="194776"/>
                    <a:pt x="73678" y="199629"/>
                  </a:cubicBezTo>
                  <a:cubicBezTo>
                    <a:pt x="87645" y="204483"/>
                    <a:pt x="99098" y="208813"/>
                    <a:pt x="108073" y="212619"/>
                  </a:cubicBezTo>
                  <a:cubicBezTo>
                    <a:pt x="117047" y="216425"/>
                    <a:pt x="123716" y="220720"/>
                    <a:pt x="128081" y="225504"/>
                  </a:cubicBezTo>
                  <a:cubicBezTo>
                    <a:pt x="132446" y="230288"/>
                    <a:pt x="134610" y="236643"/>
                    <a:pt x="134610" y="244465"/>
                  </a:cubicBezTo>
                  <a:cubicBezTo>
                    <a:pt x="134610" y="254696"/>
                    <a:pt x="130735" y="262273"/>
                    <a:pt x="123018" y="267267"/>
                  </a:cubicBezTo>
                  <a:cubicBezTo>
                    <a:pt x="115301" y="272260"/>
                    <a:pt x="105069" y="274739"/>
                    <a:pt x="92359" y="274739"/>
                  </a:cubicBezTo>
                  <a:cubicBezTo>
                    <a:pt x="82128" y="274739"/>
                    <a:pt x="72037" y="273622"/>
                    <a:pt x="62085" y="271387"/>
                  </a:cubicBezTo>
                  <a:cubicBezTo>
                    <a:pt x="52098" y="269152"/>
                    <a:pt x="42391" y="266219"/>
                    <a:pt x="32928" y="262587"/>
                  </a:cubicBezTo>
                  <a:cubicBezTo>
                    <a:pt x="23465" y="258991"/>
                    <a:pt x="14351" y="255045"/>
                    <a:pt x="5621" y="250820"/>
                  </a:cubicBezTo>
                  <a:lnTo>
                    <a:pt x="0" y="301661"/>
                  </a:lnTo>
                  <a:cubicBezTo>
                    <a:pt x="5621" y="304420"/>
                    <a:pt x="13199" y="307248"/>
                    <a:pt x="22802" y="310181"/>
                  </a:cubicBezTo>
                  <a:cubicBezTo>
                    <a:pt x="32405" y="313115"/>
                    <a:pt x="42810" y="315594"/>
                    <a:pt x="54019" y="317654"/>
                  </a:cubicBezTo>
                  <a:cubicBezTo>
                    <a:pt x="64215" y="319540"/>
                    <a:pt x="74167" y="320517"/>
                    <a:pt x="83874" y="320657"/>
                  </a:cubicBezTo>
                  <a:lnTo>
                    <a:pt x="81151" y="369333"/>
                  </a:lnTo>
                  <a:lnTo>
                    <a:pt x="117780" y="369333"/>
                  </a:lnTo>
                  <a:lnTo>
                    <a:pt x="114952" y="319051"/>
                  </a:lnTo>
                  <a:cubicBezTo>
                    <a:pt x="124484" y="317794"/>
                    <a:pt x="132829" y="315838"/>
                    <a:pt x="139918" y="313184"/>
                  </a:cubicBezTo>
                  <a:cubicBezTo>
                    <a:pt x="153327" y="308121"/>
                    <a:pt x="163488" y="301696"/>
                    <a:pt x="170472" y="293839"/>
                  </a:cubicBezTo>
                  <a:cubicBezTo>
                    <a:pt x="177455" y="285983"/>
                    <a:pt x="182135" y="277672"/>
                    <a:pt x="184509" y="268873"/>
                  </a:cubicBezTo>
                  <a:cubicBezTo>
                    <a:pt x="186884" y="260073"/>
                    <a:pt x="188071" y="251972"/>
                    <a:pt x="188071" y="244465"/>
                  </a:cubicBezTo>
                  <a:cubicBezTo>
                    <a:pt x="188071" y="229555"/>
                    <a:pt x="184824" y="217019"/>
                    <a:pt x="178258" y="206857"/>
                  </a:cubicBezTo>
                  <a:close/>
                </a:path>
              </a:pathLst>
            </a:custGeom>
            <a:solidFill>
              <a:srgbClr val="3A19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757" name="Google Shape;1757;p19"/>
          <p:cNvGrpSpPr/>
          <p:nvPr/>
        </p:nvGrpSpPr>
        <p:grpSpPr>
          <a:xfrm rot="5400000">
            <a:off x="7857588" y="418538"/>
            <a:ext cx="59100" cy="547725"/>
            <a:chOff x="1263425" y="3094400"/>
            <a:chExt cx="59100" cy="547725"/>
          </a:xfrm>
        </p:grpSpPr>
        <p:sp>
          <p:nvSpPr>
            <p:cNvPr id="1758" name="Google Shape;1758;p19"/>
            <p:cNvSpPr/>
            <p:nvPr/>
          </p:nvSpPr>
          <p:spPr>
            <a:xfrm>
              <a:off x="1263425" y="3094400"/>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59" name="Google Shape;1759;p19"/>
            <p:cNvSpPr/>
            <p:nvPr/>
          </p:nvSpPr>
          <p:spPr>
            <a:xfrm>
              <a:off x="1263425" y="325727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60" name="Google Shape;1760;p19"/>
            <p:cNvSpPr/>
            <p:nvPr/>
          </p:nvSpPr>
          <p:spPr>
            <a:xfrm>
              <a:off x="1263425" y="3420150"/>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761" name="Google Shape;1761;p19"/>
            <p:cNvSpPr/>
            <p:nvPr/>
          </p:nvSpPr>
          <p:spPr>
            <a:xfrm>
              <a:off x="1263425" y="3583025"/>
              <a:ext cx="59100" cy="5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6" name="Google Shape;106;p3"/>
          <p:cNvSpPr txBox="1">
            <a:spLocks noGrp="1"/>
          </p:cNvSpPr>
          <p:nvPr>
            <p:ph type="body" idx="1"/>
          </p:nvPr>
        </p:nvSpPr>
        <p:spPr>
          <a:xfrm>
            <a:off x="720000" y="1137976"/>
            <a:ext cx="7704000" cy="387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Nunito Light"/>
              <a:buChar char="●"/>
              <a:defRPr/>
            </a:lvl1pPr>
            <a:lvl2pPr marL="914400" lvl="1" indent="-304800" algn="l">
              <a:lnSpc>
                <a:spcPct val="100000"/>
              </a:lnSpc>
              <a:spcBef>
                <a:spcPts val="0"/>
              </a:spcBef>
              <a:spcAft>
                <a:spcPts val="0"/>
              </a:spcAft>
              <a:buSzPts val="1200"/>
              <a:buFont typeface="Nunito Light"/>
              <a:buChar char="○"/>
              <a:defRPr/>
            </a:lvl2pPr>
            <a:lvl3pPr marL="1371600" lvl="2" indent="-304800" algn="l">
              <a:lnSpc>
                <a:spcPct val="100000"/>
              </a:lnSpc>
              <a:spcBef>
                <a:spcPts val="0"/>
              </a:spcBef>
              <a:spcAft>
                <a:spcPts val="0"/>
              </a:spcAft>
              <a:buSzPts val="1200"/>
              <a:buFont typeface="Nunito Light"/>
              <a:buChar char="■"/>
              <a:defRPr/>
            </a:lvl3pPr>
            <a:lvl4pPr marL="1828800" lvl="3" indent="-304800" algn="l">
              <a:lnSpc>
                <a:spcPct val="100000"/>
              </a:lnSpc>
              <a:spcBef>
                <a:spcPts val="0"/>
              </a:spcBef>
              <a:spcAft>
                <a:spcPts val="0"/>
              </a:spcAft>
              <a:buSzPts val="1200"/>
              <a:buFont typeface="Nunito Light"/>
              <a:buChar char="●"/>
              <a:defRPr/>
            </a:lvl4pPr>
            <a:lvl5pPr marL="2286000" lvl="4" indent="-304800" algn="l">
              <a:lnSpc>
                <a:spcPct val="100000"/>
              </a:lnSpc>
              <a:spcBef>
                <a:spcPts val="0"/>
              </a:spcBef>
              <a:spcAft>
                <a:spcPts val="0"/>
              </a:spcAft>
              <a:buSzPts val="1200"/>
              <a:buFont typeface="Nunito Light"/>
              <a:buChar char="○"/>
              <a:defRPr/>
            </a:lvl5pPr>
            <a:lvl6pPr marL="2743200" lvl="5" indent="-304800" algn="l">
              <a:lnSpc>
                <a:spcPct val="100000"/>
              </a:lnSpc>
              <a:spcBef>
                <a:spcPts val="0"/>
              </a:spcBef>
              <a:spcAft>
                <a:spcPts val="0"/>
              </a:spcAft>
              <a:buSzPts val="1200"/>
              <a:buFont typeface="Nunito Light"/>
              <a:buChar char="■"/>
              <a:defRPr/>
            </a:lvl6pPr>
            <a:lvl7pPr marL="3200400" lvl="6" indent="-304800" algn="l">
              <a:lnSpc>
                <a:spcPct val="100000"/>
              </a:lnSpc>
              <a:spcBef>
                <a:spcPts val="0"/>
              </a:spcBef>
              <a:spcAft>
                <a:spcPts val="0"/>
              </a:spcAft>
              <a:buSzPts val="1200"/>
              <a:buFont typeface="Nunito Light"/>
              <a:buChar char="●"/>
              <a:defRPr/>
            </a:lvl7pPr>
            <a:lvl8pPr marL="3657600" lvl="7" indent="-304800" algn="l">
              <a:lnSpc>
                <a:spcPct val="100000"/>
              </a:lnSpc>
              <a:spcBef>
                <a:spcPts val="0"/>
              </a:spcBef>
              <a:spcAft>
                <a:spcPts val="0"/>
              </a:spcAft>
              <a:buSzPts val="1200"/>
              <a:buFont typeface="Nunito Light"/>
              <a:buChar char="○"/>
              <a:defRPr/>
            </a:lvl8pPr>
            <a:lvl9pPr marL="4114800" lvl="8" indent="-304800" algn="l">
              <a:lnSpc>
                <a:spcPct val="100000"/>
              </a:lnSpc>
              <a:spcBef>
                <a:spcPts val="0"/>
              </a:spcBef>
              <a:spcAft>
                <a:spcPts val="0"/>
              </a:spcAft>
              <a:buSzPts val="1200"/>
              <a:buFont typeface="Nunito Light"/>
              <a:buChar char="■"/>
              <a:defRPr/>
            </a:lvl9pPr>
          </a:lstStyle>
          <a:p>
            <a:endParaRPr/>
          </a:p>
        </p:txBody>
      </p:sp>
      <p:grpSp>
        <p:nvGrpSpPr>
          <p:cNvPr id="107" name="Google Shape;107;p3"/>
          <p:cNvGrpSpPr/>
          <p:nvPr/>
        </p:nvGrpSpPr>
        <p:grpSpPr>
          <a:xfrm>
            <a:off x="132950" y="288834"/>
            <a:ext cx="8878100" cy="4565827"/>
            <a:chOff x="132949" y="231750"/>
            <a:chExt cx="8878100" cy="4680019"/>
          </a:xfrm>
        </p:grpSpPr>
        <p:grpSp>
          <p:nvGrpSpPr>
            <p:cNvPr id="108" name="Google Shape;108;p3"/>
            <p:cNvGrpSpPr/>
            <p:nvPr/>
          </p:nvGrpSpPr>
          <p:grpSpPr>
            <a:xfrm>
              <a:off x="132949" y="231800"/>
              <a:ext cx="3208658" cy="4679969"/>
              <a:chOff x="0" y="215773"/>
              <a:chExt cx="5161103" cy="6424999"/>
            </a:xfrm>
          </p:grpSpPr>
          <p:sp>
            <p:nvSpPr>
              <p:cNvPr id="109" name="Google Shape;109;p3"/>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0" name="Google Shape;110;p3"/>
              <p:cNvGrpSpPr/>
              <p:nvPr/>
            </p:nvGrpSpPr>
            <p:grpSpPr>
              <a:xfrm>
                <a:off x="219442" y="513234"/>
                <a:ext cx="544011" cy="544011"/>
                <a:chOff x="219442" y="513234"/>
                <a:chExt cx="544011" cy="544011"/>
              </a:xfrm>
            </p:grpSpPr>
            <p:sp>
              <p:nvSpPr>
                <p:cNvPr id="111" name="Google Shape;111;p3"/>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3"/>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3"/>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3"/>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3"/>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3"/>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3"/>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3"/>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3"/>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3"/>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1" name="Google Shape;121;p3"/>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3"/>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3"/>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3"/>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3"/>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3"/>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3"/>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3"/>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3"/>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3"/>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3"/>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3"/>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3"/>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3"/>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3"/>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3"/>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3"/>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3"/>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3"/>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3"/>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3"/>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3"/>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3"/>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3"/>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3"/>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3"/>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3"/>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3"/>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3"/>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0" name="Google Shape;150;p3"/>
            <p:cNvGrpSpPr/>
            <p:nvPr/>
          </p:nvGrpSpPr>
          <p:grpSpPr>
            <a:xfrm>
              <a:off x="5802433" y="231750"/>
              <a:ext cx="3208617" cy="4679969"/>
              <a:chOff x="7029045" y="215707"/>
              <a:chExt cx="5161037" cy="6424998"/>
            </a:xfrm>
          </p:grpSpPr>
          <p:sp>
            <p:nvSpPr>
              <p:cNvPr id="151" name="Google Shape;151;p3"/>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52" name="Google Shape;152;p3"/>
              <p:cNvGrpSpPr/>
              <p:nvPr/>
            </p:nvGrpSpPr>
            <p:grpSpPr>
              <a:xfrm>
                <a:off x="11426627" y="5799233"/>
                <a:ext cx="544011" cy="544012"/>
                <a:chOff x="11426627" y="5799233"/>
                <a:chExt cx="544011" cy="544012"/>
              </a:xfrm>
            </p:grpSpPr>
            <p:sp>
              <p:nvSpPr>
                <p:cNvPr id="153" name="Google Shape;153;p3"/>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3"/>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3"/>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3"/>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3"/>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3"/>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3"/>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3"/>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3"/>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3"/>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3" name="Google Shape;163;p3"/>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3"/>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3"/>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3"/>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3"/>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3"/>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3"/>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3"/>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3"/>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3"/>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3"/>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3"/>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3"/>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3"/>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3"/>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3"/>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3"/>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3"/>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3"/>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3"/>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3"/>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3"/>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3"/>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3"/>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3"/>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3"/>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3"/>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3"/>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3"/>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92" name="Google Shape;192;p3"/>
            <p:cNvGrpSpPr/>
            <p:nvPr/>
          </p:nvGrpSpPr>
          <p:grpSpPr>
            <a:xfrm rot="-5400000">
              <a:off x="4542463" y="109238"/>
              <a:ext cx="59100" cy="384850"/>
              <a:chOff x="1263425" y="3257275"/>
              <a:chExt cx="59100" cy="384850"/>
            </a:xfrm>
          </p:grpSpPr>
          <p:sp>
            <p:nvSpPr>
              <p:cNvPr id="193" name="Google Shape;193;p3"/>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94" name="Google Shape;194;p3"/>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95" name="Google Shape;195;p3"/>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196" name="Google Shape;196;p3"/>
            <p:cNvGrpSpPr/>
            <p:nvPr/>
          </p:nvGrpSpPr>
          <p:grpSpPr>
            <a:xfrm rot="-5400000">
              <a:off x="4553050" y="4649063"/>
              <a:ext cx="59100" cy="384850"/>
              <a:chOff x="1263425" y="3257275"/>
              <a:chExt cx="59100" cy="384850"/>
            </a:xfrm>
          </p:grpSpPr>
          <p:sp>
            <p:nvSpPr>
              <p:cNvPr id="197" name="Google Shape;197;p3"/>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98" name="Google Shape;198;p3"/>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99" name="Google Shape;199;p3"/>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0"/>
        <p:cNvGrpSpPr/>
        <p:nvPr/>
      </p:nvGrpSpPr>
      <p:grpSpPr>
        <a:xfrm>
          <a:off x="0" y="0"/>
          <a:ext cx="0" cy="0"/>
          <a:chOff x="0" y="0"/>
          <a:chExt cx="0" cy="0"/>
        </a:xfrm>
      </p:grpSpPr>
      <p:grpSp>
        <p:nvGrpSpPr>
          <p:cNvPr id="201" name="Google Shape;201;p4"/>
          <p:cNvGrpSpPr/>
          <p:nvPr/>
        </p:nvGrpSpPr>
        <p:grpSpPr>
          <a:xfrm>
            <a:off x="132950" y="288834"/>
            <a:ext cx="8878100" cy="4565827"/>
            <a:chOff x="132949" y="231750"/>
            <a:chExt cx="8878100" cy="4680019"/>
          </a:xfrm>
        </p:grpSpPr>
        <p:grpSp>
          <p:nvGrpSpPr>
            <p:cNvPr id="202" name="Google Shape;202;p4"/>
            <p:cNvGrpSpPr/>
            <p:nvPr/>
          </p:nvGrpSpPr>
          <p:grpSpPr>
            <a:xfrm>
              <a:off x="132949" y="231800"/>
              <a:ext cx="3208658" cy="4679969"/>
              <a:chOff x="0" y="215773"/>
              <a:chExt cx="5161103" cy="6424999"/>
            </a:xfrm>
          </p:grpSpPr>
          <p:sp>
            <p:nvSpPr>
              <p:cNvPr id="203" name="Google Shape;203;p4"/>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04" name="Google Shape;204;p4"/>
              <p:cNvGrpSpPr/>
              <p:nvPr/>
            </p:nvGrpSpPr>
            <p:grpSpPr>
              <a:xfrm>
                <a:off x="219442" y="513234"/>
                <a:ext cx="544011" cy="544011"/>
                <a:chOff x="219442" y="513234"/>
                <a:chExt cx="544011" cy="544011"/>
              </a:xfrm>
            </p:grpSpPr>
            <p:sp>
              <p:nvSpPr>
                <p:cNvPr id="205" name="Google Shape;205;p4"/>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4"/>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4"/>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4"/>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4"/>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4"/>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4"/>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4"/>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4"/>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4"/>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15" name="Google Shape;215;p4"/>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4"/>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4"/>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4"/>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4"/>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4"/>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4"/>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4"/>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4"/>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4"/>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4"/>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4"/>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4"/>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4"/>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4"/>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4"/>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4"/>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4"/>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4"/>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4"/>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4"/>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4"/>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4"/>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4"/>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4"/>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4"/>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4"/>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4"/>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4"/>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44" name="Google Shape;244;p4"/>
            <p:cNvGrpSpPr/>
            <p:nvPr/>
          </p:nvGrpSpPr>
          <p:grpSpPr>
            <a:xfrm>
              <a:off x="5802433" y="231750"/>
              <a:ext cx="3208617" cy="4679969"/>
              <a:chOff x="7029045" y="215707"/>
              <a:chExt cx="5161037" cy="6424998"/>
            </a:xfrm>
          </p:grpSpPr>
          <p:sp>
            <p:nvSpPr>
              <p:cNvPr id="245" name="Google Shape;245;p4"/>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46" name="Google Shape;246;p4"/>
              <p:cNvGrpSpPr/>
              <p:nvPr/>
            </p:nvGrpSpPr>
            <p:grpSpPr>
              <a:xfrm>
                <a:off x="11426627" y="5799233"/>
                <a:ext cx="544011" cy="544012"/>
                <a:chOff x="11426627" y="5799233"/>
                <a:chExt cx="544011" cy="544012"/>
              </a:xfrm>
            </p:grpSpPr>
            <p:sp>
              <p:nvSpPr>
                <p:cNvPr id="247" name="Google Shape;247;p4"/>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4"/>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4"/>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4"/>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4"/>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4"/>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4"/>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4"/>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4"/>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4"/>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57" name="Google Shape;257;p4"/>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4"/>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4"/>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4"/>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4"/>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4"/>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4"/>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4"/>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4"/>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4"/>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4"/>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4"/>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4"/>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4"/>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4"/>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4"/>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4"/>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4"/>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4"/>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4"/>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4"/>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4"/>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4"/>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4"/>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4"/>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4"/>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4"/>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4"/>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4"/>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6" name="Google Shape;286;p4"/>
            <p:cNvGrpSpPr/>
            <p:nvPr/>
          </p:nvGrpSpPr>
          <p:grpSpPr>
            <a:xfrm rot="-5400000">
              <a:off x="4542463" y="109238"/>
              <a:ext cx="59100" cy="384850"/>
              <a:chOff x="1263425" y="3257275"/>
              <a:chExt cx="59100" cy="384850"/>
            </a:xfrm>
          </p:grpSpPr>
          <p:sp>
            <p:nvSpPr>
              <p:cNvPr id="287" name="Google Shape;287;p4"/>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288" name="Google Shape;288;p4"/>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289" name="Google Shape;289;p4"/>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290" name="Google Shape;290;p4"/>
            <p:cNvGrpSpPr/>
            <p:nvPr/>
          </p:nvGrpSpPr>
          <p:grpSpPr>
            <a:xfrm rot="-5400000">
              <a:off x="4553050" y="4649063"/>
              <a:ext cx="59100" cy="384850"/>
              <a:chOff x="1263425" y="3257275"/>
              <a:chExt cx="59100" cy="384850"/>
            </a:xfrm>
          </p:grpSpPr>
          <p:sp>
            <p:nvSpPr>
              <p:cNvPr id="291" name="Google Shape;291;p4"/>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292" name="Google Shape;292;p4"/>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293" name="Google Shape;293;p4"/>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294" name="Google Shape;294;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5" name="Google Shape;295;p4"/>
          <p:cNvSpPr txBox="1">
            <a:spLocks noGrp="1"/>
          </p:cNvSpPr>
          <p:nvPr>
            <p:ph type="title" idx="2"/>
          </p:nvPr>
        </p:nvSpPr>
        <p:spPr>
          <a:xfrm>
            <a:off x="1089350" y="192177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296" name="Google Shape;296;p4"/>
          <p:cNvSpPr txBox="1">
            <a:spLocks noGrp="1"/>
          </p:cNvSpPr>
          <p:nvPr>
            <p:ph type="subTitle" idx="1"/>
          </p:nvPr>
        </p:nvSpPr>
        <p:spPr>
          <a:xfrm>
            <a:off x="1824050" y="186822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7" name="Google Shape;297;p4"/>
          <p:cNvSpPr txBox="1">
            <a:spLocks noGrp="1"/>
          </p:cNvSpPr>
          <p:nvPr>
            <p:ph type="title" idx="3"/>
          </p:nvPr>
        </p:nvSpPr>
        <p:spPr>
          <a:xfrm>
            <a:off x="1089350" y="271652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298" name="Google Shape;298;p4"/>
          <p:cNvSpPr txBox="1">
            <a:spLocks noGrp="1"/>
          </p:cNvSpPr>
          <p:nvPr>
            <p:ph type="subTitle" idx="4"/>
          </p:nvPr>
        </p:nvSpPr>
        <p:spPr>
          <a:xfrm>
            <a:off x="1824050" y="266297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9" name="Google Shape;299;p4"/>
          <p:cNvSpPr txBox="1">
            <a:spLocks noGrp="1"/>
          </p:cNvSpPr>
          <p:nvPr>
            <p:ph type="title" idx="5"/>
          </p:nvPr>
        </p:nvSpPr>
        <p:spPr>
          <a:xfrm>
            <a:off x="1089350" y="351127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0" name="Google Shape;300;p4"/>
          <p:cNvSpPr txBox="1">
            <a:spLocks noGrp="1"/>
          </p:cNvSpPr>
          <p:nvPr>
            <p:ph type="subTitle" idx="6"/>
          </p:nvPr>
        </p:nvSpPr>
        <p:spPr>
          <a:xfrm>
            <a:off x="1824050" y="345772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1" name="Google Shape;301;p4"/>
          <p:cNvSpPr txBox="1">
            <a:spLocks noGrp="1"/>
          </p:cNvSpPr>
          <p:nvPr>
            <p:ph type="title" idx="7"/>
          </p:nvPr>
        </p:nvSpPr>
        <p:spPr>
          <a:xfrm>
            <a:off x="4909075" y="192177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2" name="Google Shape;302;p4"/>
          <p:cNvSpPr txBox="1">
            <a:spLocks noGrp="1"/>
          </p:cNvSpPr>
          <p:nvPr>
            <p:ph type="subTitle" idx="8"/>
          </p:nvPr>
        </p:nvSpPr>
        <p:spPr>
          <a:xfrm>
            <a:off x="5643775" y="186822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3" name="Google Shape;303;p4"/>
          <p:cNvSpPr txBox="1">
            <a:spLocks noGrp="1"/>
          </p:cNvSpPr>
          <p:nvPr>
            <p:ph type="title" idx="9"/>
          </p:nvPr>
        </p:nvSpPr>
        <p:spPr>
          <a:xfrm>
            <a:off x="4909075" y="271652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4" name="Google Shape;304;p4"/>
          <p:cNvSpPr txBox="1">
            <a:spLocks noGrp="1"/>
          </p:cNvSpPr>
          <p:nvPr>
            <p:ph type="subTitle" idx="13"/>
          </p:nvPr>
        </p:nvSpPr>
        <p:spPr>
          <a:xfrm>
            <a:off x="5643775" y="266297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5" name="Google Shape;305;p4"/>
          <p:cNvSpPr txBox="1">
            <a:spLocks noGrp="1"/>
          </p:cNvSpPr>
          <p:nvPr>
            <p:ph type="title" idx="14"/>
          </p:nvPr>
        </p:nvSpPr>
        <p:spPr>
          <a:xfrm>
            <a:off x="4909075" y="3511275"/>
            <a:ext cx="734700" cy="40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6" name="Google Shape;306;p4"/>
          <p:cNvSpPr txBox="1">
            <a:spLocks noGrp="1"/>
          </p:cNvSpPr>
          <p:nvPr>
            <p:ph type="subTitle" idx="15"/>
          </p:nvPr>
        </p:nvSpPr>
        <p:spPr>
          <a:xfrm>
            <a:off x="5643775" y="3457725"/>
            <a:ext cx="2666400" cy="50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sz="2400" b="1">
                <a:latin typeface="Raleway"/>
                <a:ea typeface="Raleway"/>
                <a:cs typeface="Raleway"/>
                <a:sym typeface="Raleway"/>
              </a:defRPr>
            </a:lvl2pPr>
            <a:lvl3pPr lvl="2" algn="l">
              <a:lnSpc>
                <a:spcPct val="100000"/>
              </a:lnSpc>
              <a:spcBef>
                <a:spcPts val="0"/>
              </a:spcBef>
              <a:spcAft>
                <a:spcPts val="0"/>
              </a:spcAft>
              <a:buSzPts val="2400"/>
              <a:buFont typeface="Raleway"/>
              <a:buNone/>
              <a:defRPr sz="2400" b="1">
                <a:latin typeface="Raleway"/>
                <a:ea typeface="Raleway"/>
                <a:cs typeface="Raleway"/>
                <a:sym typeface="Raleway"/>
              </a:defRPr>
            </a:lvl3pPr>
            <a:lvl4pPr lvl="3" algn="l">
              <a:lnSpc>
                <a:spcPct val="100000"/>
              </a:lnSpc>
              <a:spcBef>
                <a:spcPts val="0"/>
              </a:spcBef>
              <a:spcAft>
                <a:spcPts val="0"/>
              </a:spcAft>
              <a:buSzPts val="2400"/>
              <a:buFont typeface="Raleway"/>
              <a:buNone/>
              <a:defRPr sz="2400" b="1">
                <a:latin typeface="Raleway"/>
                <a:ea typeface="Raleway"/>
                <a:cs typeface="Raleway"/>
                <a:sym typeface="Raleway"/>
              </a:defRPr>
            </a:lvl4pPr>
            <a:lvl5pPr lvl="4" algn="l">
              <a:lnSpc>
                <a:spcPct val="100000"/>
              </a:lnSpc>
              <a:spcBef>
                <a:spcPts val="0"/>
              </a:spcBef>
              <a:spcAft>
                <a:spcPts val="0"/>
              </a:spcAft>
              <a:buSzPts val="2400"/>
              <a:buFont typeface="Raleway"/>
              <a:buNone/>
              <a:defRPr sz="2400" b="1">
                <a:latin typeface="Raleway"/>
                <a:ea typeface="Raleway"/>
                <a:cs typeface="Raleway"/>
                <a:sym typeface="Raleway"/>
              </a:defRPr>
            </a:lvl5pPr>
            <a:lvl6pPr lvl="5" algn="l">
              <a:lnSpc>
                <a:spcPct val="100000"/>
              </a:lnSpc>
              <a:spcBef>
                <a:spcPts val="0"/>
              </a:spcBef>
              <a:spcAft>
                <a:spcPts val="0"/>
              </a:spcAft>
              <a:buSzPts val="2400"/>
              <a:buFont typeface="Raleway"/>
              <a:buNone/>
              <a:defRPr sz="2400" b="1">
                <a:latin typeface="Raleway"/>
                <a:ea typeface="Raleway"/>
                <a:cs typeface="Raleway"/>
                <a:sym typeface="Raleway"/>
              </a:defRPr>
            </a:lvl6pPr>
            <a:lvl7pPr lvl="6" algn="l">
              <a:lnSpc>
                <a:spcPct val="100000"/>
              </a:lnSpc>
              <a:spcBef>
                <a:spcPts val="0"/>
              </a:spcBef>
              <a:spcAft>
                <a:spcPts val="0"/>
              </a:spcAft>
              <a:buSzPts val="2400"/>
              <a:buFont typeface="Raleway"/>
              <a:buNone/>
              <a:defRPr sz="2400" b="1">
                <a:latin typeface="Raleway"/>
                <a:ea typeface="Raleway"/>
                <a:cs typeface="Raleway"/>
                <a:sym typeface="Raleway"/>
              </a:defRPr>
            </a:lvl7pPr>
            <a:lvl8pPr lvl="7" algn="l">
              <a:lnSpc>
                <a:spcPct val="100000"/>
              </a:lnSpc>
              <a:spcBef>
                <a:spcPts val="0"/>
              </a:spcBef>
              <a:spcAft>
                <a:spcPts val="0"/>
              </a:spcAft>
              <a:buSzPts val="2400"/>
              <a:buFont typeface="Raleway"/>
              <a:buNone/>
              <a:defRPr sz="2400" b="1">
                <a:latin typeface="Raleway"/>
                <a:ea typeface="Raleway"/>
                <a:cs typeface="Raleway"/>
                <a:sym typeface="Raleway"/>
              </a:defRPr>
            </a:lvl8pPr>
            <a:lvl9pPr lvl="8" algn="l">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7"/>
        <p:cNvGrpSpPr/>
        <p:nvPr/>
      </p:nvGrpSpPr>
      <p:grpSpPr>
        <a:xfrm>
          <a:off x="0" y="0"/>
          <a:ext cx="0" cy="0"/>
          <a:chOff x="0" y="0"/>
          <a:chExt cx="0" cy="0"/>
        </a:xfrm>
      </p:grpSpPr>
      <p:grpSp>
        <p:nvGrpSpPr>
          <p:cNvPr id="308" name="Google Shape;308;p5"/>
          <p:cNvGrpSpPr/>
          <p:nvPr/>
        </p:nvGrpSpPr>
        <p:grpSpPr>
          <a:xfrm>
            <a:off x="132950" y="288834"/>
            <a:ext cx="8878100" cy="4565827"/>
            <a:chOff x="132949" y="231750"/>
            <a:chExt cx="8878100" cy="4680019"/>
          </a:xfrm>
        </p:grpSpPr>
        <p:grpSp>
          <p:nvGrpSpPr>
            <p:cNvPr id="309" name="Google Shape;309;p5"/>
            <p:cNvGrpSpPr/>
            <p:nvPr/>
          </p:nvGrpSpPr>
          <p:grpSpPr>
            <a:xfrm>
              <a:off x="132949" y="231800"/>
              <a:ext cx="3208658" cy="4679969"/>
              <a:chOff x="0" y="215773"/>
              <a:chExt cx="5161103" cy="6424999"/>
            </a:xfrm>
          </p:grpSpPr>
          <p:sp>
            <p:nvSpPr>
              <p:cNvPr id="310" name="Google Shape;310;p5"/>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11" name="Google Shape;311;p5"/>
              <p:cNvGrpSpPr/>
              <p:nvPr/>
            </p:nvGrpSpPr>
            <p:grpSpPr>
              <a:xfrm>
                <a:off x="219442" y="513234"/>
                <a:ext cx="544011" cy="544011"/>
                <a:chOff x="219442" y="513234"/>
                <a:chExt cx="544011" cy="544011"/>
              </a:xfrm>
            </p:grpSpPr>
            <p:sp>
              <p:nvSpPr>
                <p:cNvPr id="312" name="Google Shape;312;p5"/>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5"/>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5"/>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5"/>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5"/>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5"/>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5"/>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5"/>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5"/>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5"/>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2" name="Google Shape;322;p5"/>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5"/>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5"/>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5"/>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5"/>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5"/>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8" name="Google Shape;328;p5"/>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5"/>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5"/>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5"/>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5"/>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5"/>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4" name="Google Shape;334;p5"/>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p5"/>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6" name="Google Shape;336;p5"/>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5"/>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5"/>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5"/>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5"/>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5"/>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2" name="Google Shape;342;p5"/>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5"/>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4" name="Google Shape;344;p5"/>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5" name="Google Shape;345;p5"/>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5"/>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7" name="Google Shape;347;p5"/>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5"/>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5"/>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5"/>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51" name="Google Shape;351;p5"/>
            <p:cNvGrpSpPr/>
            <p:nvPr/>
          </p:nvGrpSpPr>
          <p:grpSpPr>
            <a:xfrm>
              <a:off x="5802433" y="231750"/>
              <a:ext cx="3208617" cy="4679969"/>
              <a:chOff x="7029045" y="215707"/>
              <a:chExt cx="5161037" cy="6424998"/>
            </a:xfrm>
          </p:grpSpPr>
          <p:sp>
            <p:nvSpPr>
              <p:cNvPr id="352" name="Google Shape;352;p5"/>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53" name="Google Shape;353;p5"/>
              <p:cNvGrpSpPr/>
              <p:nvPr/>
            </p:nvGrpSpPr>
            <p:grpSpPr>
              <a:xfrm>
                <a:off x="11426627" y="5799233"/>
                <a:ext cx="544011" cy="544012"/>
                <a:chOff x="11426627" y="5799233"/>
                <a:chExt cx="544011" cy="544012"/>
              </a:xfrm>
            </p:grpSpPr>
            <p:sp>
              <p:nvSpPr>
                <p:cNvPr id="354" name="Google Shape;354;p5"/>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5"/>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5"/>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5"/>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5"/>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9" name="Google Shape;359;p5"/>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5"/>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5"/>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5"/>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3" name="Google Shape;363;p5"/>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64" name="Google Shape;364;p5"/>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5"/>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5"/>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5"/>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5"/>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9" name="Google Shape;369;p5"/>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p5"/>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5"/>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2" name="Google Shape;372;p5"/>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5"/>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4" name="Google Shape;374;p5"/>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5" name="Google Shape;375;p5"/>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5"/>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7" name="Google Shape;377;p5"/>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 name="Google Shape;378;p5"/>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9" name="Google Shape;379;p5"/>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 name="Google Shape;380;p5"/>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1" name="Google Shape;381;p5"/>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2" name="Google Shape;382;p5"/>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3" name="Google Shape;383;p5"/>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4" name="Google Shape;384;p5"/>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5" name="Google Shape;385;p5"/>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5"/>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5"/>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5"/>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5"/>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5"/>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5"/>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5"/>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3" name="Google Shape;393;p5"/>
            <p:cNvGrpSpPr/>
            <p:nvPr/>
          </p:nvGrpSpPr>
          <p:grpSpPr>
            <a:xfrm rot="-5400000">
              <a:off x="4542463" y="109238"/>
              <a:ext cx="59100" cy="384850"/>
              <a:chOff x="1263425" y="3257275"/>
              <a:chExt cx="59100" cy="384850"/>
            </a:xfrm>
          </p:grpSpPr>
          <p:sp>
            <p:nvSpPr>
              <p:cNvPr id="394" name="Google Shape;394;p5"/>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395" name="Google Shape;395;p5"/>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396" name="Google Shape;396;p5"/>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397" name="Google Shape;397;p5"/>
            <p:cNvGrpSpPr/>
            <p:nvPr/>
          </p:nvGrpSpPr>
          <p:grpSpPr>
            <a:xfrm rot="-5400000">
              <a:off x="4553050" y="4649063"/>
              <a:ext cx="59100" cy="384850"/>
              <a:chOff x="1263425" y="3257275"/>
              <a:chExt cx="59100" cy="384850"/>
            </a:xfrm>
          </p:grpSpPr>
          <p:sp>
            <p:nvSpPr>
              <p:cNvPr id="398" name="Google Shape;398;p5"/>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399" name="Google Shape;399;p5"/>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400" name="Google Shape;400;p5"/>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401" name="Google Shape;401;p5"/>
          <p:cNvSpPr txBox="1">
            <a:spLocks noGrp="1"/>
          </p:cNvSpPr>
          <p:nvPr>
            <p:ph type="title"/>
          </p:nvPr>
        </p:nvSpPr>
        <p:spPr>
          <a:xfrm>
            <a:off x="4495625" y="787638"/>
            <a:ext cx="2648100" cy="108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2" name="Google Shape;402;p5"/>
          <p:cNvSpPr txBox="1">
            <a:spLocks noGrp="1"/>
          </p:cNvSpPr>
          <p:nvPr>
            <p:ph type="subTitle" idx="1"/>
          </p:nvPr>
        </p:nvSpPr>
        <p:spPr>
          <a:xfrm>
            <a:off x="4495625" y="1944138"/>
            <a:ext cx="3600600" cy="241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403" name="Google Shape;403;p5"/>
          <p:cNvSpPr>
            <a:spLocks noGrp="1"/>
          </p:cNvSpPr>
          <p:nvPr>
            <p:ph type="pic" idx="2"/>
          </p:nvPr>
        </p:nvSpPr>
        <p:spPr>
          <a:xfrm flipH="1">
            <a:off x="981575" y="754200"/>
            <a:ext cx="3217200" cy="3635100"/>
          </a:xfrm>
          <a:prstGeom prst="round1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4"/>
        <p:cNvGrpSpPr/>
        <p:nvPr/>
      </p:nvGrpSpPr>
      <p:grpSpPr>
        <a:xfrm>
          <a:off x="0" y="0"/>
          <a:ext cx="0" cy="0"/>
          <a:chOff x="0" y="0"/>
          <a:chExt cx="0" cy="0"/>
        </a:xfrm>
      </p:grpSpPr>
      <p:sp>
        <p:nvSpPr>
          <p:cNvPr id="405" name="Google Shape;405;p6"/>
          <p:cNvSpPr txBox="1">
            <a:spLocks noGrp="1"/>
          </p:cNvSpPr>
          <p:nvPr>
            <p:ph type="title"/>
          </p:nvPr>
        </p:nvSpPr>
        <p:spPr>
          <a:xfrm>
            <a:off x="2380200" y="3565450"/>
            <a:ext cx="4383600" cy="84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6" name="Google Shape;406;p6"/>
          <p:cNvSpPr txBox="1">
            <a:spLocks noGrp="1"/>
          </p:cNvSpPr>
          <p:nvPr>
            <p:ph type="title" idx="2"/>
          </p:nvPr>
        </p:nvSpPr>
        <p:spPr>
          <a:xfrm>
            <a:off x="961200" y="3622275"/>
            <a:ext cx="12357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8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407" name="Google Shape;407;p6"/>
          <p:cNvSpPr>
            <a:spLocks noGrp="1"/>
          </p:cNvSpPr>
          <p:nvPr>
            <p:ph type="pic" idx="3"/>
          </p:nvPr>
        </p:nvSpPr>
        <p:spPr>
          <a:xfrm>
            <a:off x="1039975" y="618150"/>
            <a:ext cx="7036800" cy="2637900"/>
          </a:xfrm>
          <a:prstGeom prst="round1Rect">
            <a:avLst>
              <a:gd name="adj" fmla="val 16667"/>
            </a:avLst>
          </a:prstGeom>
          <a:noFill/>
          <a:ln w="19050" cap="flat" cmpd="sng">
            <a:solidFill>
              <a:schemeClr val="lt2"/>
            </a:solidFill>
            <a:prstDash val="solid"/>
            <a:round/>
            <a:headEnd type="none" w="sm" len="sm"/>
            <a:tailEnd type="none" w="sm" len="sm"/>
          </a:ln>
        </p:spPr>
      </p:sp>
      <p:grpSp>
        <p:nvGrpSpPr>
          <p:cNvPr id="408" name="Google Shape;408;p6"/>
          <p:cNvGrpSpPr/>
          <p:nvPr/>
        </p:nvGrpSpPr>
        <p:grpSpPr>
          <a:xfrm>
            <a:off x="132950" y="288834"/>
            <a:ext cx="8878100" cy="4565827"/>
            <a:chOff x="132949" y="231750"/>
            <a:chExt cx="8878100" cy="4680019"/>
          </a:xfrm>
        </p:grpSpPr>
        <p:grpSp>
          <p:nvGrpSpPr>
            <p:cNvPr id="409" name="Google Shape;409;p6"/>
            <p:cNvGrpSpPr/>
            <p:nvPr/>
          </p:nvGrpSpPr>
          <p:grpSpPr>
            <a:xfrm>
              <a:off x="132949" y="231800"/>
              <a:ext cx="3208658" cy="4679969"/>
              <a:chOff x="0" y="215773"/>
              <a:chExt cx="5161103" cy="6424999"/>
            </a:xfrm>
          </p:grpSpPr>
          <p:sp>
            <p:nvSpPr>
              <p:cNvPr id="410" name="Google Shape;410;p6"/>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11" name="Google Shape;411;p6"/>
              <p:cNvGrpSpPr/>
              <p:nvPr/>
            </p:nvGrpSpPr>
            <p:grpSpPr>
              <a:xfrm>
                <a:off x="219442" y="513234"/>
                <a:ext cx="544011" cy="544011"/>
                <a:chOff x="219442" y="513234"/>
                <a:chExt cx="544011" cy="544011"/>
              </a:xfrm>
            </p:grpSpPr>
            <p:sp>
              <p:nvSpPr>
                <p:cNvPr id="412" name="Google Shape;412;p6"/>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3" name="Google Shape;413;p6"/>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4" name="Google Shape;414;p6"/>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5" name="Google Shape;415;p6"/>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6" name="Google Shape;416;p6"/>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7" name="Google Shape;417;p6"/>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8" name="Google Shape;418;p6"/>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9" name="Google Shape;419;p6"/>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0" name="Google Shape;420;p6"/>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1" name="Google Shape;421;p6"/>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22" name="Google Shape;422;p6"/>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3" name="Google Shape;423;p6"/>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4" name="Google Shape;424;p6"/>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5" name="Google Shape;425;p6"/>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6"/>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7" name="Google Shape;427;p6"/>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8" name="Google Shape;428;p6"/>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9" name="Google Shape;429;p6"/>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0" name="Google Shape;430;p6"/>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1" name="Google Shape;431;p6"/>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2" name="Google Shape;432;p6"/>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3" name="Google Shape;433;p6"/>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4" name="Google Shape;434;p6"/>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5" name="Google Shape;435;p6"/>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6" name="Google Shape;436;p6"/>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6"/>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8" name="Google Shape;438;p6"/>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9" name="Google Shape;439;p6"/>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6"/>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1" name="Google Shape;441;p6"/>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2" name="Google Shape;442;p6"/>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6"/>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6"/>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p6"/>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6"/>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7" name="Google Shape;447;p6"/>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8" name="Google Shape;448;p6"/>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9" name="Google Shape;449;p6"/>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0" name="Google Shape;450;p6"/>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51" name="Google Shape;451;p6"/>
            <p:cNvGrpSpPr/>
            <p:nvPr/>
          </p:nvGrpSpPr>
          <p:grpSpPr>
            <a:xfrm>
              <a:off x="5802433" y="231750"/>
              <a:ext cx="3208617" cy="4679969"/>
              <a:chOff x="7029045" y="215707"/>
              <a:chExt cx="5161037" cy="6424998"/>
            </a:xfrm>
          </p:grpSpPr>
          <p:sp>
            <p:nvSpPr>
              <p:cNvPr id="452" name="Google Shape;452;p6"/>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53" name="Google Shape;453;p6"/>
              <p:cNvGrpSpPr/>
              <p:nvPr/>
            </p:nvGrpSpPr>
            <p:grpSpPr>
              <a:xfrm>
                <a:off x="11426627" y="5799233"/>
                <a:ext cx="544011" cy="544012"/>
                <a:chOff x="11426627" y="5799233"/>
                <a:chExt cx="544011" cy="544012"/>
              </a:xfrm>
            </p:grpSpPr>
            <p:sp>
              <p:nvSpPr>
                <p:cNvPr id="454" name="Google Shape;454;p6"/>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5" name="Google Shape;455;p6"/>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6" name="Google Shape;456;p6"/>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7" name="Google Shape;457;p6"/>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6"/>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6"/>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6"/>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6"/>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2" name="Google Shape;462;p6"/>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3" name="Google Shape;463;p6"/>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64" name="Google Shape;464;p6"/>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6"/>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6"/>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6"/>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6"/>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6"/>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6"/>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6"/>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6"/>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6"/>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6"/>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5" name="Google Shape;475;p6"/>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6"/>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6"/>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6"/>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6"/>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6"/>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6"/>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6"/>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6"/>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6"/>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6"/>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6"/>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6"/>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8" name="Google Shape;488;p6"/>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6"/>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6"/>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6"/>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6"/>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3" name="Google Shape;493;p6"/>
            <p:cNvGrpSpPr/>
            <p:nvPr/>
          </p:nvGrpSpPr>
          <p:grpSpPr>
            <a:xfrm rot="-5400000">
              <a:off x="4542463" y="109238"/>
              <a:ext cx="59100" cy="384850"/>
              <a:chOff x="1263425" y="3257275"/>
              <a:chExt cx="59100" cy="384850"/>
            </a:xfrm>
          </p:grpSpPr>
          <p:sp>
            <p:nvSpPr>
              <p:cNvPr id="494" name="Google Shape;494;p6"/>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495" name="Google Shape;495;p6"/>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496" name="Google Shape;496;p6"/>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497" name="Google Shape;497;p6"/>
            <p:cNvGrpSpPr/>
            <p:nvPr/>
          </p:nvGrpSpPr>
          <p:grpSpPr>
            <a:xfrm rot="-5400000">
              <a:off x="4553050" y="4649063"/>
              <a:ext cx="59100" cy="384850"/>
              <a:chOff x="1263425" y="3257275"/>
              <a:chExt cx="59100" cy="384850"/>
            </a:xfrm>
          </p:grpSpPr>
          <p:sp>
            <p:nvSpPr>
              <p:cNvPr id="498" name="Google Shape;498;p6"/>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499" name="Google Shape;499;p6"/>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500" name="Google Shape;500;p6"/>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1"/>
        <p:cNvGrpSpPr/>
        <p:nvPr/>
      </p:nvGrpSpPr>
      <p:grpSpPr>
        <a:xfrm>
          <a:off x="0" y="0"/>
          <a:ext cx="0" cy="0"/>
          <a:chOff x="0" y="0"/>
          <a:chExt cx="0" cy="0"/>
        </a:xfrm>
      </p:grpSpPr>
      <p:grpSp>
        <p:nvGrpSpPr>
          <p:cNvPr id="502" name="Google Shape;502;p7"/>
          <p:cNvGrpSpPr/>
          <p:nvPr/>
        </p:nvGrpSpPr>
        <p:grpSpPr>
          <a:xfrm>
            <a:off x="132950" y="288834"/>
            <a:ext cx="8878100" cy="4565827"/>
            <a:chOff x="132949" y="231750"/>
            <a:chExt cx="8878100" cy="4680019"/>
          </a:xfrm>
        </p:grpSpPr>
        <p:grpSp>
          <p:nvGrpSpPr>
            <p:cNvPr id="503" name="Google Shape;503;p7"/>
            <p:cNvGrpSpPr/>
            <p:nvPr/>
          </p:nvGrpSpPr>
          <p:grpSpPr>
            <a:xfrm>
              <a:off x="132949" y="231800"/>
              <a:ext cx="3208658" cy="4679969"/>
              <a:chOff x="0" y="215773"/>
              <a:chExt cx="5161103" cy="6424999"/>
            </a:xfrm>
          </p:grpSpPr>
          <p:sp>
            <p:nvSpPr>
              <p:cNvPr id="504" name="Google Shape;504;p7"/>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05" name="Google Shape;505;p7"/>
              <p:cNvGrpSpPr/>
              <p:nvPr/>
            </p:nvGrpSpPr>
            <p:grpSpPr>
              <a:xfrm>
                <a:off x="219442" y="513234"/>
                <a:ext cx="544011" cy="544011"/>
                <a:chOff x="219442" y="513234"/>
                <a:chExt cx="544011" cy="544011"/>
              </a:xfrm>
            </p:grpSpPr>
            <p:sp>
              <p:nvSpPr>
                <p:cNvPr id="506" name="Google Shape;506;p7"/>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7"/>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7"/>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9" name="Google Shape;509;p7"/>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p7"/>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7"/>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7"/>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7"/>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7"/>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7"/>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16" name="Google Shape;516;p7"/>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7"/>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8" name="Google Shape;518;p7"/>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7"/>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7"/>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1" name="Google Shape;521;p7"/>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2" name="Google Shape;522;p7"/>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7"/>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4" name="Google Shape;524;p7"/>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5" name="Google Shape;525;p7"/>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6" name="Google Shape;526;p7"/>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7" name="Google Shape;527;p7"/>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8" name="Google Shape;528;p7"/>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9" name="Google Shape;529;p7"/>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7"/>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7"/>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7"/>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3" name="Google Shape;533;p7"/>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4" name="Google Shape;534;p7"/>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5" name="Google Shape;535;p7"/>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6" name="Google Shape;536;p7"/>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7" name="Google Shape;537;p7"/>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8" name="Google Shape;538;p7"/>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9" name="Google Shape;539;p7"/>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0" name="Google Shape;540;p7"/>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1" name="Google Shape;541;p7"/>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2" name="Google Shape;542;p7"/>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3" name="Google Shape;543;p7"/>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4" name="Google Shape;544;p7"/>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45" name="Google Shape;545;p7"/>
            <p:cNvGrpSpPr/>
            <p:nvPr/>
          </p:nvGrpSpPr>
          <p:grpSpPr>
            <a:xfrm>
              <a:off x="5802433" y="231750"/>
              <a:ext cx="3208617" cy="4679969"/>
              <a:chOff x="7029045" y="215707"/>
              <a:chExt cx="5161037" cy="6424998"/>
            </a:xfrm>
          </p:grpSpPr>
          <p:sp>
            <p:nvSpPr>
              <p:cNvPr id="546" name="Google Shape;546;p7"/>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47" name="Google Shape;547;p7"/>
              <p:cNvGrpSpPr/>
              <p:nvPr/>
            </p:nvGrpSpPr>
            <p:grpSpPr>
              <a:xfrm>
                <a:off x="11426627" y="5799233"/>
                <a:ext cx="544011" cy="544012"/>
                <a:chOff x="11426627" y="5799233"/>
                <a:chExt cx="544011" cy="544012"/>
              </a:xfrm>
            </p:grpSpPr>
            <p:sp>
              <p:nvSpPr>
                <p:cNvPr id="548" name="Google Shape;548;p7"/>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9" name="Google Shape;549;p7"/>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0" name="Google Shape;550;p7"/>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1" name="Google Shape;551;p7"/>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2" name="Google Shape;552;p7"/>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3" name="Google Shape;553;p7"/>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4" name="Google Shape;554;p7"/>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5" name="Google Shape;555;p7"/>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6" name="Google Shape;556;p7"/>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7"/>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58" name="Google Shape;558;p7"/>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7"/>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7"/>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7"/>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7"/>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7"/>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7"/>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5" name="Google Shape;565;p7"/>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7"/>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7"/>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7"/>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7"/>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7"/>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7"/>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7"/>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7"/>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7"/>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7"/>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6" name="Google Shape;576;p7"/>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7" name="Google Shape;577;p7"/>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8" name="Google Shape;578;p7"/>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7"/>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7"/>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7"/>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7"/>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7"/>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7"/>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7"/>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7"/>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87" name="Google Shape;587;p7"/>
            <p:cNvGrpSpPr/>
            <p:nvPr/>
          </p:nvGrpSpPr>
          <p:grpSpPr>
            <a:xfrm rot="-5400000">
              <a:off x="4542463" y="109238"/>
              <a:ext cx="59100" cy="384850"/>
              <a:chOff x="1263425" y="3257275"/>
              <a:chExt cx="59100" cy="384850"/>
            </a:xfrm>
          </p:grpSpPr>
          <p:sp>
            <p:nvSpPr>
              <p:cNvPr id="588" name="Google Shape;588;p7"/>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589" name="Google Shape;589;p7"/>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590" name="Google Shape;590;p7"/>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591" name="Google Shape;591;p7"/>
            <p:cNvGrpSpPr/>
            <p:nvPr/>
          </p:nvGrpSpPr>
          <p:grpSpPr>
            <a:xfrm rot="-5400000">
              <a:off x="4553050" y="4649063"/>
              <a:ext cx="59100" cy="384850"/>
              <a:chOff x="1263425" y="3257275"/>
              <a:chExt cx="59100" cy="384850"/>
            </a:xfrm>
          </p:grpSpPr>
          <p:sp>
            <p:nvSpPr>
              <p:cNvPr id="592" name="Google Shape;592;p7"/>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593" name="Google Shape;593;p7"/>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594" name="Google Shape;594;p7"/>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595" name="Google Shape;595;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96" name="Google Shape;596;p7"/>
          <p:cNvSpPr txBox="1">
            <a:spLocks noGrp="1"/>
          </p:cNvSpPr>
          <p:nvPr>
            <p:ph type="subTitle" idx="1"/>
          </p:nvPr>
        </p:nvSpPr>
        <p:spPr>
          <a:xfrm>
            <a:off x="4296725" y="3253900"/>
            <a:ext cx="3678900" cy="107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97" name="Google Shape;597;p7"/>
          <p:cNvSpPr txBox="1">
            <a:spLocks noGrp="1"/>
          </p:cNvSpPr>
          <p:nvPr>
            <p:ph type="subTitle" idx="2"/>
          </p:nvPr>
        </p:nvSpPr>
        <p:spPr>
          <a:xfrm>
            <a:off x="4296725" y="1524450"/>
            <a:ext cx="3678900" cy="107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98" name="Google Shape;598;p7"/>
          <p:cNvSpPr txBox="1">
            <a:spLocks noGrp="1"/>
          </p:cNvSpPr>
          <p:nvPr>
            <p:ph type="subTitle" idx="3"/>
          </p:nvPr>
        </p:nvSpPr>
        <p:spPr>
          <a:xfrm>
            <a:off x="4296725" y="1118150"/>
            <a:ext cx="36789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99" name="Google Shape;599;p7"/>
          <p:cNvSpPr txBox="1">
            <a:spLocks noGrp="1"/>
          </p:cNvSpPr>
          <p:nvPr>
            <p:ph type="subTitle" idx="4"/>
          </p:nvPr>
        </p:nvSpPr>
        <p:spPr>
          <a:xfrm>
            <a:off x="4296728" y="2847600"/>
            <a:ext cx="36789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02" name="Google Shape;602;p8"/>
          <p:cNvSpPr txBox="1">
            <a:spLocks noGrp="1"/>
          </p:cNvSpPr>
          <p:nvPr>
            <p:ph type="subTitle" idx="1"/>
          </p:nvPr>
        </p:nvSpPr>
        <p:spPr>
          <a:xfrm>
            <a:off x="844900" y="1646700"/>
            <a:ext cx="2376600" cy="160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03" name="Google Shape;603;p8"/>
          <p:cNvSpPr txBox="1">
            <a:spLocks noGrp="1"/>
          </p:cNvSpPr>
          <p:nvPr>
            <p:ph type="subTitle" idx="2"/>
          </p:nvPr>
        </p:nvSpPr>
        <p:spPr>
          <a:xfrm>
            <a:off x="3383688" y="2295975"/>
            <a:ext cx="2376600" cy="128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04" name="Google Shape;604;p8"/>
          <p:cNvSpPr txBox="1">
            <a:spLocks noGrp="1"/>
          </p:cNvSpPr>
          <p:nvPr>
            <p:ph type="subTitle" idx="3"/>
          </p:nvPr>
        </p:nvSpPr>
        <p:spPr>
          <a:xfrm>
            <a:off x="5922500" y="2937075"/>
            <a:ext cx="2376600" cy="160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05" name="Google Shape;605;p8"/>
          <p:cNvSpPr txBox="1">
            <a:spLocks noGrp="1"/>
          </p:cNvSpPr>
          <p:nvPr>
            <p:ph type="subTitle" idx="4"/>
          </p:nvPr>
        </p:nvSpPr>
        <p:spPr>
          <a:xfrm>
            <a:off x="844900" y="1240400"/>
            <a:ext cx="23766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6" name="Google Shape;606;p8"/>
          <p:cNvSpPr txBox="1">
            <a:spLocks noGrp="1"/>
          </p:cNvSpPr>
          <p:nvPr>
            <p:ph type="subTitle" idx="5"/>
          </p:nvPr>
        </p:nvSpPr>
        <p:spPr>
          <a:xfrm>
            <a:off x="3383691" y="1889675"/>
            <a:ext cx="23766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7" name="Google Shape;607;p8"/>
          <p:cNvSpPr txBox="1">
            <a:spLocks noGrp="1"/>
          </p:cNvSpPr>
          <p:nvPr>
            <p:ph type="subTitle" idx="6"/>
          </p:nvPr>
        </p:nvSpPr>
        <p:spPr>
          <a:xfrm>
            <a:off x="5922501" y="2530775"/>
            <a:ext cx="23766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608" name="Google Shape;608;p8"/>
          <p:cNvGrpSpPr/>
          <p:nvPr/>
        </p:nvGrpSpPr>
        <p:grpSpPr>
          <a:xfrm>
            <a:off x="132950" y="288834"/>
            <a:ext cx="8878100" cy="4565827"/>
            <a:chOff x="132949" y="231750"/>
            <a:chExt cx="8878100" cy="4680019"/>
          </a:xfrm>
        </p:grpSpPr>
        <p:grpSp>
          <p:nvGrpSpPr>
            <p:cNvPr id="609" name="Google Shape;609;p8"/>
            <p:cNvGrpSpPr/>
            <p:nvPr/>
          </p:nvGrpSpPr>
          <p:grpSpPr>
            <a:xfrm>
              <a:off x="132949" y="231800"/>
              <a:ext cx="3208658" cy="4679969"/>
              <a:chOff x="0" y="215773"/>
              <a:chExt cx="5161103" cy="6424999"/>
            </a:xfrm>
          </p:grpSpPr>
          <p:sp>
            <p:nvSpPr>
              <p:cNvPr id="610" name="Google Shape;610;p8"/>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11" name="Google Shape;611;p8"/>
              <p:cNvGrpSpPr/>
              <p:nvPr/>
            </p:nvGrpSpPr>
            <p:grpSpPr>
              <a:xfrm>
                <a:off x="219442" y="513234"/>
                <a:ext cx="544011" cy="544011"/>
                <a:chOff x="219442" y="513234"/>
                <a:chExt cx="544011" cy="544011"/>
              </a:xfrm>
            </p:grpSpPr>
            <p:sp>
              <p:nvSpPr>
                <p:cNvPr id="612" name="Google Shape;612;p8"/>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3" name="Google Shape;613;p8"/>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4" name="Google Shape;614;p8"/>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5" name="Google Shape;615;p8"/>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6" name="Google Shape;616;p8"/>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7" name="Google Shape;617;p8"/>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8" name="Google Shape;618;p8"/>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9" name="Google Shape;619;p8"/>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0" name="Google Shape;620;p8"/>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1" name="Google Shape;621;p8"/>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22" name="Google Shape;622;p8"/>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3" name="Google Shape;623;p8"/>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4" name="Google Shape;624;p8"/>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5" name="Google Shape;625;p8"/>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8"/>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7" name="Google Shape;627;p8"/>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8" name="Google Shape;628;p8"/>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9" name="Google Shape;629;p8"/>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8"/>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8"/>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2" name="Google Shape;632;p8"/>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8"/>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4" name="Google Shape;634;p8"/>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5" name="Google Shape;635;p8"/>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8"/>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8"/>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8"/>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8"/>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8"/>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8"/>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8"/>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3" name="Google Shape;643;p8"/>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4" name="Google Shape;644;p8"/>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5" name="Google Shape;645;p8"/>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6" name="Google Shape;646;p8"/>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7" name="Google Shape;647;p8"/>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8" name="Google Shape;648;p8"/>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8"/>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8"/>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51" name="Google Shape;651;p8"/>
            <p:cNvGrpSpPr/>
            <p:nvPr/>
          </p:nvGrpSpPr>
          <p:grpSpPr>
            <a:xfrm>
              <a:off x="5802433" y="231750"/>
              <a:ext cx="3208617" cy="4679969"/>
              <a:chOff x="7029045" y="215707"/>
              <a:chExt cx="5161037" cy="6424998"/>
            </a:xfrm>
          </p:grpSpPr>
          <p:sp>
            <p:nvSpPr>
              <p:cNvPr id="652" name="Google Shape;652;p8"/>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53" name="Google Shape;653;p8"/>
              <p:cNvGrpSpPr/>
              <p:nvPr/>
            </p:nvGrpSpPr>
            <p:grpSpPr>
              <a:xfrm>
                <a:off x="11426627" y="5799233"/>
                <a:ext cx="544011" cy="544012"/>
                <a:chOff x="11426627" y="5799233"/>
                <a:chExt cx="544011" cy="544012"/>
              </a:xfrm>
            </p:grpSpPr>
            <p:sp>
              <p:nvSpPr>
                <p:cNvPr id="654" name="Google Shape;654;p8"/>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5" name="Google Shape;655;p8"/>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6" name="Google Shape;656;p8"/>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7" name="Google Shape;657;p8"/>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8"/>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8"/>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8"/>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1" name="Google Shape;661;p8"/>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2" name="Google Shape;662;p8"/>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3" name="Google Shape;663;p8"/>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64" name="Google Shape;664;p8"/>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5" name="Google Shape;665;p8"/>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6" name="Google Shape;666;p8"/>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7" name="Google Shape;667;p8"/>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8" name="Google Shape;668;p8"/>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9" name="Google Shape;669;p8"/>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8"/>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8"/>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8"/>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8"/>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8"/>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8"/>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6" name="Google Shape;676;p8"/>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7" name="Google Shape;677;p8"/>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8" name="Google Shape;678;p8"/>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9" name="Google Shape;679;p8"/>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0" name="Google Shape;680;p8"/>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1" name="Google Shape;681;p8"/>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2" name="Google Shape;682;p8"/>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8"/>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4" name="Google Shape;684;p8"/>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5" name="Google Shape;685;p8"/>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6" name="Google Shape;686;p8"/>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7" name="Google Shape;687;p8"/>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8"/>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8"/>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0" name="Google Shape;690;p8"/>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1" name="Google Shape;691;p8"/>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2" name="Google Shape;692;p8"/>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93" name="Google Shape;693;p8"/>
            <p:cNvGrpSpPr/>
            <p:nvPr/>
          </p:nvGrpSpPr>
          <p:grpSpPr>
            <a:xfrm rot="-5400000">
              <a:off x="4542463" y="109238"/>
              <a:ext cx="59100" cy="384850"/>
              <a:chOff x="1263425" y="3257275"/>
              <a:chExt cx="59100" cy="384850"/>
            </a:xfrm>
          </p:grpSpPr>
          <p:sp>
            <p:nvSpPr>
              <p:cNvPr id="694" name="Google Shape;694;p8"/>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695" name="Google Shape;695;p8"/>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696" name="Google Shape;696;p8"/>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697" name="Google Shape;697;p8"/>
            <p:cNvGrpSpPr/>
            <p:nvPr/>
          </p:nvGrpSpPr>
          <p:grpSpPr>
            <a:xfrm rot="-5400000">
              <a:off x="4553050" y="4649063"/>
              <a:ext cx="59100" cy="384850"/>
              <a:chOff x="1263425" y="3257275"/>
              <a:chExt cx="59100" cy="384850"/>
            </a:xfrm>
          </p:grpSpPr>
          <p:sp>
            <p:nvSpPr>
              <p:cNvPr id="698" name="Google Shape;698;p8"/>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699" name="Google Shape;699;p8"/>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700" name="Google Shape;700;p8"/>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01"/>
        <p:cNvGrpSpPr/>
        <p:nvPr/>
      </p:nvGrpSpPr>
      <p:grpSpPr>
        <a:xfrm>
          <a:off x="0" y="0"/>
          <a:ext cx="0" cy="0"/>
          <a:chOff x="0" y="0"/>
          <a:chExt cx="0" cy="0"/>
        </a:xfrm>
      </p:grpSpPr>
      <p:grpSp>
        <p:nvGrpSpPr>
          <p:cNvPr id="702" name="Google Shape;702;p9"/>
          <p:cNvGrpSpPr/>
          <p:nvPr/>
        </p:nvGrpSpPr>
        <p:grpSpPr>
          <a:xfrm>
            <a:off x="132950" y="288834"/>
            <a:ext cx="8878100" cy="4565827"/>
            <a:chOff x="132949" y="231750"/>
            <a:chExt cx="8878100" cy="4680019"/>
          </a:xfrm>
        </p:grpSpPr>
        <p:grpSp>
          <p:nvGrpSpPr>
            <p:cNvPr id="703" name="Google Shape;703;p9"/>
            <p:cNvGrpSpPr/>
            <p:nvPr/>
          </p:nvGrpSpPr>
          <p:grpSpPr>
            <a:xfrm>
              <a:off x="132949" y="231800"/>
              <a:ext cx="3208658" cy="4679969"/>
              <a:chOff x="0" y="215773"/>
              <a:chExt cx="5161103" cy="6424999"/>
            </a:xfrm>
          </p:grpSpPr>
          <p:sp>
            <p:nvSpPr>
              <p:cNvPr id="704" name="Google Shape;704;p9"/>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05" name="Google Shape;705;p9"/>
              <p:cNvGrpSpPr/>
              <p:nvPr/>
            </p:nvGrpSpPr>
            <p:grpSpPr>
              <a:xfrm>
                <a:off x="219442" y="513234"/>
                <a:ext cx="544011" cy="544011"/>
                <a:chOff x="219442" y="513234"/>
                <a:chExt cx="544011" cy="544011"/>
              </a:xfrm>
            </p:grpSpPr>
            <p:sp>
              <p:nvSpPr>
                <p:cNvPr id="706" name="Google Shape;706;p9"/>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7" name="Google Shape;707;p9"/>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8" name="Google Shape;708;p9"/>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9" name="Google Shape;709;p9"/>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0" name="Google Shape;710;p9"/>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1" name="Google Shape;711;p9"/>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2" name="Google Shape;712;p9"/>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3" name="Google Shape;713;p9"/>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4" name="Google Shape;714;p9"/>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5" name="Google Shape;715;p9"/>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16" name="Google Shape;716;p9"/>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7" name="Google Shape;717;p9"/>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8" name="Google Shape;718;p9"/>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9" name="Google Shape;719;p9"/>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0" name="Google Shape;720;p9"/>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1" name="Google Shape;721;p9"/>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2" name="Google Shape;722;p9"/>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3" name="Google Shape;723;p9"/>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4" name="Google Shape;724;p9"/>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5" name="Google Shape;725;p9"/>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6" name="Google Shape;726;p9"/>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7" name="Google Shape;727;p9"/>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9"/>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9"/>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9"/>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9"/>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9"/>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3" name="Google Shape;733;p9"/>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4" name="Google Shape;734;p9"/>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9"/>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6" name="Google Shape;736;p9"/>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9"/>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8" name="Google Shape;738;p9"/>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9" name="Google Shape;739;p9"/>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0" name="Google Shape;740;p9"/>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1" name="Google Shape;741;p9"/>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2" name="Google Shape;742;p9"/>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3" name="Google Shape;743;p9"/>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4" name="Google Shape;744;p9"/>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45" name="Google Shape;745;p9"/>
            <p:cNvGrpSpPr/>
            <p:nvPr/>
          </p:nvGrpSpPr>
          <p:grpSpPr>
            <a:xfrm>
              <a:off x="5802433" y="231750"/>
              <a:ext cx="3208617" cy="4679969"/>
              <a:chOff x="7029045" y="215707"/>
              <a:chExt cx="5161037" cy="6424998"/>
            </a:xfrm>
          </p:grpSpPr>
          <p:sp>
            <p:nvSpPr>
              <p:cNvPr id="746" name="Google Shape;746;p9"/>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47" name="Google Shape;747;p9"/>
              <p:cNvGrpSpPr/>
              <p:nvPr/>
            </p:nvGrpSpPr>
            <p:grpSpPr>
              <a:xfrm>
                <a:off x="11426627" y="5799233"/>
                <a:ext cx="544011" cy="544012"/>
                <a:chOff x="11426627" y="5799233"/>
                <a:chExt cx="544011" cy="544012"/>
              </a:xfrm>
            </p:grpSpPr>
            <p:sp>
              <p:nvSpPr>
                <p:cNvPr id="748" name="Google Shape;748;p9"/>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9" name="Google Shape;749;p9"/>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0" name="Google Shape;750;p9"/>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1" name="Google Shape;751;p9"/>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9"/>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9"/>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4" name="Google Shape;754;p9"/>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5" name="Google Shape;755;p9"/>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9"/>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7" name="Google Shape;757;p9"/>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58" name="Google Shape;758;p9"/>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9"/>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0" name="Google Shape;760;p9"/>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9"/>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9"/>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9"/>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4" name="Google Shape;764;p9"/>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9"/>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9"/>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7" name="Google Shape;767;p9"/>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9"/>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9"/>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9"/>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1" name="Google Shape;771;p9"/>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9"/>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9"/>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Google Shape;774;p9"/>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Google Shape;775;p9"/>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Google Shape;776;p9"/>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7" name="Google Shape;777;p9"/>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Google Shape;778;p9"/>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9" name="Google Shape;779;p9"/>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0" name="Google Shape;780;p9"/>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Google Shape;781;p9"/>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2" name="Google Shape;782;p9"/>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9"/>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Google Shape;784;p9"/>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5" name="Google Shape;785;p9"/>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6" name="Google Shape;786;p9"/>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87" name="Google Shape;787;p9"/>
            <p:cNvGrpSpPr/>
            <p:nvPr/>
          </p:nvGrpSpPr>
          <p:grpSpPr>
            <a:xfrm rot="-5400000">
              <a:off x="4542463" y="109238"/>
              <a:ext cx="59100" cy="384850"/>
              <a:chOff x="1263425" y="3257275"/>
              <a:chExt cx="59100" cy="384850"/>
            </a:xfrm>
          </p:grpSpPr>
          <p:sp>
            <p:nvSpPr>
              <p:cNvPr id="788" name="Google Shape;788;p9"/>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789" name="Google Shape;789;p9"/>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790" name="Google Shape;790;p9"/>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791" name="Google Shape;791;p9"/>
            <p:cNvGrpSpPr/>
            <p:nvPr/>
          </p:nvGrpSpPr>
          <p:grpSpPr>
            <a:xfrm rot="-5400000">
              <a:off x="4553050" y="4649063"/>
              <a:ext cx="59100" cy="384850"/>
              <a:chOff x="1263425" y="3257275"/>
              <a:chExt cx="59100" cy="384850"/>
            </a:xfrm>
          </p:grpSpPr>
          <p:sp>
            <p:nvSpPr>
              <p:cNvPr id="792" name="Google Shape;792;p9"/>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793" name="Google Shape;793;p9"/>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794" name="Google Shape;794;p9"/>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795" name="Google Shape;795;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6" name="Google Shape;796;p9"/>
          <p:cNvSpPr txBox="1">
            <a:spLocks noGrp="1"/>
          </p:cNvSpPr>
          <p:nvPr>
            <p:ph type="subTitle" idx="1"/>
          </p:nvPr>
        </p:nvSpPr>
        <p:spPr>
          <a:xfrm>
            <a:off x="2443153" y="176728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97" name="Google Shape;797;p9"/>
          <p:cNvSpPr txBox="1">
            <a:spLocks noGrp="1"/>
          </p:cNvSpPr>
          <p:nvPr>
            <p:ph type="subTitle" idx="2"/>
          </p:nvPr>
        </p:nvSpPr>
        <p:spPr>
          <a:xfrm>
            <a:off x="5482180" y="176728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98" name="Google Shape;798;p9"/>
          <p:cNvSpPr txBox="1">
            <a:spLocks noGrp="1"/>
          </p:cNvSpPr>
          <p:nvPr>
            <p:ph type="subTitle" idx="3"/>
          </p:nvPr>
        </p:nvSpPr>
        <p:spPr>
          <a:xfrm>
            <a:off x="2443163" y="3309524"/>
            <a:ext cx="2811000" cy="109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99" name="Google Shape;799;p9"/>
          <p:cNvSpPr txBox="1">
            <a:spLocks noGrp="1"/>
          </p:cNvSpPr>
          <p:nvPr>
            <p:ph type="subTitle" idx="4"/>
          </p:nvPr>
        </p:nvSpPr>
        <p:spPr>
          <a:xfrm>
            <a:off x="5482188" y="3309524"/>
            <a:ext cx="2811000" cy="109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00" name="Google Shape;800;p9"/>
          <p:cNvSpPr txBox="1">
            <a:spLocks noGrp="1"/>
          </p:cNvSpPr>
          <p:nvPr>
            <p:ph type="subTitle" idx="5"/>
          </p:nvPr>
        </p:nvSpPr>
        <p:spPr>
          <a:xfrm>
            <a:off x="2443150" y="1360971"/>
            <a:ext cx="28110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01" name="Google Shape;801;p9"/>
          <p:cNvSpPr txBox="1">
            <a:spLocks noGrp="1"/>
          </p:cNvSpPr>
          <p:nvPr>
            <p:ph type="subTitle" idx="6"/>
          </p:nvPr>
        </p:nvSpPr>
        <p:spPr>
          <a:xfrm>
            <a:off x="2443150" y="2903225"/>
            <a:ext cx="28110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02" name="Google Shape;802;p9"/>
          <p:cNvSpPr txBox="1">
            <a:spLocks noGrp="1"/>
          </p:cNvSpPr>
          <p:nvPr>
            <p:ph type="subTitle" idx="7"/>
          </p:nvPr>
        </p:nvSpPr>
        <p:spPr>
          <a:xfrm>
            <a:off x="5482150" y="1360971"/>
            <a:ext cx="28110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03" name="Google Shape;803;p9"/>
          <p:cNvSpPr txBox="1">
            <a:spLocks noGrp="1"/>
          </p:cNvSpPr>
          <p:nvPr>
            <p:ph type="subTitle" idx="8"/>
          </p:nvPr>
        </p:nvSpPr>
        <p:spPr>
          <a:xfrm>
            <a:off x="5482150" y="2903225"/>
            <a:ext cx="28110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04"/>
        <p:cNvGrpSpPr/>
        <p:nvPr/>
      </p:nvGrpSpPr>
      <p:grpSpPr>
        <a:xfrm>
          <a:off x="0" y="0"/>
          <a:ext cx="0" cy="0"/>
          <a:chOff x="0" y="0"/>
          <a:chExt cx="0" cy="0"/>
        </a:xfrm>
      </p:grpSpPr>
      <p:grpSp>
        <p:nvGrpSpPr>
          <p:cNvPr id="805" name="Google Shape;805;p10"/>
          <p:cNvGrpSpPr/>
          <p:nvPr/>
        </p:nvGrpSpPr>
        <p:grpSpPr>
          <a:xfrm>
            <a:off x="132950" y="288834"/>
            <a:ext cx="8878100" cy="4565827"/>
            <a:chOff x="132949" y="231750"/>
            <a:chExt cx="8878100" cy="4680019"/>
          </a:xfrm>
        </p:grpSpPr>
        <p:grpSp>
          <p:nvGrpSpPr>
            <p:cNvPr id="806" name="Google Shape;806;p10"/>
            <p:cNvGrpSpPr/>
            <p:nvPr/>
          </p:nvGrpSpPr>
          <p:grpSpPr>
            <a:xfrm>
              <a:off x="132949" y="231800"/>
              <a:ext cx="3208658" cy="4679969"/>
              <a:chOff x="0" y="215773"/>
              <a:chExt cx="5161103" cy="6424999"/>
            </a:xfrm>
          </p:grpSpPr>
          <p:sp>
            <p:nvSpPr>
              <p:cNvPr id="807" name="Google Shape;807;p10"/>
              <p:cNvSpPr/>
              <p:nvPr/>
            </p:nvSpPr>
            <p:spPr>
              <a:xfrm>
                <a:off x="56001" y="276204"/>
                <a:ext cx="865142" cy="1080486"/>
              </a:xfrm>
              <a:custGeom>
                <a:avLst/>
                <a:gdLst/>
                <a:ahLst/>
                <a:cxnLst/>
                <a:rect l="l" t="t" r="r" b="b"/>
                <a:pathLst>
                  <a:path w="865142" h="1080486" extrusionOk="0">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08" name="Google Shape;808;p10"/>
              <p:cNvGrpSpPr/>
              <p:nvPr/>
            </p:nvGrpSpPr>
            <p:grpSpPr>
              <a:xfrm>
                <a:off x="219442" y="513234"/>
                <a:ext cx="544011" cy="544011"/>
                <a:chOff x="219442" y="513234"/>
                <a:chExt cx="544011" cy="544011"/>
              </a:xfrm>
            </p:grpSpPr>
            <p:sp>
              <p:nvSpPr>
                <p:cNvPr id="809" name="Google Shape;809;p10"/>
                <p:cNvSpPr/>
                <p:nvPr/>
              </p:nvSpPr>
              <p:spPr>
                <a:xfrm>
                  <a:off x="219442" y="513234"/>
                  <a:ext cx="544011" cy="544011"/>
                </a:xfrm>
                <a:custGeom>
                  <a:avLst/>
                  <a:gdLst/>
                  <a:ahLst/>
                  <a:cxnLst/>
                  <a:rect l="l" t="t" r="r" b="b"/>
                  <a:pathLst>
                    <a:path w="544011" h="544011" extrusionOk="0">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0" name="Google Shape;810;p10"/>
                <p:cNvSpPr/>
                <p:nvPr/>
              </p:nvSpPr>
              <p:spPr>
                <a:xfrm>
                  <a:off x="613699" y="521035"/>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1" name="Google Shape;811;p10"/>
                <p:cNvSpPr/>
                <p:nvPr/>
              </p:nvSpPr>
              <p:spPr>
                <a:xfrm>
                  <a:off x="353594" y="681898"/>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2" name="Google Shape;812;p10"/>
                <p:cNvSpPr/>
                <p:nvPr/>
              </p:nvSpPr>
              <p:spPr>
                <a:xfrm>
                  <a:off x="483646" y="521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3" name="Google Shape;813;p10"/>
                <p:cNvSpPr/>
                <p:nvPr/>
              </p:nvSpPr>
              <p:spPr>
                <a:xfrm>
                  <a:off x="527680" y="916945"/>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4" name="Google Shape;814;p10"/>
                <p:cNvSpPr/>
                <p:nvPr/>
              </p:nvSpPr>
              <p:spPr>
                <a:xfrm>
                  <a:off x="227244" y="637798"/>
                  <a:ext cx="97919" cy="15669"/>
                </a:xfrm>
                <a:custGeom>
                  <a:avLst/>
                  <a:gdLst/>
                  <a:ahLst/>
                  <a:cxnLst/>
                  <a:rect l="l" t="t" r="r" b="b"/>
                  <a:pathLst>
                    <a:path w="97919" h="15669" extrusionOk="0">
                      <a:moveTo>
                        <a:pt x="0" y="0"/>
                      </a:moveTo>
                      <a:lnTo>
                        <a:pt x="97919" y="0"/>
                      </a:lnTo>
                      <a:lnTo>
                        <a:pt x="97919"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5" name="Google Shape;815;p10"/>
                <p:cNvSpPr/>
                <p:nvPr/>
              </p:nvSpPr>
              <p:spPr>
                <a:xfrm>
                  <a:off x="227244" y="777372"/>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6" name="Google Shape;816;p10"/>
                <p:cNvSpPr/>
                <p:nvPr/>
              </p:nvSpPr>
              <p:spPr>
                <a:xfrm>
                  <a:off x="573764" y="737503"/>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10"/>
                <p:cNvSpPr/>
                <p:nvPr/>
              </p:nvSpPr>
              <p:spPr>
                <a:xfrm>
                  <a:off x="313659" y="597930"/>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Google Shape;818;p10"/>
                <p:cNvSpPr/>
                <p:nvPr/>
              </p:nvSpPr>
              <p:spPr>
                <a:xfrm>
                  <a:off x="443712" y="877076"/>
                  <a:ext cx="95473" cy="95473"/>
                </a:xfrm>
                <a:custGeom>
                  <a:avLst/>
                  <a:gdLst/>
                  <a:ahLst/>
                  <a:cxnLst/>
                  <a:rect l="l" t="t" r="r" b="b"/>
                  <a:pathLst>
                    <a:path w="95473" h="95473" extrusionOk="0">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19" name="Google Shape;819;p10"/>
              <p:cNvSpPr/>
              <p:nvPr/>
            </p:nvSpPr>
            <p:spPr>
              <a:xfrm>
                <a:off x="62612" y="4538048"/>
                <a:ext cx="859258" cy="2046854"/>
              </a:xfrm>
              <a:custGeom>
                <a:avLst/>
                <a:gdLst/>
                <a:ahLst/>
                <a:cxnLst/>
                <a:rect l="l" t="t" r="r" b="b"/>
                <a:pathLst>
                  <a:path w="859258" h="2046854" extrusionOk="0">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Google Shape;820;p10"/>
              <p:cNvSpPr/>
              <p:nvPr/>
            </p:nvSpPr>
            <p:spPr>
              <a:xfrm>
                <a:off x="747454" y="5595129"/>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1" name="Google Shape;821;p10"/>
              <p:cNvSpPr/>
              <p:nvPr/>
            </p:nvSpPr>
            <p:spPr>
              <a:xfrm>
                <a:off x="701502" y="549687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2" name="Google Shape;822;p10"/>
              <p:cNvSpPr/>
              <p:nvPr/>
            </p:nvSpPr>
            <p:spPr>
              <a:xfrm>
                <a:off x="786727" y="2366960"/>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3" name="Google Shape;823;p10"/>
              <p:cNvSpPr/>
              <p:nvPr/>
            </p:nvSpPr>
            <p:spPr>
              <a:xfrm>
                <a:off x="57852" y="2189568"/>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4" name="Google Shape;824;p10"/>
              <p:cNvSpPr/>
              <p:nvPr/>
            </p:nvSpPr>
            <p:spPr>
              <a:xfrm>
                <a:off x="786727" y="2143616"/>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5" name="Google Shape;825;p10"/>
              <p:cNvSpPr/>
              <p:nvPr/>
            </p:nvSpPr>
            <p:spPr>
              <a:xfrm>
                <a:off x="57852" y="1966290"/>
                <a:ext cx="742363" cy="19835"/>
              </a:xfrm>
              <a:custGeom>
                <a:avLst/>
                <a:gdLst/>
                <a:ahLst/>
                <a:cxnLst/>
                <a:rect l="l" t="t" r="r" b="b"/>
                <a:pathLst>
                  <a:path w="742363" h="19835" extrusionOk="0">
                    <a:moveTo>
                      <a:pt x="0" y="0"/>
                    </a:moveTo>
                    <a:lnTo>
                      <a:pt x="742363" y="0"/>
                    </a:lnTo>
                    <a:lnTo>
                      <a:pt x="742363"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6" name="Google Shape;826;p10"/>
              <p:cNvSpPr/>
              <p:nvPr/>
            </p:nvSpPr>
            <p:spPr>
              <a:xfrm>
                <a:off x="786727" y="1920339"/>
                <a:ext cx="111737" cy="111737"/>
              </a:xfrm>
              <a:custGeom>
                <a:avLst/>
                <a:gdLst/>
                <a:ahLst/>
                <a:cxnLst/>
                <a:rect l="l" t="t" r="r" b="b"/>
                <a:pathLst>
                  <a:path w="111737" h="111737" extrusionOk="0">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Google Shape;827;p10"/>
              <p:cNvSpPr/>
              <p:nvPr/>
            </p:nvSpPr>
            <p:spPr>
              <a:xfrm>
                <a:off x="61885" y="1743012"/>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8" name="Google Shape;828;p10"/>
              <p:cNvSpPr/>
              <p:nvPr/>
            </p:nvSpPr>
            <p:spPr>
              <a:xfrm>
                <a:off x="786727" y="1697061"/>
                <a:ext cx="111737" cy="111737"/>
              </a:xfrm>
              <a:custGeom>
                <a:avLst/>
                <a:gdLst/>
                <a:ahLst/>
                <a:cxnLst/>
                <a:rect l="l" t="t" r="r" b="b"/>
                <a:pathLst>
                  <a:path w="111737" h="111737" extrusionOk="0">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9" name="Google Shape;829;p10"/>
              <p:cNvSpPr/>
              <p:nvPr/>
            </p:nvSpPr>
            <p:spPr>
              <a:xfrm>
                <a:off x="61885" y="2412911"/>
                <a:ext cx="738330" cy="19835"/>
              </a:xfrm>
              <a:custGeom>
                <a:avLst/>
                <a:gdLst/>
                <a:ahLst/>
                <a:cxnLst/>
                <a:rect l="l" t="t" r="r" b="b"/>
                <a:pathLst>
                  <a:path w="738330" h="19835" extrusionOk="0">
                    <a:moveTo>
                      <a:pt x="0" y="0"/>
                    </a:moveTo>
                    <a:lnTo>
                      <a:pt x="738330" y="0"/>
                    </a:lnTo>
                    <a:lnTo>
                      <a:pt x="73833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0" name="Google Shape;830;p10"/>
              <p:cNvSpPr/>
              <p:nvPr/>
            </p:nvSpPr>
            <p:spPr>
              <a:xfrm>
                <a:off x="232996" y="4669357"/>
                <a:ext cx="689866" cy="689866"/>
              </a:xfrm>
              <a:custGeom>
                <a:avLst/>
                <a:gdLst/>
                <a:ahLst/>
                <a:cxnLst/>
                <a:rect l="l" t="t" r="r" b="b"/>
                <a:pathLst>
                  <a:path w="689866" h="689866" extrusionOk="0">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1" name="Google Shape;831;p10"/>
              <p:cNvSpPr/>
              <p:nvPr/>
            </p:nvSpPr>
            <p:spPr>
              <a:xfrm>
                <a:off x="732908" y="4679275"/>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2" name="Google Shape;832;p10"/>
              <p:cNvSpPr/>
              <p:nvPr/>
            </p:nvSpPr>
            <p:spPr>
              <a:xfrm>
                <a:off x="403116" y="4883246"/>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3" name="Google Shape;833;p10"/>
              <p:cNvSpPr/>
              <p:nvPr/>
            </p:nvSpPr>
            <p:spPr>
              <a:xfrm>
                <a:off x="568012" y="4679275"/>
                <a:ext cx="19835" cy="465993"/>
              </a:xfrm>
              <a:custGeom>
                <a:avLst/>
                <a:gdLst/>
                <a:ahLst/>
                <a:cxnLst/>
                <a:rect l="l" t="t" r="r" b="b"/>
                <a:pathLst>
                  <a:path w="19835" h="465993" extrusionOk="0">
                    <a:moveTo>
                      <a:pt x="0" y="0"/>
                    </a:moveTo>
                    <a:lnTo>
                      <a:pt x="19835" y="0"/>
                    </a:lnTo>
                    <a:lnTo>
                      <a:pt x="19835" y="465993"/>
                    </a:lnTo>
                    <a:lnTo>
                      <a:pt x="0" y="465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4" name="Google Shape;834;p10"/>
              <p:cNvSpPr/>
              <p:nvPr/>
            </p:nvSpPr>
            <p:spPr>
              <a:xfrm>
                <a:off x="623881" y="5181302"/>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5" name="Google Shape;835;p10"/>
              <p:cNvSpPr/>
              <p:nvPr/>
            </p:nvSpPr>
            <p:spPr>
              <a:xfrm>
                <a:off x="242914" y="4827377"/>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6" name="Google Shape;836;p10"/>
              <p:cNvSpPr/>
              <p:nvPr/>
            </p:nvSpPr>
            <p:spPr>
              <a:xfrm>
                <a:off x="242914" y="5004373"/>
                <a:ext cx="453960" cy="19835"/>
              </a:xfrm>
              <a:custGeom>
                <a:avLst/>
                <a:gdLst/>
                <a:ahLst/>
                <a:cxnLst/>
                <a:rect l="l" t="t" r="r" b="b"/>
                <a:pathLst>
                  <a:path w="453960" h="19835" extrusionOk="0">
                    <a:moveTo>
                      <a:pt x="0" y="0"/>
                    </a:moveTo>
                    <a:lnTo>
                      <a:pt x="453960" y="0"/>
                    </a:lnTo>
                    <a:lnTo>
                      <a:pt x="453960"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7" name="Google Shape;837;p10"/>
              <p:cNvSpPr/>
              <p:nvPr/>
            </p:nvSpPr>
            <p:spPr>
              <a:xfrm>
                <a:off x="682328" y="4953727"/>
                <a:ext cx="120994" cy="121060"/>
              </a:xfrm>
              <a:custGeom>
                <a:avLst/>
                <a:gdLst/>
                <a:ahLst/>
                <a:cxnLst/>
                <a:rect l="l" t="t" r="r" b="b"/>
                <a:pathLst>
                  <a:path w="120994" h="121060" extrusionOk="0">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Google Shape;838;p10"/>
              <p:cNvSpPr/>
              <p:nvPr/>
            </p:nvSpPr>
            <p:spPr>
              <a:xfrm>
                <a:off x="352536" y="4776731"/>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9" name="Google Shape;839;p10"/>
              <p:cNvSpPr/>
              <p:nvPr/>
            </p:nvSpPr>
            <p:spPr>
              <a:xfrm>
                <a:off x="517432" y="5130722"/>
                <a:ext cx="120994" cy="121060"/>
              </a:xfrm>
              <a:custGeom>
                <a:avLst/>
                <a:gdLst/>
                <a:ahLst/>
                <a:cxnLst/>
                <a:rect l="l" t="t" r="r" b="b"/>
                <a:pathLst>
                  <a:path w="120994" h="121060" extrusionOk="0">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0" name="Google Shape;840;p10"/>
              <p:cNvSpPr/>
              <p:nvPr/>
            </p:nvSpPr>
            <p:spPr>
              <a:xfrm>
                <a:off x="334288" y="6199638"/>
                <a:ext cx="120994" cy="121060"/>
              </a:xfrm>
              <a:custGeom>
                <a:avLst/>
                <a:gdLst/>
                <a:ahLst/>
                <a:cxnLst/>
                <a:rect l="l" t="t" r="r" b="b"/>
                <a:pathLst>
                  <a:path w="120994" h="121060" extrusionOk="0">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1" name="Google Shape;841;p10"/>
              <p:cNvSpPr/>
              <p:nvPr/>
            </p:nvSpPr>
            <p:spPr>
              <a:xfrm>
                <a:off x="62612" y="5928029"/>
                <a:ext cx="664344" cy="664345"/>
              </a:xfrm>
              <a:custGeom>
                <a:avLst/>
                <a:gdLst/>
                <a:ahLst/>
                <a:cxnLst/>
                <a:rect l="l" t="t" r="r" b="b"/>
                <a:pathLst>
                  <a:path w="664344" h="664345" extrusionOk="0">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2" name="Google Shape;842;p10"/>
              <p:cNvSpPr/>
              <p:nvPr/>
            </p:nvSpPr>
            <p:spPr>
              <a:xfrm>
                <a:off x="49389" y="266286"/>
                <a:ext cx="4990587" cy="3734031"/>
              </a:xfrm>
              <a:custGeom>
                <a:avLst/>
                <a:gdLst/>
                <a:ahLst/>
                <a:cxnLst/>
                <a:rect l="l" t="t" r="r" b="b"/>
                <a:pathLst>
                  <a:path w="4990587" h="3734031" extrusionOk="0">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3" name="Google Shape;843;p10"/>
              <p:cNvSpPr/>
              <p:nvPr/>
            </p:nvSpPr>
            <p:spPr>
              <a:xfrm>
                <a:off x="5040043" y="215773"/>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4" name="Google Shape;844;p10"/>
              <p:cNvSpPr/>
              <p:nvPr/>
            </p:nvSpPr>
            <p:spPr>
              <a:xfrm>
                <a:off x="0" y="4000384"/>
                <a:ext cx="121060" cy="120994"/>
              </a:xfrm>
              <a:custGeom>
                <a:avLst/>
                <a:gdLst/>
                <a:ahLst/>
                <a:cxnLst/>
                <a:rect l="l" t="t" r="r" b="b"/>
                <a:pathLst>
                  <a:path w="121060" h="120994" extrusionOk="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5" name="Google Shape;845;p10"/>
              <p:cNvSpPr/>
              <p:nvPr/>
            </p:nvSpPr>
            <p:spPr>
              <a:xfrm>
                <a:off x="903027" y="276204"/>
                <a:ext cx="4117180" cy="6318616"/>
              </a:xfrm>
              <a:custGeom>
                <a:avLst/>
                <a:gdLst/>
                <a:ahLst/>
                <a:cxnLst/>
                <a:rect l="l" t="t" r="r" b="b"/>
                <a:pathLst>
                  <a:path w="4117180" h="6318616" extrusionOk="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6" name="Google Shape;846;p10"/>
              <p:cNvSpPr/>
              <p:nvPr/>
            </p:nvSpPr>
            <p:spPr>
              <a:xfrm>
                <a:off x="5020207" y="6529034"/>
                <a:ext cx="111738" cy="111738"/>
              </a:xfrm>
              <a:custGeom>
                <a:avLst/>
                <a:gdLst/>
                <a:ahLst/>
                <a:cxnLst/>
                <a:rect l="l" t="t" r="r" b="b"/>
                <a:pathLst>
                  <a:path w="111738" h="111738" extrusionOk="0">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7" name="Google Shape;847;p10"/>
              <p:cNvSpPr/>
              <p:nvPr/>
            </p:nvSpPr>
            <p:spPr>
              <a:xfrm>
                <a:off x="375280" y="6572539"/>
                <a:ext cx="1673755" cy="19835"/>
              </a:xfrm>
              <a:custGeom>
                <a:avLst/>
                <a:gdLst/>
                <a:ahLst/>
                <a:cxnLst/>
                <a:rect l="l" t="t" r="r" b="b"/>
                <a:pathLst>
                  <a:path w="1673755" h="19835" extrusionOk="0">
                    <a:moveTo>
                      <a:pt x="0" y="0"/>
                    </a:moveTo>
                    <a:lnTo>
                      <a:pt x="1673755" y="0"/>
                    </a:lnTo>
                    <a:lnTo>
                      <a:pt x="1673755"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48" name="Google Shape;848;p10"/>
            <p:cNvGrpSpPr/>
            <p:nvPr/>
          </p:nvGrpSpPr>
          <p:grpSpPr>
            <a:xfrm>
              <a:off x="5802433" y="231750"/>
              <a:ext cx="3208617" cy="4679969"/>
              <a:chOff x="7029045" y="215707"/>
              <a:chExt cx="5161037" cy="6424998"/>
            </a:xfrm>
          </p:grpSpPr>
          <p:sp>
            <p:nvSpPr>
              <p:cNvPr id="849" name="Google Shape;849;p10"/>
              <p:cNvSpPr/>
              <p:nvPr/>
            </p:nvSpPr>
            <p:spPr>
              <a:xfrm>
                <a:off x="11268938" y="5499788"/>
                <a:ext cx="865142" cy="1080420"/>
              </a:xfrm>
              <a:custGeom>
                <a:avLst/>
                <a:gdLst/>
                <a:ahLst/>
                <a:cxnLst/>
                <a:rect l="l" t="t" r="r" b="b"/>
                <a:pathLst>
                  <a:path w="865142" h="1080420" extrusionOk="0">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50" name="Google Shape;850;p10"/>
              <p:cNvGrpSpPr/>
              <p:nvPr/>
            </p:nvGrpSpPr>
            <p:grpSpPr>
              <a:xfrm>
                <a:off x="11426627" y="5799233"/>
                <a:ext cx="544011" cy="544012"/>
                <a:chOff x="11426627" y="5799233"/>
                <a:chExt cx="544011" cy="544012"/>
              </a:xfrm>
            </p:grpSpPr>
            <p:sp>
              <p:nvSpPr>
                <p:cNvPr id="851" name="Google Shape;851;p10"/>
                <p:cNvSpPr/>
                <p:nvPr/>
              </p:nvSpPr>
              <p:spPr>
                <a:xfrm>
                  <a:off x="11426627" y="5799233"/>
                  <a:ext cx="544011" cy="544012"/>
                </a:xfrm>
                <a:custGeom>
                  <a:avLst/>
                  <a:gdLst/>
                  <a:ahLst/>
                  <a:cxnLst/>
                  <a:rect l="l" t="t" r="r" b="b"/>
                  <a:pathLst>
                    <a:path w="544011" h="544012" extrusionOk="0">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2" name="Google Shape;852;p10"/>
                <p:cNvSpPr/>
                <p:nvPr/>
              </p:nvSpPr>
              <p:spPr>
                <a:xfrm>
                  <a:off x="11560779" y="6107537"/>
                  <a:ext cx="15669" cy="227971"/>
                </a:xfrm>
                <a:custGeom>
                  <a:avLst/>
                  <a:gdLst/>
                  <a:ahLst/>
                  <a:cxnLst/>
                  <a:rect l="l" t="t" r="r" b="b"/>
                  <a:pathLst>
                    <a:path w="15669" h="227971" extrusionOk="0">
                      <a:moveTo>
                        <a:pt x="0" y="0"/>
                      </a:moveTo>
                      <a:lnTo>
                        <a:pt x="15670" y="0"/>
                      </a:lnTo>
                      <a:lnTo>
                        <a:pt x="15670" y="227972"/>
                      </a:lnTo>
                      <a:lnTo>
                        <a:pt x="0" y="2279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3" name="Google Shape;853;p10"/>
                <p:cNvSpPr/>
                <p:nvPr/>
              </p:nvSpPr>
              <p:spPr>
                <a:xfrm>
                  <a:off x="11820884" y="5807035"/>
                  <a:ext cx="15669" cy="367545"/>
                </a:xfrm>
                <a:custGeom>
                  <a:avLst/>
                  <a:gdLst/>
                  <a:ahLst/>
                  <a:cxnLst/>
                  <a:rect l="l" t="t" r="r" b="b"/>
                  <a:pathLst>
                    <a:path w="15669" h="367545" extrusionOk="0">
                      <a:moveTo>
                        <a:pt x="0" y="0"/>
                      </a:moveTo>
                      <a:lnTo>
                        <a:pt x="15670" y="0"/>
                      </a:lnTo>
                      <a:lnTo>
                        <a:pt x="15670"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4" name="Google Shape;854;p10"/>
                <p:cNvSpPr/>
                <p:nvPr/>
              </p:nvSpPr>
              <p:spPr>
                <a:xfrm>
                  <a:off x="11690832" y="5967964"/>
                  <a:ext cx="15669" cy="367545"/>
                </a:xfrm>
                <a:custGeom>
                  <a:avLst/>
                  <a:gdLst/>
                  <a:ahLst/>
                  <a:cxnLst/>
                  <a:rect l="l" t="t" r="r" b="b"/>
                  <a:pathLst>
                    <a:path w="15669" h="367545" extrusionOk="0">
                      <a:moveTo>
                        <a:pt x="0" y="0"/>
                      </a:moveTo>
                      <a:lnTo>
                        <a:pt x="15669" y="0"/>
                      </a:lnTo>
                      <a:lnTo>
                        <a:pt x="15669" y="367545"/>
                      </a:lnTo>
                      <a:lnTo>
                        <a:pt x="0" y="3675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5" name="Google Shape;855;p10"/>
                <p:cNvSpPr/>
                <p:nvPr/>
              </p:nvSpPr>
              <p:spPr>
                <a:xfrm>
                  <a:off x="11434429" y="5923864"/>
                  <a:ext cx="227971" cy="15669"/>
                </a:xfrm>
                <a:custGeom>
                  <a:avLst/>
                  <a:gdLst/>
                  <a:ahLst/>
                  <a:cxnLst/>
                  <a:rect l="l" t="t" r="r" b="b"/>
                  <a:pathLst>
                    <a:path w="227971" h="15669" extrusionOk="0">
                      <a:moveTo>
                        <a:pt x="0" y="0"/>
                      </a:moveTo>
                      <a:lnTo>
                        <a:pt x="227972" y="0"/>
                      </a:lnTo>
                      <a:lnTo>
                        <a:pt x="227972"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6" name="Google Shape;856;p10"/>
                <p:cNvSpPr/>
                <p:nvPr/>
              </p:nvSpPr>
              <p:spPr>
                <a:xfrm>
                  <a:off x="11864918" y="6203010"/>
                  <a:ext cx="97919" cy="15669"/>
                </a:xfrm>
                <a:custGeom>
                  <a:avLst/>
                  <a:gdLst/>
                  <a:ahLst/>
                  <a:cxnLst/>
                  <a:rect l="l" t="t" r="r" b="b"/>
                  <a:pathLst>
                    <a:path w="97919" h="15669" extrusionOk="0">
                      <a:moveTo>
                        <a:pt x="0" y="0"/>
                      </a:moveTo>
                      <a:lnTo>
                        <a:pt x="97920" y="0"/>
                      </a:lnTo>
                      <a:lnTo>
                        <a:pt x="97920"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7" name="Google Shape;857;p10"/>
                <p:cNvSpPr/>
                <p:nvPr/>
              </p:nvSpPr>
              <p:spPr>
                <a:xfrm>
                  <a:off x="11604813" y="6063437"/>
                  <a:ext cx="358024" cy="15669"/>
                </a:xfrm>
                <a:custGeom>
                  <a:avLst/>
                  <a:gdLst/>
                  <a:ahLst/>
                  <a:cxnLst/>
                  <a:rect l="l" t="t" r="r" b="b"/>
                  <a:pathLst>
                    <a:path w="358024" h="15669" extrusionOk="0">
                      <a:moveTo>
                        <a:pt x="0" y="0"/>
                      </a:moveTo>
                      <a:lnTo>
                        <a:pt x="358024" y="0"/>
                      </a:lnTo>
                      <a:lnTo>
                        <a:pt x="358024" y="15670"/>
                      </a:lnTo>
                      <a:lnTo>
                        <a:pt x="0" y="1567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8" name="Google Shape;858;p10"/>
                <p:cNvSpPr/>
                <p:nvPr/>
              </p:nvSpPr>
              <p:spPr>
                <a:xfrm>
                  <a:off x="11520844" y="6023502"/>
                  <a:ext cx="95473" cy="95473"/>
                </a:xfrm>
                <a:custGeom>
                  <a:avLst/>
                  <a:gdLst/>
                  <a:ahLst/>
                  <a:cxnLst/>
                  <a:rect l="l" t="t" r="r" b="b"/>
                  <a:pathLst>
                    <a:path w="95473" h="95473" extrusionOk="0">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9" name="Google Shape;859;p10"/>
                <p:cNvSpPr/>
                <p:nvPr/>
              </p:nvSpPr>
              <p:spPr>
                <a:xfrm>
                  <a:off x="11780949" y="6163076"/>
                  <a:ext cx="95473" cy="95473"/>
                </a:xfrm>
                <a:custGeom>
                  <a:avLst/>
                  <a:gdLst/>
                  <a:ahLst/>
                  <a:cxnLst/>
                  <a:rect l="l" t="t" r="r" b="b"/>
                  <a:pathLst>
                    <a:path w="95473" h="95473" extrusionOk="0">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0" name="Google Shape;860;p10"/>
                <p:cNvSpPr/>
                <p:nvPr/>
              </p:nvSpPr>
              <p:spPr>
                <a:xfrm>
                  <a:off x="11650897" y="5883929"/>
                  <a:ext cx="95472" cy="95473"/>
                </a:xfrm>
                <a:custGeom>
                  <a:avLst/>
                  <a:gdLst/>
                  <a:ahLst/>
                  <a:cxnLst/>
                  <a:rect l="l" t="t" r="r" b="b"/>
                  <a:pathLst>
                    <a:path w="95472" h="95473" extrusionOk="0">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61" name="Google Shape;861;p10"/>
              <p:cNvSpPr/>
              <p:nvPr/>
            </p:nvSpPr>
            <p:spPr>
              <a:xfrm>
                <a:off x="11268145" y="271575"/>
                <a:ext cx="859258" cy="2046854"/>
              </a:xfrm>
              <a:custGeom>
                <a:avLst/>
                <a:gdLst/>
                <a:ahLst/>
                <a:cxnLst/>
                <a:rect l="l" t="t" r="r" b="b"/>
                <a:pathLst>
                  <a:path w="859258" h="2046854" extrusionOk="0">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2" name="Google Shape;862;p10"/>
              <p:cNvSpPr/>
              <p:nvPr/>
            </p:nvSpPr>
            <p:spPr>
              <a:xfrm>
                <a:off x="11422793" y="271575"/>
                <a:ext cx="19835" cy="989773"/>
              </a:xfrm>
              <a:custGeom>
                <a:avLst/>
                <a:gdLst/>
                <a:ahLst/>
                <a:cxnLst/>
                <a:rect l="l" t="t" r="r" b="b"/>
                <a:pathLst>
                  <a:path w="19835" h="989773" extrusionOk="0">
                    <a:moveTo>
                      <a:pt x="0" y="0"/>
                    </a:moveTo>
                    <a:lnTo>
                      <a:pt x="19835" y="0"/>
                    </a:lnTo>
                    <a:lnTo>
                      <a:pt x="19835" y="989774"/>
                    </a:lnTo>
                    <a:lnTo>
                      <a:pt x="0" y="98977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3" name="Google Shape;863;p10"/>
              <p:cNvSpPr/>
              <p:nvPr/>
            </p:nvSpPr>
            <p:spPr>
              <a:xfrm>
                <a:off x="11376841" y="1247861"/>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4" name="Google Shape;864;p10"/>
              <p:cNvSpPr/>
              <p:nvPr/>
            </p:nvSpPr>
            <p:spPr>
              <a:xfrm>
                <a:off x="11291616" y="4377780"/>
                <a:ext cx="111738" cy="111738"/>
              </a:xfrm>
              <a:custGeom>
                <a:avLst/>
                <a:gdLst/>
                <a:ahLst/>
                <a:cxnLst/>
                <a:rect l="l" t="t" r="r" b="b"/>
                <a:pathLst>
                  <a:path w="111738" h="111738"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5" name="Google Shape;865;p10"/>
              <p:cNvSpPr/>
              <p:nvPr/>
            </p:nvSpPr>
            <p:spPr>
              <a:xfrm>
                <a:off x="11389866" y="4647076"/>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6" name="Google Shape;866;p10"/>
              <p:cNvSpPr/>
              <p:nvPr/>
            </p:nvSpPr>
            <p:spPr>
              <a:xfrm>
                <a:off x="11291616" y="4601124"/>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7" name="Google Shape;867;p10"/>
              <p:cNvSpPr/>
              <p:nvPr/>
            </p:nvSpPr>
            <p:spPr>
              <a:xfrm>
                <a:off x="11389866" y="4870353"/>
                <a:ext cx="742363" cy="19835"/>
              </a:xfrm>
              <a:custGeom>
                <a:avLst/>
                <a:gdLst/>
                <a:ahLst/>
                <a:cxnLst/>
                <a:rect l="l" t="t" r="r" b="b"/>
                <a:pathLst>
                  <a:path w="742363" h="19835" extrusionOk="0">
                    <a:moveTo>
                      <a:pt x="0" y="0"/>
                    </a:moveTo>
                    <a:lnTo>
                      <a:pt x="742364" y="0"/>
                    </a:lnTo>
                    <a:lnTo>
                      <a:pt x="7423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8" name="Google Shape;868;p10"/>
              <p:cNvSpPr/>
              <p:nvPr/>
            </p:nvSpPr>
            <p:spPr>
              <a:xfrm>
                <a:off x="11291616" y="4824402"/>
                <a:ext cx="111738" cy="111738"/>
              </a:xfrm>
              <a:custGeom>
                <a:avLst/>
                <a:gdLst/>
                <a:ahLst/>
                <a:cxnLst/>
                <a:rect l="l" t="t" r="r" b="b"/>
                <a:pathLst>
                  <a:path w="111738" h="111738" extrusionOk="0">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9" name="Google Shape;869;p10"/>
              <p:cNvSpPr/>
              <p:nvPr/>
            </p:nvSpPr>
            <p:spPr>
              <a:xfrm>
                <a:off x="11389866" y="5093631"/>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0" name="Google Shape;870;p10"/>
              <p:cNvSpPr/>
              <p:nvPr/>
            </p:nvSpPr>
            <p:spPr>
              <a:xfrm>
                <a:off x="11291616" y="5047679"/>
                <a:ext cx="111738" cy="111737"/>
              </a:xfrm>
              <a:custGeom>
                <a:avLst/>
                <a:gdLst/>
                <a:ahLst/>
                <a:cxnLst/>
                <a:rect l="l" t="t" r="r" b="b"/>
                <a:pathLst>
                  <a:path w="111738" h="111737" extrusionOk="0">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1" name="Google Shape;871;p10"/>
              <p:cNvSpPr/>
              <p:nvPr/>
            </p:nvSpPr>
            <p:spPr>
              <a:xfrm>
                <a:off x="11389866" y="4423798"/>
                <a:ext cx="738330" cy="19835"/>
              </a:xfrm>
              <a:custGeom>
                <a:avLst/>
                <a:gdLst/>
                <a:ahLst/>
                <a:cxnLst/>
                <a:rect l="l" t="t" r="r" b="b"/>
                <a:pathLst>
                  <a:path w="738330" h="19835" extrusionOk="0">
                    <a:moveTo>
                      <a:pt x="0" y="0"/>
                    </a:moveTo>
                    <a:lnTo>
                      <a:pt x="738331" y="0"/>
                    </a:lnTo>
                    <a:lnTo>
                      <a:pt x="73833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2" name="Google Shape;872;p10"/>
              <p:cNvSpPr/>
              <p:nvPr/>
            </p:nvSpPr>
            <p:spPr>
              <a:xfrm>
                <a:off x="11267285" y="1497255"/>
                <a:ext cx="689865" cy="689866"/>
              </a:xfrm>
              <a:custGeom>
                <a:avLst/>
                <a:gdLst/>
                <a:ahLst/>
                <a:cxnLst/>
                <a:rect l="l" t="t" r="r" b="b"/>
                <a:pathLst>
                  <a:path w="689865" h="689866" extrusionOk="0">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3" name="Google Shape;873;p10"/>
              <p:cNvSpPr/>
              <p:nvPr/>
            </p:nvSpPr>
            <p:spPr>
              <a:xfrm>
                <a:off x="11437339" y="1888140"/>
                <a:ext cx="19835" cy="289064"/>
              </a:xfrm>
              <a:custGeom>
                <a:avLst/>
                <a:gdLst/>
                <a:ahLst/>
                <a:cxnLst/>
                <a:rect l="l" t="t" r="r" b="b"/>
                <a:pathLst>
                  <a:path w="19835" h="289064" extrusionOk="0">
                    <a:moveTo>
                      <a:pt x="0" y="0"/>
                    </a:moveTo>
                    <a:lnTo>
                      <a:pt x="19835" y="0"/>
                    </a:lnTo>
                    <a:lnTo>
                      <a:pt x="19835" y="289064"/>
                    </a:lnTo>
                    <a:lnTo>
                      <a:pt x="0" y="28906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4" name="Google Shape;874;p10"/>
              <p:cNvSpPr/>
              <p:nvPr/>
            </p:nvSpPr>
            <p:spPr>
              <a:xfrm>
                <a:off x="11767131" y="1507173"/>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5" name="Google Shape;875;p10"/>
              <p:cNvSpPr/>
              <p:nvPr/>
            </p:nvSpPr>
            <p:spPr>
              <a:xfrm>
                <a:off x="11602235" y="1711210"/>
                <a:ext cx="19835" cy="465993"/>
              </a:xfrm>
              <a:custGeom>
                <a:avLst/>
                <a:gdLst/>
                <a:ahLst/>
                <a:cxnLst/>
                <a:rect l="l" t="t" r="r" b="b"/>
                <a:pathLst>
                  <a:path w="19835" h="465993" extrusionOk="0">
                    <a:moveTo>
                      <a:pt x="0" y="0"/>
                    </a:moveTo>
                    <a:lnTo>
                      <a:pt x="19835" y="0"/>
                    </a:lnTo>
                    <a:lnTo>
                      <a:pt x="19835" y="465994"/>
                    </a:lnTo>
                    <a:lnTo>
                      <a:pt x="0" y="465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6" name="Google Shape;876;p10"/>
              <p:cNvSpPr/>
              <p:nvPr/>
            </p:nvSpPr>
            <p:spPr>
              <a:xfrm>
                <a:off x="11277203" y="1655341"/>
                <a:ext cx="289064" cy="19835"/>
              </a:xfrm>
              <a:custGeom>
                <a:avLst/>
                <a:gdLst/>
                <a:ahLst/>
                <a:cxnLst/>
                <a:rect l="l" t="t" r="r" b="b"/>
                <a:pathLst>
                  <a:path w="289064" h="19835" extrusionOk="0">
                    <a:moveTo>
                      <a:pt x="0" y="0"/>
                    </a:moveTo>
                    <a:lnTo>
                      <a:pt x="289064" y="0"/>
                    </a:lnTo>
                    <a:lnTo>
                      <a:pt x="289064"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7" name="Google Shape;877;p10"/>
              <p:cNvSpPr/>
              <p:nvPr/>
            </p:nvSpPr>
            <p:spPr>
              <a:xfrm>
                <a:off x="11823066" y="2009266"/>
                <a:ext cx="124167" cy="19835"/>
              </a:xfrm>
              <a:custGeom>
                <a:avLst/>
                <a:gdLst/>
                <a:ahLst/>
                <a:cxnLst/>
                <a:rect l="l" t="t" r="r" b="b"/>
                <a:pathLst>
                  <a:path w="124167" h="19835" extrusionOk="0">
                    <a:moveTo>
                      <a:pt x="0" y="0"/>
                    </a:moveTo>
                    <a:lnTo>
                      <a:pt x="124168" y="0"/>
                    </a:lnTo>
                    <a:lnTo>
                      <a:pt x="124168"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8" name="Google Shape;878;p10"/>
              <p:cNvSpPr/>
              <p:nvPr/>
            </p:nvSpPr>
            <p:spPr>
              <a:xfrm>
                <a:off x="11493207" y="1832271"/>
                <a:ext cx="453960" cy="19835"/>
              </a:xfrm>
              <a:custGeom>
                <a:avLst/>
                <a:gdLst/>
                <a:ahLst/>
                <a:cxnLst/>
                <a:rect l="l" t="t" r="r" b="b"/>
                <a:pathLst>
                  <a:path w="453960" h="19835" extrusionOk="0">
                    <a:moveTo>
                      <a:pt x="0" y="0"/>
                    </a:moveTo>
                    <a:lnTo>
                      <a:pt x="453961" y="0"/>
                    </a:lnTo>
                    <a:lnTo>
                      <a:pt x="453961"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9" name="Google Shape;879;p10"/>
              <p:cNvSpPr/>
              <p:nvPr/>
            </p:nvSpPr>
            <p:spPr>
              <a:xfrm>
                <a:off x="11386759" y="1781691"/>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0" name="Google Shape;880;p10"/>
              <p:cNvSpPr/>
              <p:nvPr/>
            </p:nvSpPr>
            <p:spPr>
              <a:xfrm>
                <a:off x="11716551" y="1958687"/>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1" name="Google Shape;881;p10"/>
              <p:cNvSpPr/>
              <p:nvPr/>
            </p:nvSpPr>
            <p:spPr>
              <a:xfrm>
                <a:off x="11551655" y="1604695"/>
                <a:ext cx="120993" cy="121060"/>
              </a:xfrm>
              <a:custGeom>
                <a:avLst/>
                <a:gdLst/>
                <a:ahLst/>
                <a:cxnLst/>
                <a:rect l="l" t="t" r="r" b="b"/>
                <a:pathLst>
                  <a:path w="120993" h="121060" extrusionOk="0">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2" name="Google Shape;882;p10"/>
              <p:cNvSpPr/>
              <p:nvPr/>
            </p:nvSpPr>
            <p:spPr>
              <a:xfrm>
                <a:off x="11734799" y="535780"/>
                <a:ext cx="120994" cy="121060"/>
              </a:xfrm>
              <a:custGeom>
                <a:avLst/>
                <a:gdLst/>
                <a:ahLst/>
                <a:cxnLst/>
                <a:rect l="l" t="t" r="r" b="b"/>
                <a:pathLst>
                  <a:path w="120994" h="121060" extrusionOk="0">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3" name="Google Shape;883;p10"/>
              <p:cNvSpPr/>
              <p:nvPr/>
            </p:nvSpPr>
            <p:spPr>
              <a:xfrm>
                <a:off x="11463124" y="264104"/>
                <a:ext cx="664344" cy="664345"/>
              </a:xfrm>
              <a:custGeom>
                <a:avLst/>
                <a:gdLst/>
                <a:ahLst/>
                <a:cxnLst/>
                <a:rect l="l" t="t" r="r" b="b"/>
                <a:pathLst>
                  <a:path w="664344" h="664345" extrusionOk="0">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4" name="Google Shape;884;p10"/>
              <p:cNvSpPr/>
              <p:nvPr/>
            </p:nvSpPr>
            <p:spPr>
              <a:xfrm>
                <a:off x="7150105" y="2856161"/>
                <a:ext cx="4990587" cy="3734031"/>
              </a:xfrm>
              <a:custGeom>
                <a:avLst/>
                <a:gdLst/>
                <a:ahLst/>
                <a:cxnLst/>
                <a:rect l="l" t="t" r="r" b="b"/>
                <a:pathLst>
                  <a:path w="4990587" h="3734031" extrusionOk="0">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5" name="Google Shape;885;p10"/>
              <p:cNvSpPr/>
              <p:nvPr/>
            </p:nvSpPr>
            <p:spPr>
              <a:xfrm>
                <a:off x="7029045" y="6519711"/>
                <a:ext cx="121060" cy="120994"/>
              </a:xfrm>
              <a:custGeom>
                <a:avLst/>
                <a:gdLst/>
                <a:ahLst/>
                <a:cxnLst/>
                <a:rect l="l" t="t" r="r" b="b"/>
                <a:pathLst>
                  <a:path w="121060" h="120994" extrusionOk="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6" name="Google Shape;886;p10"/>
              <p:cNvSpPr/>
              <p:nvPr/>
            </p:nvSpPr>
            <p:spPr>
              <a:xfrm>
                <a:off x="12069022" y="2735100"/>
                <a:ext cx="121060" cy="120994"/>
              </a:xfrm>
              <a:custGeom>
                <a:avLst/>
                <a:gdLst/>
                <a:ahLst/>
                <a:cxnLst/>
                <a:rect l="l" t="t" r="r" b="b"/>
                <a:pathLst>
                  <a:path w="121060" h="120994" extrusionOk="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7" name="Google Shape;887;p10"/>
              <p:cNvSpPr/>
              <p:nvPr/>
            </p:nvSpPr>
            <p:spPr>
              <a:xfrm>
                <a:off x="7169941" y="261658"/>
                <a:ext cx="4117179" cy="6318550"/>
              </a:xfrm>
              <a:custGeom>
                <a:avLst/>
                <a:gdLst/>
                <a:ahLst/>
                <a:cxnLst/>
                <a:rect l="l" t="t" r="r" b="b"/>
                <a:pathLst>
                  <a:path w="4117179" h="6318550" extrusionOk="0">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8" name="Google Shape;888;p10"/>
              <p:cNvSpPr/>
              <p:nvPr/>
            </p:nvSpPr>
            <p:spPr>
              <a:xfrm>
                <a:off x="7058202" y="215707"/>
                <a:ext cx="111738" cy="111737"/>
              </a:xfrm>
              <a:custGeom>
                <a:avLst/>
                <a:gdLst/>
                <a:ahLst/>
                <a:cxnLst/>
                <a:rect l="l" t="t" r="r" b="b"/>
                <a:pathLst>
                  <a:path w="111738" h="111737" extrusionOk="0">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9" name="Google Shape;889;p10"/>
              <p:cNvSpPr/>
              <p:nvPr/>
            </p:nvSpPr>
            <p:spPr>
              <a:xfrm>
                <a:off x="10141112" y="264104"/>
                <a:ext cx="1673755" cy="19835"/>
              </a:xfrm>
              <a:custGeom>
                <a:avLst/>
                <a:gdLst/>
                <a:ahLst/>
                <a:cxnLst/>
                <a:rect l="l" t="t" r="r" b="b"/>
                <a:pathLst>
                  <a:path w="1673755" h="19835" extrusionOk="0">
                    <a:moveTo>
                      <a:pt x="0" y="0"/>
                    </a:moveTo>
                    <a:lnTo>
                      <a:pt x="1673756" y="0"/>
                    </a:lnTo>
                    <a:lnTo>
                      <a:pt x="1673756" y="19835"/>
                    </a:lnTo>
                    <a:lnTo>
                      <a:pt x="0" y="198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90" name="Google Shape;890;p10"/>
            <p:cNvGrpSpPr/>
            <p:nvPr/>
          </p:nvGrpSpPr>
          <p:grpSpPr>
            <a:xfrm rot="-5400000">
              <a:off x="4542463" y="109238"/>
              <a:ext cx="59100" cy="384850"/>
              <a:chOff x="1263425" y="3257275"/>
              <a:chExt cx="59100" cy="384850"/>
            </a:xfrm>
          </p:grpSpPr>
          <p:sp>
            <p:nvSpPr>
              <p:cNvPr id="891" name="Google Shape;891;p10"/>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892" name="Google Shape;892;p10"/>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893" name="Google Shape;893;p10"/>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nvGrpSpPr>
            <p:cNvPr id="894" name="Google Shape;894;p10"/>
            <p:cNvGrpSpPr/>
            <p:nvPr/>
          </p:nvGrpSpPr>
          <p:grpSpPr>
            <a:xfrm rot="-5400000">
              <a:off x="4553050" y="4649063"/>
              <a:ext cx="59100" cy="384850"/>
              <a:chOff x="1263425" y="3257275"/>
              <a:chExt cx="59100" cy="384850"/>
            </a:xfrm>
          </p:grpSpPr>
          <p:sp>
            <p:nvSpPr>
              <p:cNvPr id="895" name="Google Shape;895;p10"/>
              <p:cNvSpPr/>
              <p:nvPr/>
            </p:nvSpPr>
            <p:spPr>
              <a:xfrm>
                <a:off x="1263425" y="325727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896" name="Google Shape;896;p10"/>
              <p:cNvSpPr/>
              <p:nvPr/>
            </p:nvSpPr>
            <p:spPr>
              <a:xfrm>
                <a:off x="1263425" y="3420150"/>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897" name="Google Shape;897;p10"/>
              <p:cNvSpPr/>
              <p:nvPr/>
            </p:nvSpPr>
            <p:spPr>
              <a:xfrm>
                <a:off x="1263425" y="3583025"/>
                <a:ext cx="59100" cy="5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grpSp>
      </p:grpSp>
      <p:sp>
        <p:nvSpPr>
          <p:cNvPr id="898" name="Google Shape;898;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99" name="Google Shape;899;p10"/>
          <p:cNvSpPr txBox="1">
            <a:spLocks noGrp="1"/>
          </p:cNvSpPr>
          <p:nvPr>
            <p:ph type="subTitle" idx="1"/>
          </p:nvPr>
        </p:nvSpPr>
        <p:spPr>
          <a:xfrm>
            <a:off x="780150" y="1489112"/>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0" name="Google Shape;900;p10"/>
          <p:cNvSpPr txBox="1">
            <a:spLocks noGrp="1"/>
          </p:cNvSpPr>
          <p:nvPr>
            <p:ph type="subTitle" idx="2"/>
          </p:nvPr>
        </p:nvSpPr>
        <p:spPr>
          <a:xfrm>
            <a:off x="780150" y="3911298"/>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1" name="Google Shape;901;p10"/>
          <p:cNvSpPr txBox="1">
            <a:spLocks noGrp="1"/>
          </p:cNvSpPr>
          <p:nvPr>
            <p:ph type="subTitle" idx="3"/>
          </p:nvPr>
        </p:nvSpPr>
        <p:spPr>
          <a:xfrm>
            <a:off x="780150" y="2702725"/>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2" name="Google Shape;902;p10"/>
          <p:cNvSpPr txBox="1">
            <a:spLocks noGrp="1"/>
          </p:cNvSpPr>
          <p:nvPr>
            <p:ph type="subTitle" idx="4"/>
          </p:nvPr>
        </p:nvSpPr>
        <p:spPr>
          <a:xfrm>
            <a:off x="3868076" y="1489112"/>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3" name="Google Shape;903;p10"/>
          <p:cNvSpPr txBox="1">
            <a:spLocks noGrp="1"/>
          </p:cNvSpPr>
          <p:nvPr>
            <p:ph type="subTitle" idx="5"/>
          </p:nvPr>
        </p:nvSpPr>
        <p:spPr>
          <a:xfrm>
            <a:off x="3868076" y="2700185"/>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4" name="Google Shape;904;p10"/>
          <p:cNvSpPr txBox="1">
            <a:spLocks noGrp="1"/>
          </p:cNvSpPr>
          <p:nvPr>
            <p:ph type="subTitle" idx="6"/>
          </p:nvPr>
        </p:nvSpPr>
        <p:spPr>
          <a:xfrm>
            <a:off x="3866547" y="3911300"/>
            <a:ext cx="2973900" cy="69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5" name="Google Shape;905;p10"/>
          <p:cNvSpPr txBox="1">
            <a:spLocks noGrp="1"/>
          </p:cNvSpPr>
          <p:nvPr>
            <p:ph type="subTitle" idx="7"/>
          </p:nvPr>
        </p:nvSpPr>
        <p:spPr>
          <a:xfrm>
            <a:off x="780150" y="1087875"/>
            <a:ext cx="29712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6" name="Google Shape;906;p10"/>
          <p:cNvSpPr txBox="1">
            <a:spLocks noGrp="1"/>
          </p:cNvSpPr>
          <p:nvPr>
            <p:ph type="subTitle" idx="8"/>
          </p:nvPr>
        </p:nvSpPr>
        <p:spPr>
          <a:xfrm>
            <a:off x="780150" y="3504981"/>
            <a:ext cx="29712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7" name="Google Shape;907;p10"/>
          <p:cNvSpPr txBox="1">
            <a:spLocks noGrp="1"/>
          </p:cNvSpPr>
          <p:nvPr>
            <p:ph type="subTitle" idx="9"/>
          </p:nvPr>
        </p:nvSpPr>
        <p:spPr>
          <a:xfrm>
            <a:off x="3869447" y="2296431"/>
            <a:ext cx="29712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8" name="Google Shape;908;p10"/>
          <p:cNvSpPr txBox="1">
            <a:spLocks noGrp="1"/>
          </p:cNvSpPr>
          <p:nvPr>
            <p:ph type="subTitle" idx="13"/>
          </p:nvPr>
        </p:nvSpPr>
        <p:spPr>
          <a:xfrm>
            <a:off x="780150" y="2296425"/>
            <a:ext cx="29739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9" name="Google Shape;909;p10"/>
          <p:cNvSpPr txBox="1">
            <a:spLocks noGrp="1"/>
          </p:cNvSpPr>
          <p:nvPr>
            <p:ph type="subTitle" idx="14"/>
          </p:nvPr>
        </p:nvSpPr>
        <p:spPr>
          <a:xfrm>
            <a:off x="3868076" y="1087875"/>
            <a:ext cx="29712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0" name="Google Shape;910;p10"/>
          <p:cNvSpPr txBox="1">
            <a:spLocks noGrp="1"/>
          </p:cNvSpPr>
          <p:nvPr>
            <p:ph type="subTitle" idx="15"/>
          </p:nvPr>
        </p:nvSpPr>
        <p:spPr>
          <a:xfrm>
            <a:off x="3869604" y="3504975"/>
            <a:ext cx="2971200" cy="44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1pPr>
            <a:lvl2pPr marR="0" lvl="1"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2pPr>
            <a:lvl3pPr marR="0" lvl="2"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3pPr>
            <a:lvl4pPr marR="0" lvl="3"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4pPr>
            <a:lvl5pPr marR="0" lvl="4"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5pPr>
            <a:lvl6pPr marR="0" lvl="5"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6pPr>
            <a:lvl7pPr marR="0" lvl="6"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7pPr>
            <a:lvl8pPr marR="0" lvl="7"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8pPr>
            <a:lvl9pPr marR="0" lvl="8" algn="l" rtl="0">
              <a:lnSpc>
                <a:spcPct val="100000"/>
              </a:lnSpc>
              <a:spcBef>
                <a:spcPts val="0"/>
              </a:spcBef>
              <a:spcAft>
                <a:spcPts val="0"/>
              </a:spcAft>
              <a:buClr>
                <a:schemeClr val="dk1"/>
              </a:buClr>
              <a:buSzPts val="3000"/>
              <a:buFont typeface="Krub"/>
              <a:buNone/>
              <a:defRPr sz="3000" b="1" i="0" u="none" strike="noStrike" cap="none">
                <a:solidFill>
                  <a:schemeClr val="dk1"/>
                </a:solidFill>
                <a:latin typeface="Krub"/>
                <a:ea typeface="Krub"/>
                <a:cs typeface="Krub"/>
                <a:sym typeface="Krub"/>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1pPr>
            <a:lvl2pPr marL="914400" marR="0" lvl="1"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2pPr>
            <a:lvl3pPr marL="1371600" marR="0" lvl="2"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3pPr>
            <a:lvl4pPr marL="1828800" marR="0" lvl="3"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4pPr>
            <a:lvl5pPr marL="2286000" marR="0" lvl="4"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5pPr>
            <a:lvl6pPr marL="2743200" marR="0" lvl="5"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6pPr>
            <a:lvl7pPr marL="3200400" marR="0" lvl="6"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7pPr>
            <a:lvl8pPr marL="3657600" marR="0" lvl="7"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8pPr>
            <a:lvl9pPr marL="4114800" marR="0" lvl="8" indent="-304800" algn="l" rtl="0">
              <a:lnSpc>
                <a:spcPct val="100000"/>
              </a:lnSpc>
              <a:spcBef>
                <a:spcPts val="0"/>
              </a:spcBef>
              <a:spcAft>
                <a:spcPts val="0"/>
              </a:spcAft>
              <a:buClr>
                <a:schemeClr val="dk2"/>
              </a:buClr>
              <a:buSzPts val="1200"/>
              <a:buFont typeface="DM Sans Medium"/>
              <a:buChar char="■"/>
              <a:defRPr sz="1200" b="0" i="0" u="none" strike="noStrike" cap="none">
                <a:solidFill>
                  <a:schemeClr val="dk2"/>
                </a:solidFill>
                <a:latin typeface="DM Sans Medium"/>
                <a:ea typeface="DM Sans Medium"/>
                <a:cs typeface="DM Sans Medium"/>
                <a:sym typeface="DM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ca4617@srmist.edu.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20"/>
          <p:cNvSpPr txBox="1">
            <a:spLocks noGrp="1"/>
          </p:cNvSpPr>
          <p:nvPr>
            <p:ph type="ctrTitle"/>
          </p:nvPr>
        </p:nvSpPr>
        <p:spPr>
          <a:xfrm>
            <a:off x="800400" y="1514700"/>
            <a:ext cx="7543200" cy="145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latin typeface="Times New Roman"/>
                <a:ea typeface="Times New Roman"/>
                <a:cs typeface="Times New Roman"/>
                <a:sym typeface="Times New Roman"/>
              </a:rPr>
              <a:t>Standard Chartered Hackathon</a:t>
            </a:r>
            <a:endParaRPr sz="4500">
              <a:latin typeface="Times New Roman"/>
              <a:ea typeface="Times New Roman"/>
              <a:cs typeface="Times New Roman"/>
              <a:sym typeface="Times New Roman"/>
            </a:endParaRPr>
          </a:p>
        </p:txBody>
      </p:sp>
      <p:sp>
        <p:nvSpPr>
          <p:cNvPr id="1767" name="Google Shape;1767;p20"/>
          <p:cNvSpPr txBox="1"/>
          <p:nvPr/>
        </p:nvSpPr>
        <p:spPr>
          <a:xfrm>
            <a:off x="1734425" y="3379700"/>
            <a:ext cx="5503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chemeClr val="dk2"/>
                </a:solidFill>
                <a:latin typeface="Amatic SC"/>
                <a:ea typeface="Amatic SC"/>
                <a:cs typeface="Amatic SC"/>
                <a:sym typeface="Amatic SC"/>
              </a:rPr>
              <a:t>Team Name : </a:t>
            </a:r>
            <a:r>
              <a:rPr lang="en" sz="3100">
                <a:solidFill>
                  <a:schemeClr val="dk2"/>
                </a:solidFill>
                <a:latin typeface="Amatic SC"/>
                <a:ea typeface="Amatic SC"/>
                <a:cs typeface="Amatic SC"/>
                <a:sym typeface="Amatic SC"/>
              </a:rPr>
              <a:t>Byte Bandits</a:t>
            </a:r>
            <a:endParaRPr sz="3100">
              <a:solidFill>
                <a:schemeClr val="dk2"/>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Dependencies </a:t>
            </a:r>
            <a:endParaRPr/>
          </a:p>
        </p:txBody>
      </p:sp>
      <p:sp>
        <p:nvSpPr>
          <p:cNvPr id="1840" name="Google Shape;1840;p29"/>
          <p:cNvSpPr txBox="1">
            <a:spLocks noGrp="1"/>
          </p:cNvSpPr>
          <p:nvPr>
            <p:ph type="body" idx="1"/>
          </p:nvPr>
        </p:nvSpPr>
        <p:spPr>
          <a:xfrm>
            <a:off x="799325" y="1535075"/>
            <a:ext cx="4020600" cy="267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Technology Infrastructure</a:t>
            </a:r>
            <a:endParaRPr sz="1800">
              <a:solidFill>
                <a:srgbClr val="191919"/>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Software Development</a:t>
            </a:r>
            <a:endParaRPr sz="1800">
              <a:solidFill>
                <a:srgbClr val="191919"/>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Security Measures</a:t>
            </a:r>
            <a:endParaRPr sz="1800">
              <a:solidFill>
                <a:srgbClr val="191919"/>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Customer Support and Service</a:t>
            </a:r>
            <a:endParaRPr sz="1800">
              <a:solidFill>
                <a:srgbClr val="191919"/>
              </a:solidFill>
              <a:highlight>
                <a:schemeClr val="lt1"/>
              </a:highlight>
              <a:latin typeface="Times New Roman"/>
              <a:ea typeface="Times New Roman"/>
              <a:cs typeface="Times New Roman"/>
              <a:sym typeface="Times New Roman"/>
            </a:endParaRPr>
          </a:p>
        </p:txBody>
      </p:sp>
      <p:pic>
        <p:nvPicPr>
          <p:cNvPr id="1841" name="Google Shape;1841;p29"/>
          <p:cNvPicPr preferRelativeResize="0"/>
          <p:nvPr/>
        </p:nvPicPr>
        <p:blipFill>
          <a:blip r:embed="rId3">
            <a:alphaModFix/>
          </a:blip>
          <a:stretch>
            <a:fillRect/>
          </a:stretch>
        </p:blipFill>
        <p:spPr>
          <a:xfrm>
            <a:off x="5272375" y="1368249"/>
            <a:ext cx="2591875" cy="259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 Experience </a:t>
            </a:r>
            <a:endParaRPr/>
          </a:p>
        </p:txBody>
      </p:sp>
      <p:sp>
        <p:nvSpPr>
          <p:cNvPr id="1847" name="Google Shape;1847;p30"/>
          <p:cNvSpPr txBox="1">
            <a:spLocks noGrp="1"/>
          </p:cNvSpPr>
          <p:nvPr>
            <p:ph type="body" idx="1"/>
          </p:nvPr>
        </p:nvSpPr>
        <p:spPr>
          <a:xfrm>
            <a:off x="720000" y="1137967"/>
            <a:ext cx="7704000" cy="3515700"/>
          </a:xfrm>
          <a:prstGeom prst="rect">
            <a:avLst/>
          </a:prstGeom>
        </p:spPr>
        <p:txBody>
          <a:bodyPr spcFirstLastPara="1" wrap="square" lIns="91425" tIns="91425" rIns="91425" bIns="91425" anchor="t" anchorCtr="0">
            <a:noAutofit/>
          </a:bodyPr>
          <a:lstStyle/>
          <a:p>
            <a:pPr marL="457200" lvl="0" indent="-323850" algn="l" rtl="0">
              <a:lnSpc>
                <a:spcPct val="160000"/>
              </a:lnSpc>
              <a:spcBef>
                <a:spcPts val="1400"/>
              </a:spcBef>
              <a:spcAft>
                <a:spcPts val="0"/>
              </a:spcAft>
              <a:buClr>
                <a:srgbClr val="191919"/>
              </a:buClr>
              <a:buSzPts val="1500"/>
              <a:buFont typeface="Times New Roman"/>
              <a:buAutoNum type="arabicPeriod"/>
            </a:pPr>
            <a:r>
              <a:rPr lang="en" sz="1500" b="1">
                <a:solidFill>
                  <a:srgbClr val="191919"/>
                </a:solidFill>
                <a:highlight>
                  <a:schemeClr val="lt1"/>
                </a:highlight>
                <a:latin typeface="Times New Roman"/>
                <a:ea typeface="Times New Roman"/>
                <a:cs typeface="Times New Roman"/>
                <a:sym typeface="Times New Roman"/>
              </a:rPr>
              <a:t>Seamless Onboarding</a:t>
            </a:r>
            <a:endParaRPr sz="1500" b="1">
              <a:solidFill>
                <a:srgbClr val="191919"/>
              </a:solidFill>
              <a:highlight>
                <a:schemeClr val="lt1"/>
              </a:highlight>
              <a:latin typeface="Times New Roman"/>
              <a:ea typeface="Times New Roman"/>
              <a:cs typeface="Times New Roman"/>
              <a:sym typeface="Times New Roman"/>
            </a:endParaRPr>
          </a:p>
          <a:p>
            <a:pPr marL="914400" lvl="1" indent="-323850" algn="l" rtl="0">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Intuitive Interface</a:t>
            </a:r>
            <a:endParaRPr sz="1500">
              <a:solidFill>
                <a:srgbClr val="191919"/>
              </a:solidFill>
              <a:highlight>
                <a:schemeClr val="lt1"/>
              </a:highlight>
              <a:latin typeface="Times New Roman"/>
              <a:ea typeface="Times New Roman"/>
              <a:cs typeface="Times New Roman"/>
              <a:sym typeface="Times New Roman"/>
            </a:endParaRPr>
          </a:p>
          <a:p>
            <a:pPr marL="914400" lvl="1" indent="-323850" algn="l" rtl="0">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Step-by-Step Guidance</a:t>
            </a:r>
            <a:endParaRPr sz="1500">
              <a:solidFill>
                <a:srgbClr val="191919"/>
              </a:solidFill>
              <a:highlight>
                <a:schemeClr val="lt1"/>
              </a:highlight>
              <a:latin typeface="Times New Roman"/>
              <a:ea typeface="Times New Roman"/>
              <a:cs typeface="Times New Roman"/>
              <a:sym typeface="Times New Roman"/>
            </a:endParaRPr>
          </a:p>
          <a:p>
            <a:pPr marL="457200" lvl="0" indent="-323850" algn="l" rtl="0">
              <a:lnSpc>
                <a:spcPct val="160000"/>
              </a:lnSpc>
              <a:spcBef>
                <a:spcPts val="0"/>
              </a:spcBef>
              <a:spcAft>
                <a:spcPts val="0"/>
              </a:spcAft>
              <a:buClr>
                <a:srgbClr val="191919"/>
              </a:buClr>
              <a:buSzPts val="1500"/>
              <a:buFont typeface="Times New Roman"/>
              <a:buAutoNum type="arabicPeriod"/>
            </a:pPr>
            <a:r>
              <a:rPr lang="en" sz="1500" b="1">
                <a:solidFill>
                  <a:srgbClr val="191919"/>
                </a:solidFill>
                <a:highlight>
                  <a:schemeClr val="lt1"/>
                </a:highlight>
                <a:latin typeface="Times New Roman"/>
                <a:ea typeface="Times New Roman"/>
                <a:cs typeface="Times New Roman"/>
                <a:sym typeface="Times New Roman"/>
              </a:rPr>
              <a:t>Real-Time Experience</a:t>
            </a:r>
            <a:endParaRPr sz="1500" b="1">
              <a:solidFill>
                <a:srgbClr val="191919"/>
              </a:solidFill>
              <a:highlight>
                <a:schemeClr val="lt1"/>
              </a:highlight>
              <a:latin typeface="Times New Roman"/>
              <a:ea typeface="Times New Roman"/>
              <a:cs typeface="Times New Roman"/>
              <a:sym typeface="Times New Roman"/>
            </a:endParaRPr>
          </a:p>
          <a:p>
            <a:pPr marL="914400" lvl="1" indent="-323850" algn="l" rtl="0">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Live Photo Verification</a:t>
            </a:r>
            <a:endParaRPr sz="1500">
              <a:solidFill>
                <a:srgbClr val="191919"/>
              </a:solidFill>
              <a:highlight>
                <a:schemeClr val="lt1"/>
              </a:highlight>
              <a:latin typeface="Times New Roman"/>
              <a:ea typeface="Times New Roman"/>
              <a:cs typeface="Times New Roman"/>
              <a:sym typeface="Times New Roman"/>
            </a:endParaRPr>
          </a:p>
          <a:p>
            <a:pPr marL="457200" lvl="0" indent="-323850" algn="l" rtl="0">
              <a:lnSpc>
                <a:spcPct val="160000"/>
              </a:lnSpc>
              <a:spcBef>
                <a:spcPts val="0"/>
              </a:spcBef>
              <a:spcAft>
                <a:spcPts val="0"/>
              </a:spcAft>
              <a:buClr>
                <a:srgbClr val="191919"/>
              </a:buClr>
              <a:buSzPts val="1500"/>
              <a:buFont typeface="Times New Roman"/>
              <a:buAutoNum type="arabicPeriod"/>
            </a:pPr>
            <a:r>
              <a:rPr lang="en" sz="1500" b="1">
                <a:solidFill>
                  <a:srgbClr val="191919"/>
                </a:solidFill>
                <a:highlight>
                  <a:schemeClr val="lt1"/>
                </a:highlight>
                <a:latin typeface="Times New Roman"/>
                <a:ea typeface="Times New Roman"/>
                <a:cs typeface="Times New Roman"/>
                <a:sym typeface="Times New Roman"/>
              </a:rPr>
              <a:t>Accessibility and Inclusivity</a:t>
            </a:r>
            <a:endParaRPr sz="1500" b="1">
              <a:solidFill>
                <a:srgbClr val="191919"/>
              </a:solidFill>
              <a:highlight>
                <a:schemeClr val="lt1"/>
              </a:highlight>
              <a:latin typeface="Times New Roman"/>
              <a:ea typeface="Times New Roman"/>
              <a:cs typeface="Times New Roman"/>
              <a:sym typeface="Times New Roman"/>
            </a:endParaRPr>
          </a:p>
          <a:p>
            <a:pPr marL="914400" lvl="1" indent="-323850" algn="l" rtl="0">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Multi-Language Support</a:t>
            </a:r>
            <a:endParaRPr sz="1500">
              <a:solidFill>
                <a:srgbClr val="191919"/>
              </a:solidFill>
              <a:highlight>
                <a:schemeClr val="lt1"/>
              </a:highlight>
              <a:latin typeface="Times New Roman"/>
              <a:ea typeface="Times New Roman"/>
              <a:cs typeface="Times New Roman"/>
              <a:sym typeface="Times New Roman"/>
            </a:endParaRPr>
          </a:p>
          <a:p>
            <a:pPr marL="914400" lvl="1" indent="-323850" algn="l" rtl="0">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Accessibility Features</a:t>
            </a:r>
            <a:endParaRPr sz="1500">
              <a:solidFill>
                <a:srgbClr val="191919"/>
              </a:solidFill>
              <a:highlight>
                <a:schemeClr val="lt1"/>
              </a:highlight>
              <a:latin typeface="Times New Roman"/>
              <a:ea typeface="Times New Roman"/>
              <a:cs typeface="Times New Roman"/>
              <a:sym typeface="Times New Roman"/>
            </a:endParaRPr>
          </a:p>
          <a:p>
            <a:pPr marL="457200" lvl="0" indent="0" algn="l" rtl="0">
              <a:lnSpc>
                <a:spcPct val="160000"/>
              </a:lnSpc>
              <a:spcBef>
                <a:spcPts val="1400"/>
              </a:spcBef>
              <a:spcAft>
                <a:spcPts val="0"/>
              </a:spcAft>
              <a:buNone/>
            </a:pPr>
            <a:endParaRPr sz="1650" b="1">
              <a:solidFill>
                <a:srgbClr val="ECECEC"/>
              </a:solidFill>
              <a:highlight>
                <a:srgbClr val="212121"/>
              </a:highlight>
              <a:latin typeface="Times New Roman"/>
              <a:ea typeface="Times New Roman"/>
              <a:cs typeface="Times New Roman"/>
              <a:sym typeface="Times New Roman"/>
            </a:endParaRPr>
          </a:p>
          <a:p>
            <a:pPr marL="0" lvl="0" indent="0" algn="l" rtl="0">
              <a:lnSpc>
                <a:spcPct val="160000"/>
              </a:lnSpc>
              <a:spcBef>
                <a:spcPts val="1400"/>
              </a:spcBef>
              <a:spcAft>
                <a:spcPts val="400"/>
              </a:spcAft>
              <a:buNone/>
            </a:pPr>
            <a:endParaRPr>
              <a:solidFill>
                <a:srgbClr val="ECECEC"/>
              </a:solidFill>
              <a:highlight>
                <a:srgbClr val="212121"/>
              </a:highlight>
              <a:latin typeface="Times New Roman"/>
              <a:ea typeface="Times New Roman"/>
              <a:cs typeface="Times New Roman"/>
              <a:sym typeface="Times New Roman"/>
            </a:endParaRPr>
          </a:p>
        </p:txBody>
      </p:sp>
      <p:pic>
        <p:nvPicPr>
          <p:cNvPr id="1848" name="Google Shape;1848;p30"/>
          <p:cNvPicPr preferRelativeResize="0"/>
          <p:nvPr/>
        </p:nvPicPr>
        <p:blipFill>
          <a:blip r:embed="rId3">
            <a:alphaModFix/>
          </a:blip>
          <a:stretch>
            <a:fillRect/>
          </a:stretch>
        </p:blipFill>
        <p:spPr>
          <a:xfrm>
            <a:off x="4645550" y="1137975"/>
            <a:ext cx="3077325" cy="307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1853" name="Google Shape;1853;p31"/>
          <p:cNvSpPr txBox="1">
            <a:spLocks noGrp="1"/>
          </p:cNvSpPr>
          <p:nvPr>
            <p:ph type="ctrTitle"/>
          </p:nvPr>
        </p:nvSpPr>
        <p:spPr>
          <a:xfrm>
            <a:off x="2515200" y="1289550"/>
            <a:ext cx="4113600" cy="26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21"/>
          <p:cNvSpPr txBox="1">
            <a:spLocks noGrp="1"/>
          </p:cNvSpPr>
          <p:nvPr>
            <p:ph type="title"/>
          </p:nvPr>
        </p:nvSpPr>
        <p:spPr>
          <a:xfrm>
            <a:off x="3403600" y="71100"/>
            <a:ext cx="2481900" cy="5727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2900"/>
              <a:t>Team Details</a:t>
            </a:r>
            <a:endParaRPr sz="2900"/>
          </a:p>
          <a:p>
            <a:pPr marL="0" lvl="0" indent="0" algn="l" rtl="0">
              <a:spcBef>
                <a:spcPts val="0"/>
              </a:spcBef>
              <a:spcAft>
                <a:spcPts val="0"/>
              </a:spcAft>
              <a:buNone/>
            </a:pPr>
            <a:endParaRPr sz="2900"/>
          </a:p>
        </p:txBody>
      </p:sp>
      <p:sp>
        <p:nvSpPr>
          <p:cNvPr id="1773" name="Google Shape;1773;p21"/>
          <p:cNvSpPr/>
          <p:nvPr/>
        </p:nvSpPr>
        <p:spPr>
          <a:xfrm>
            <a:off x="1047050" y="927600"/>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38100" dir="12000000" algn="bl" rotWithShape="0">
              <a:srgbClr val="191919">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Medium"/>
                <a:ea typeface="DM Sans Medium"/>
                <a:cs typeface="DM Sans Medium"/>
                <a:sym typeface="DM Sans Medium"/>
              </a:rPr>
              <a:t>Charvi Jain</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AI</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solidFill>
                  <a:schemeClr val="hlink"/>
                </a:solidFill>
                <a:uFill>
                  <a:noFill/>
                </a:uFill>
                <a:latin typeface="DM Sans Medium"/>
                <a:ea typeface="DM Sans Medium"/>
                <a:cs typeface="DM Sans Medium"/>
                <a:sym typeface="DM Sans Medium"/>
                <a:hlinkClick r:id="rId3"/>
              </a:rPr>
              <a:t>ca4617@srmist.edu.in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6239884789</a:t>
            </a:r>
            <a:endParaRPr sz="1000">
              <a:latin typeface="DM Sans Medium"/>
              <a:ea typeface="DM Sans Medium"/>
              <a:cs typeface="DM Sans Medium"/>
              <a:sym typeface="DM Sans Medium"/>
            </a:endParaRPr>
          </a:p>
        </p:txBody>
      </p:sp>
      <p:sp>
        <p:nvSpPr>
          <p:cNvPr id="1774" name="Google Shape;1774;p21"/>
          <p:cNvSpPr/>
          <p:nvPr/>
        </p:nvSpPr>
        <p:spPr>
          <a:xfrm>
            <a:off x="3760200" y="927600"/>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8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Medium"/>
                <a:ea typeface="DM Sans Medium"/>
                <a:cs typeface="DM Sans Medium"/>
                <a:sym typeface="DM Sans Medium"/>
              </a:rPr>
              <a:t>Shaurya Singh Srinet</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sn0273</a:t>
            </a:r>
            <a:r>
              <a:rPr lang="en" sz="1000">
                <a:solidFill>
                  <a:schemeClr val="hlink"/>
                </a:solidFill>
                <a:uFill>
                  <a:noFill/>
                </a:uFill>
                <a:latin typeface="DM Sans Medium"/>
                <a:ea typeface="DM Sans Medium"/>
                <a:cs typeface="DM Sans Medium"/>
                <a:sym typeface="DM Sans Medium"/>
                <a:hlinkClick r:id="rId3"/>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9999847323</a:t>
            </a:r>
            <a:endParaRPr>
              <a:latin typeface="DM Sans Medium"/>
              <a:ea typeface="DM Sans Medium"/>
              <a:cs typeface="DM Sans Medium"/>
              <a:sym typeface="DM Sans Medium"/>
            </a:endParaRPr>
          </a:p>
        </p:txBody>
      </p:sp>
      <p:sp>
        <p:nvSpPr>
          <p:cNvPr id="1775" name="Google Shape;1775;p21"/>
          <p:cNvSpPr/>
          <p:nvPr/>
        </p:nvSpPr>
        <p:spPr>
          <a:xfrm>
            <a:off x="6616725" y="927600"/>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38100" dir="192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Medium"/>
                <a:ea typeface="DM Sans Medium"/>
                <a:cs typeface="DM Sans Medium"/>
                <a:sym typeface="DM Sans Medium"/>
              </a:rPr>
              <a:t>Parth Galhotra</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pr0404@srmist.edu.in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8826354030</a:t>
            </a:r>
            <a:endParaRPr>
              <a:latin typeface="DM Sans Medium"/>
              <a:ea typeface="DM Sans Medium"/>
              <a:cs typeface="DM Sans Medium"/>
              <a:sym typeface="DM Sans Medium"/>
            </a:endParaRPr>
          </a:p>
        </p:txBody>
      </p:sp>
      <p:sp>
        <p:nvSpPr>
          <p:cNvPr id="1776" name="Google Shape;1776;p21"/>
          <p:cNvSpPr/>
          <p:nvPr/>
        </p:nvSpPr>
        <p:spPr>
          <a:xfrm>
            <a:off x="1047900" y="2976575"/>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90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Medium"/>
                <a:ea typeface="DM Sans Medium"/>
                <a:cs typeface="DM Sans Medium"/>
                <a:sym typeface="DM Sans Medium"/>
              </a:rPr>
              <a:t>Akshat Singh</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av0176@srmist.edu.in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8009938000</a:t>
            </a:r>
            <a:endParaRPr>
              <a:latin typeface="DM Sans Medium"/>
              <a:ea typeface="DM Sans Medium"/>
              <a:cs typeface="DM Sans Medium"/>
              <a:sym typeface="DM Sans Medium"/>
            </a:endParaRPr>
          </a:p>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1777" name="Google Shape;1777;p21"/>
          <p:cNvSpPr/>
          <p:nvPr/>
        </p:nvSpPr>
        <p:spPr>
          <a:xfrm>
            <a:off x="3761050" y="2976575"/>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126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br>
              <a:rPr lang="en">
                <a:latin typeface="DM Sans Medium"/>
                <a:ea typeface="DM Sans Medium"/>
                <a:cs typeface="DM Sans Medium"/>
                <a:sym typeface="DM Sans Medium"/>
              </a:rPr>
            </a:br>
            <a:r>
              <a:rPr lang="en">
                <a:latin typeface="DM Sans Medium"/>
                <a:ea typeface="DM Sans Medium"/>
                <a:cs typeface="DM Sans Medium"/>
                <a:sym typeface="DM Sans Medium"/>
              </a:rPr>
              <a:t>Tarush Kumar Goyal</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AI</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tm0743</a:t>
            </a:r>
            <a:r>
              <a:rPr lang="en" sz="1000">
                <a:solidFill>
                  <a:schemeClr val="hlink"/>
                </a:solidFill>
                <a:uFill>
                  <a:noFill/>
                </a:uFill>
                <a:latin typeface="DM Sans Medium"/>
                <a:ea typeface="DM Sans Medium"/>
                <a:cs typeface="DM Sans Medium"/>
                <a:sym typeface="DM Sans Medium"/>
                <a:hlinkClick r:id="rId3"/>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9407603303</a:t>
            </a:r>
            <a:endParaRPr>
              <a:latin typeface="DM Sans Medium"/>
              <a:ea typeface="DM Sans Medium"/>
              <a:cs typeface="DM Sans Medium"/>
              <a:sym typeface="DM Sans Medium"/>
            </a:endParaRPr>
          </a:p>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1778" name="Google Shape;1778;p21"/>
          <p:cNvSpPr/>
          <p:nvPr/>
        </p:nvSpPr>
        <p:spPr>
          <a:xfrm>
            <a:off x="6617575" y="2976575"/>
            <a:ext cx="1623600" cy="1665900"/>
          </a:xfrm>
          <a:prstGeom prst="rect">
            <a:avLst/>
          </a:prstGeom>
          <a:solidFill>
            <a:schemeClr val="lt2"/>
          </a:solidFill>
          <a:ln w="9525" cap="flat" cmpd="sng">
            <a:solidFill>
              <a:schemeClr val="dk2"/>
            </a:solidFill>
            <a:prstDash val="solid"/>
            <a:round/>
            <a:headEnd type="none" w="sm" len="sm"/>
            <a:tailEnd type="none" w="sm" len="sm"/>
          </a:ln>
          <a:effectLst>
            <a:outerShdw blurRad="57150" dist="381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Medium"/>
                <a:ea typeface="DM Sans Medium"/>
                <a:cs typeface="DM Sans Medium"/>
                <a:sym typeface="DM Sans Medium"/>
              </a:rPr>
              <a:t>Abhinav Raj</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CSE-BDA</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ar9605</a:t>
            </a:r>
            <a:r>
              <a:rPr lang="en" sz="1000">
                <a:solidFill>
                  <a:schemeClr val="hlink"/>
                </a:solidFill>
                <a:uFill>
                  <a:noFill/>
                </a:uFill>
                <a:latin typeface="DM Sans Medium"/>
                <a:ea typeface="DM Sans Medium"/>
                <a:cs typeface="DM Sans Medium"/>
                <a:sym typeface="DM Sans Medium"/>
                <a:hlinkClick r:id="rId3"/>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9539812360</a:t>
            </a:r>
            <a:endParaRPr>
              <a:latin typeface="DM Sans Medium"/>
              <a:ea typeface="DM Sans Medium"/>
              <a:cs typeface="DM Sans Medium"/>
              <a:sym typeface="DM Sans Medium"/>
            </a:endParaRPr>
          </a:p>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1779" name="Google Shape;1779;p21"/>
          <p:cNvSpPr txBox="1"/>
          <p:nvPr/>
        </p:nvSpPr>
        <p:spPr>
          <a:xfrm>
            <a:off x="1199700" y="643800"/>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LEADER</a:t>
            </a:r>
            <a:endParaRPr sz="1200">
              <a:solidFill>
                <a:schemeClr val="dk2"/>
              </a:solidFill>
              <a:latin typeface="DM Sans Medium"/>
              <a:ea typeface="DM Sans Medium"/>
              <a:cs typeface="DM Sans Medium"/>
              <a:sym typeface="DM Sans Medium"/>
            </a:endParaRPr>
          </a:p>
        </p:txBody>
      </p:sp>
      <p:sp>
        <p:nvSpPr>
          <p:cNvPr id="1780" name="Google Shape;1780;p21"/>
          <p:cNvSpPr txBox="1"/>
          <p:nvPr/>
        </p:nvSpPr>
        <p:spPr>
          <a:xfrm>
            <a:off x="3912000" y="643800"/>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1</a:t>
            </a:r>
            <a:endParaRPr sz="1200">
              <a:solidFill>
                <a:schemeClr val="dk2"/>
              </a:solidFill>
              <a:latin typeface="DM Sans Medium"/>
              <a:ea typeface="DM Sans Medium"/>
              <a:cs typeface="DM Sans Medium"/>
              <a:sym typeface="DM Sans Medium"/>
            </a:endParaRPr>
          </a:p>
        </p:txBody>
      </p:sp>
      <p:sp>
        <p:nvSpPr>
          <p:cNvPr id="1781" name="Google Shape;1781;p21"/>
          <p:cNvSpPr txBox="1"/>
          <p:nvPr/>
        </p:nvSpPr>
        <p:spPr>
          <a:xfrm>
            <a:off x="6768525" y="643800"/>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2</a:t>
            </a:r>
            <a:endParaRPr sz="1200">
              <a:solidFill>
                <a:schemeClr val="dk2"/>
              </a:solidFill>
              <a:latin typeface="DM Sans Medium"/>
              <a:ea typeface="DM Sans Medium"/>
              <a:cs typeface="DM Sans Medium"/>
              <a:sym typeface="DM Sans Medium"/>
            </a:endParaRPr>
          </a:p>
        </p:txBody>
      </p:sp>
      <p:sp>
        <p:nvSpPr>
          <p:cNvPr id="1782" name="Google Shape;1782;p21"/>
          <p:cNvSpPr txBox="1"/>
          <p:nvPr/>
        </p:nvSpPr>
        <p:spPr>
          <a:xfrm>
            <a:off x="1200563" y="2686388"/>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3</a:t>
            </a:r>
            <a:endParaRPr sz="1200">
              <a:solidFill>
                <a:schemeClr val="dk2"/>
              </a:solidFill>
              <a:latin typeface="DM Sans Medium"/>
              <a:ea typeface="DM Sans Medium"/>
              <a:cs typeface="DM Sans Medium"/>
              <a:sym typeface="DM Sans Medium"/>
            </a:endParaRPr>
          </a:p>
        </p:txBody>
      </p:sp>
      <p:sp>
        <p:nvSpPr>
          <p:cNvPr id="1783" name="Google Shape;1783;p21"/>
          <p:cNvSpPr txBox="1"/>
          <p:nvPr/>
        </p:nvSpPr>
        <p:spPr>
          <a:xfrm>
            <a:off x="3911988" y="2686388"/>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4</a:t>
            </a:r>
            <a:endParaRPr sz="1200">
              <a:solidFill>
                <a:schemeClr val="dk2"/>
              </a:solidFill>
              <a:latin typeface="DM Sans Medium"/>
              <a:ea typeface="DM Sans Medium"/>
              <a:cs typeface="DM Sans Medium"/>
              <a:sym typeface="DM Sans Medium"/>
            </a:endParaRPr>
          </a:p>
        </p:txBody>
      </p:sp>
      <p:sp>
        <p:nvSpPr>
          <p:cNvPr id="1784" name="Google Shape;1784;p21"/>
          <p:cNvSpPr txBox="1"/>
          <p:nvPr/>
        </p:nvSpPr>
        <p:spPr>
          <a:xfrm>
            <a:off x="6768513" y="2656025"/>
            <a:ext cx="1320000" cy="258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5</a:t>
            </a:r>
            <a:endParaRPr sz="1200">
              <a:solidFill>
                <a:schemeClr val="dk2"/>
              </a:solidFill>
              <a:latin typeface="DM Sans Medium"/>
              <a:ea typeface="DM Sans Medium"/>
              <a:cs typeface="DM Sans Medium"/>
              <a:sym typeface="DM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22"/>
          <p:cNvSpPr txBox="1"/>
          <p:nvPr/>
        </p:nvSpPr>
        <p:spPr>
          <a:xfrm>
            <a:off x="2613900" y="389075"/>
            <a:ext cx="3916200" cy="5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dk1"/>
                </a:solidFill>
                <a:latin typeface="Krub"/>
                <a:ea typeface="Krub"/>
                <a:cs typeface="Krub"/>
                <a:sym typeface="Krub"/>
              </a:rPr>
              <a:t>Problem Statement</a:t>
            </a:r>
            <a:endParaRPr sz="2900" b="1">
              <a:solidFill>
                <a:schemeClr val="dk1"/>
              </a:solidFill>
              <a:latin typeface="Krub"/>
              <a:ea typeface="Krub"/>
              <a:cs typeface="Krub"/>
              <a:sym typeface="Krub"/>
            </a:endParaRPr>
          </a:p>
        </p:txBody>
      </p:sp>
      <p:sp>
        <p:nvSpPr>
          <p:cNvPr id="1790" name="Google Shape;1790;p22"/>
          <p:cNvSpPr txBox="1"/>
          <p:nvPr/>
        </p:nvSpPr>
        <p:spPr>
          <a:xfrm>
            <a:off x="999750" y="1308050"/>
            <a:ext cx="7223700" cy="209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200">
              <a:solidFill>
                <a:schemeClr val="dk2"/>
              </a:solidFill>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191919"/>
                </a:solidFill>
                <a:highlight>
                  <a:srgbClr val="EEEEFC"/>
                </a:highlight>
                <a:latin typeface="Times New Roman"/>
                <a:ea typeface="Times New Roman"/>
                <a:cs typeface="Times New Roman"/>
                <a:sym typeface="Times New Roman"/>
              </a:rPr>
              <a:t>Develop an intuitive and inclusive online video KYC tool to revolutionize the traditional manual or non-interactive processes. The tool will capture users' live photographs and essential details, such as name, DOB, address, PAN card/Aadhaar, signature, income range, and employment type, in a conversational manner. It aims to bridge language and generational gaps, ensuring accessibility across diverse demographics, regardless of financial or educational background.</a:t>
            </a:r>
            <a:endParaRPr sz="1700">
              <a:solidFill>
                <a:srgbClr val="191919"/>
              </a:solidFill>
              <a:highlight>
                <a:srgbClr val="EEEEFC"/>
              </a:highlight>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do we offer to users?</a:t>
            </a:r>
            <a:endParaRPr/>
          </a:p>
        </p:txBody>
      </p:sp>
      <p:sp>
        <p:nvSpPr>
          <p:cNvPr id="1796" name="Google Shape;1796;p23"/>
          <p:cNvSpPr txBox="1">
            <a:spLocks noGrp="1"/>
          </p:cNvSpPr>
          <p:nvPr>
            <p:ph type="body" idx="1"/>
          </p:nvPr>
        </p:nvSpPr>
        <p:spPr>
          <a:xfrm>
            <a:off x="883000" y="1388050"/>
            <a:ext cx="3472500" cy="308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User Authentication</a:t>
            </a:r>
            <a:endParaRPr sz="1800">
              <a:solidFill>
                <a:srgbClr val="191919"/>
              </a:solidFill>
              <a:latin typeface="Times New Roman"/>
              <a:ea typeface="Times New Roman"/>
              <a:cs typeface="Times New Roman"/>
              <a:sym typeface="Times New Roman"/>
            </a:endParaRPr>
          </a:p>
          <a:p>
            <a:pPr marL="914400" lvl="0" indent="0" algn="l" rtl="0">
              <a:spcBef>
                <a:spcPts val="0"/>
              </a:spcBef>
              <a:spcAft>
                <a:spcPts val="0"/>
              </a:spcAft>
              <a:buNone/>
            </a:pPr>
            <a:endParaRPr sz="1800">
              <a:solidFill>
                <a:srgbClr val="191919"/>
              </a:solidFill>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AI - Powered Onboarding</a:t>
            </a:r>
            <a:endParaRPr sz="1800">
              <a:solidFill>
                <a:srgbClr val="191919"/>
              </a:solidFill>
              <a:latin typeface="Times New Roman"/>
              <a:ea typeface="Times New Roman"/>
              <a:cs typeface="Times New Roman"/>
              <a:sym typeface="Times New Roman"/>
            </a:endParaRPr>
          </a:p>
          <a:p>
            <a:pPr marL="914400" lvl="0" indent="0" algn="l" rtl="0">
              <a:spcBef>
                <a:spcPts val="0"/>
              </a:spcBef>
              <a:spcAft>
                <a:spcPts val="0"/>
              </a:spcAft>
              <a:buNone/>
            </a:pPr>
            <a:endParaRPr sz="1800">
              <a:solidFill>
                <a:srgbClr val="191919"/>
              </a:solidFill>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End to End Encryption</a:t>
            </a:r>
            <a:endParaRPr sz="1800">
              <a:solidFill>
                <a:srgbClr val="191919"/>
              </a:solidFill>
              <a:latin typeface="Times New Roman"/>
              <a:ea typeface="Times New Roman"/>
              <a:cs typeface="Times New Roman"/>
              <a:sym typeface="Times New Roman"/>
            </a:endParaRPr>
          </a:p>
          <a:p>
            <a:pPr marL="914400" lvl="0" indent="0" algn="l" rtl="0">
              <a:spcBef>
                <a:spcPts val="0"/>
              </a:spcBef>
              <a:spcAft>
                <a:spcPts val="0"/>
              </a:spcAft>
              <a:buNone/>
            </a:pPr>
            <a:endParaRPr sz="1800">
              <a:solidFill>
                <a:srgbClr val="191919"/>
              </a:solidFill>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Regulatory Compliance</a:t>
            </a:r>
            <a:endParaRPr sz="1800">
              <a:solidFill>
                <a:srgbClr val="191919"/>
              </a:solidFill>
              <a:latin typeface="Times New Roman"/>
              <a:ea typeface="Times New Roman"/>
              <a:cs typeface="Times New Roman"/>
              <a:sym typeface="Times New Roman"/>
            </a:endParaRPr>
          </a:p>
          <a:p>
            <a:pPr marL="914400" lvl="0" indent="0" algn="l" rtl="0">
              <a:spcBef>
                <a:spcPts val="0"/>
              </a:spcBef>
              <a:spcAft>
                <a:spcPts val="0"/>
              </a:spcAft>
              <a:buNone/>
            </a:pPr>
            <a:endParaRPr sz="1800">
              <a:solidFill>
                <a:srgbClr val="191919"/>
              </a:solidFill>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Enhanced Accessibility</a:t>
            </a:r>
            <a:endParaRPr sz="1800">
              <a:solidFill>
                <a:srgbClr val="191919"/>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ML Based Verification</a:t>
            </a:r>
            <a:endParaRPr sz="1800">
              <a:solidFill>
                <a:srgbClr val="191919"/>
              </a:solidFill>
              <a:latin typeface="Times New Roman"/>
              <a:ea typeface="Times New Roman"/>
              <a:cs typeface="Times New Roman"/>
              <a:sym typeface="Times New Roman"/>
            </a:endParaRPr>
          </a:p>
        </p:txBody>
      </p:sp>
      <p:pic>
        <p:nvPicPr>
          <p:cNvPr id="1797" name="Google Shape;1797;p23"/>
          <p:cNvPicPr preferRelativeResize="0"/>
          <p:nvPr/>
        </p:nvPicPr>
        <p:blipFill>
          <a:blip r:embed="rId3">
            <a:alphaModFix/>
          </a:blip>
          <a:stretch>
            <a:fillRect/>
          </a:stretch>
        </p:blipFill>
        <p:spPr>
          <a:xfrm>
            <a:off x="4616238" y="1898100"/>
            <a:ext cx="2962275"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2" name="Google Shape;1802;p24"/>
          <p:cNvSpPr txBox="1">
            <a:spLocks noGrp="1"/>
          </p:cNvSpPr>
          <p:nvPr>
            <p:ph type="title"/>
          </p:nvPr>
        </p:nvSpPr>
        <p:spPr>
          <a:xfrm>
            <a:off x="3325200" y="241075"/>
            <a:ext cx="249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
        <p:nvSpPr>
          <p:cNvPr id="1803" name="Google Shape;1803;p24"/>
          <p:cNvSpPr txBox="1"/>
          <p:nvPr/>
        </p:nvSpPr>
        <p:spPr>
          <a:xfrm>
            <a:off x="931500" y="1089425"/>
            <a:ext cx="2393700" cy="10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For Frontend</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Bootstrap</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EJS</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FastAPI</a:t>
            </a:r>
            <a:endParaRPr>
              <a:latin typeface="Times New Roman"/>
              <a:ea typeface="Times New Roman"/>
              <a:cs typeface="Times New Roman"/>
              <a:sym typeface="Times New Roman"/>
            </a:endParaRPr>
          </a:p>
        </p:txBody>
      </p:sp>
      <p:sp>
        <p:nvSpPr>
          <p:cNvPr id="1804" name="Google Shape;1804;p24"/>
          <p:cNvSpPr txBox="1"/>
          <p:nvPr/>
        </p:nvSpPr>
        <p:spPr>
          <a:xfrm>
            <a:off x="931500" y="3067525"/>
            <a:ext cx="2393700" cy="11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For Devops and Deployment</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AWS EC2</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Oracle E2</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AWS Cloud Service</a:t>
            </a: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p:txBody>
      </p:sp>
      <p:sp>
        <p:nvSpPr>
          <p:cNvPr id="1805" name="Google Shape;1805;p24"/>
          <p:cNvSpPr txBox="1"/>
          <p:nvPr/>
        </p:nvSpPr>
        <p:spPr>
          <a:xfrm>
            <a:off x="5336125" y="3067525"/>
            <a:ext cx="2858700" cy="136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u="sng" dirty="0">
                <a:latin typeface="Times New Roman"/>
                <a:ea typeface="Times New Roman"/>
                <a:cs typeface="Times New Roman"/>
                <a:sym typeface="Times New Roman"/>
              </a:rPr>
              <a:t>Additional Tools and Services</a:t>
            </a:r>
            <a:br>
              <a:rPr lang="en"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AI/ML Libraries</a:t>
            </a: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MongoDB</a:t>
            </a: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Data Encryption</a:t>
            </a:r>
            <a:endParaRPr dirty="0">
              <a:latin typeface="Times New Roman"/>
              <a:ea typeface="Times New Roman"/>
              <a:cs typeface="Times New Roman"/>
              <a:sym typeface="Times New Roman"/>
            </a:endParaRPr>
          </a:p>
          <a:p>
            <a:pPr marL="457200" lvl="0" indent="0" algn="just" rtl="0">
              <a:spcBef>
                <a:spcPts val="0"/>
              </a:spcBef>
              <a:spcAft>
                <a:spcPts val="0"/>
              </a:spcAft>
              <a:buNone/>
            </a:pPr>
            <a:endParaRPr dirty="0">
              <a:latin typeface="Times New Roman"/>
              <a:ea typeface="Times New Roman"/>
              <a:cs typeface="Times New Roman"/>
              <a:sym typeface="Times New Roman"/>
            </a:endParaRPr>
          </a:p>
          <a:p>
            <a:pPr marL="0" lvl="0" indent="0" algn="just" rtl="0">
              <a:spcBef>
                <a:spcPts val="0"/>
              </a:spcBef>
              <a:spcAft>
                <a:spcPts val="0"/>
              </a:spcAft>
              <a:buNone/>
            </a:pPr>
            <a:endParaRPr dirty="0">
              <a:latin typeface="Times New Roman"/>
              <a:ea typeface="Times New Roman"/>
              <a:cs typeface="Times New Roman"/>
              <a:sym typeface="Times New Roman"/>
            </a:endParaRPr>
          </a:p>
        </p:txBody>
      </p:sp>
      <p:sp>
        <p:nvSpPr>
          <p:cNvPr id="1806" name="Google Shape;1806;p24"/>
          <p:cNvSpPr txBox="1"/>
          <p:nvPr/>
        </p:nvSpPr>
        <p:spPr>
          <a:xfrm>
            <a:off x="5511975" y="1176875"/>
            <a:ext cx="2393700" cy="112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u="sng" dirty="0">
                <a:latin typeface="Times New Roman"/>
                <a:ea typeface="Times New Roman"/>
                <a:cs typeface="Times New Roman"/>
                <a:sym typeface="Times New Roman"/>
              </a:rPr>
              <a:t>For Backend</a:t>
            </a:r>
            <a:br>
              <a:rPr lang="en"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Node.js</a:t>
            </a: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Express.js</a:t>
            </a: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passport.js</a:t>
            </a:r>
            <a:endParaRPr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dirty="0">
                <a:latin typeface="Times New Roman"/>
                <a:ea typeface="Times New Roman"/>
                <a:cs typeface="Times New Roman"/>
                <a:sym typeface="Times New Roman"/>
              </a:rPr>
              <a:t>Python</a:t>
            </a:r>
            <a:endParaRPr dirty="0">
              <a:latin typeface="Times New Roman"/>
              <a:ea typeface="Times New Roman"/>
              <a:cs typeface="Times New Roman"/>
              <a:sym typeface="Times New Roman"/>
            </a:endParaRPr>
          </a:p>
          <a:p>
            <a:pPr marL="0" lvl="0" indent="0" algn="just" rtl="0">
              <a:spcBef>
                <a:spcPts val="0"/>
              </a:spcBef>
              <a:spcAft>
                <a:spcPts val="0"/>
              </a:spcAft>
              <a:buNone/>
            </a:pPr>
            <a:endParaRPr dirty="0">
              <a:latin typeface="Times New Roman"/>
              <a:ea typeface="Times New Roman"/>
              <a:cs typeface="Times New Roman"/>
              <a:sym typeface="Times New Roman"/>
            </a:endParaRPr>
          </a:p>
        </p:txBody>
      </p:sp>
      <p:pic>
        <p:nvPicPr>
          <p:cNvPr id="1807" name="Google Shape;1807;p24"/>
          <p:cNvPicPr preferRelativeResize="0"/>
          <p:nvPr/>
        </p:nvPicPr>
        <p:blipFill>
          <a:blip r:embed="rId3">
            <a:alphaModFix/>
          </a:blip>
          <a:stretch>
            <a:fillRect/>
          </a:stretch>
        </p:blipFill>
        <p:spPr>
          <a:xfrm>
            <a:off x="3488313" y="1757725"/>
            <a:ext cx="1628050" cy="162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Solution’s X-Factor</a:t>
            </a:r>
            <a:endParaRPr/>
          </a:p>
        </p:txBody>
      </p:sp>
      <p:sp>
        <p:nvSpPr>
          <p:cNvPr id="1813" name="Google Shape;1813;p25"/>
          <p:cNvSpPr txBox="1">
            <a:spLocks noGrp="1"/>
          </p:cNvSpPr>
          <p:nvPr>
            <p:ph type="body" idx="1"/>
          </p:nvPr>
        </p:nvSpPr>
        <p:spPr>
          <a:xfrm>
            <a:off x="937500" y="1344568"/>
            <a:ext cx="7704000" cy="30855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Intuitive User Experience</a:t>
            </a:r>
            <a:endParaRPr sz="1900">
              <a:solidFill>
                <a:srgbClr val="21212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rgbClr val="212121"/>
              </a:solidFill>
              <a:latin typeface="Times New Roman"/>
              <a:ea typeface="Times New Roman"/>
              <a:cs typeface="Times New Roman"/>
              <a:sym typeface="Times New Roman"/>
            </a:endParaRPr>
          </a:p>
          <a:p>
            <a:pPr marL="457200" lvl="0" indent="-349250" algn="l" rtl="0">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Ease of use</a:t>
            </a:r>
            <a:endParaRPr sz="1900">
              <a:solidFill>
                <a:srgbClr val="21212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rgbClr val="212121"/>
              </a:solidFill>
              <a:latin typeface="Times New Roman"/>
              <a:ea typeface="Times New Roman"/>
              <a:cs typeface="Times New Roman"/>
              <a:sym typeface="Times New Roman"/>
            </a:endParaRPr>
          </a:p>
          <a:p>
            <a:pPr marL="457200" lvl="0" indent="-349250" algn="l" rtl="0">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Minimal Infrastructural Requirements</a:t>
            </a:r>
            <a:endParaRPr sz="1900">
              <a:solidFill>
                <a:srgbClr val="21212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rgbClr val="212121"/>
              </a:solidFill>
              <a:latin typeface="Times New Roman"/>
              <a:ea typeface="Times New Roman"/>
              <a:cs typeface="Times New Roman"/>
              <a:sym typeface="Times New Roman"/>
            </a:endParaRPr>
          </a:p>
          <a:p>
            <a:pPr marL="457200" lvl="0" indent="-349250" algn="l" rtl="0">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Data Minimization and Privacy</a:t>
            </a:r>
            <a:endParaRPr sz="1900">
              <a:solidFill>
                <a:srgbClr val="212121"/>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212121"/>
              </a:solidFill>
              <a:latin typeface="Times New Roman"/>
              <a:ea typeface="Times New Roman"/>
              <a:cs typeface="Times New Roman"/>
              <a:sym typeface="Times New Roman"/>
            </a:endParaRPr>
          </a:p>
          <a:p>
            <a:pPr marL="457200" lvl="0" indent="-349250" algn="l" rtl="0">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Innovative verification techniques</a:t>
            </a:r>
            <a:endParaRPr sz="1900">
              <a:solidFill>
                <a:srgbClr val="212121"/>
              </a:solidFill>
              <a:latin typeface="Times New Roman"/>
              <a:ea typeface="Times New Roman"/>
              <a:cs typeface="Times New Roman"/>
              <a:sym typeface="Times New Roman"/>
            </a:endParaRPr>
          </a:p>
        </p:txBody>
      </p:sp>
      <p:pic>
        <p:nvPicPr>
          <p:cNvPr id="1814" name="Google Shape;1814;p25"/>
          <p:cNvPicPr preferRelativeResize="0"/>
          <p:nvPr/>
        </p:nvPicPr>
        <p:blipFill>
          <a:blip r:embed="rId3">
            <a:alphaModFix/>
          </a:blip>
          <a:stretch>
            <a:fillRect/>
          </a:stretch>
        </p:blipFill>
        <p:spPr>
          <a:xfrm>
            <a:off x="5656825" y="1938450"/>
            <a:ext cx="2664100" cy="266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Upgrades</a:t>
            </a:r>
            <a:endParaRPr/>
          </a:p>
        </p:txBody>
      </p:sp>
      <p:sp>
        <p:nvSpPr>
          <p:cNvPr id="1820" name="Google Shape;1820;p26"/>
          <p:cNvSpPr txBox="1">
            <a:spLocks noGrp="1"/>
          </p:cNvSpPr>
          <p:nvPr>
            <p:ph type="body" idx="1"/>
          </p:nvPr>
        </p:nvSpPr>
        <p:spPr>
          <a:xfrm>
            <a:off x="720000" y="1137967"/>
            <a:ext cx="7704000" cy="36252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Biometric Verification</a:t>
            </a:r>
            <a:endParaRPr sz="1900">
              <a:solidFill>
                <a:srgbClr val="191919"/>
              </a:solidFill>
              <a:highlight>
                <a:srgbClr val="EEEEFC"/>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91919"/>
              </a:solidFill>
              <a:highlight>
                <a:srgbClr val="EEEEFC"/>
              </a:highlight>
              <a:latin typeface="Times New Roman"/>
              <a:ea typeface="Times New Roman"/>
              <a:cs typeface="Times New Roman"/>
              <a:sym typeface="Times New Roman"/>
            </a:endParaRPr>
          </a:p>
          <a:p>
            <a:pPr marL="457200" lvl="0" indent="-349250" algn="l" rtl="0">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Blockchain Technology</a:t>
            </a:r>
            <a:endParaRPr sz="1900">
              <a:solidFill>
                <a:srgbClr val="191919"/>
              </a:solidFill>
              <a:highlight>
                <a:srgbClr val="EEEEFC"/>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91919"/>
              </a:solidFill>
              <a:highlight>
                <a:srgbClr val="EEEEFC"/>
              </a:highlight>
              <a:latin typeface="Times New Roman"/>
              <a:ea typeface="Times New Roman"/>
              <a:cs typeface="Times New Roman"/>
              <a:sym typeface="Times New Roman"/>
            </a:endParaRPr>
          </a:p>
          <a:p>
            <a:pPr marL="457200" lvl="0" indent="-349250" algn="l" rtl="0">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Artificial Intelligence and Machine Learning</a:t>
            </a:r>
            <a:endParaRPr sz="1900">
              <a:solidFill>
                <a:srgbClr val="191919"/>
              </a:solidFill>
              <a:highlight>
                <a:srgbClr val="EEEEFC"/>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91919"/>
              </a:solidFill>
              <a:highlight>
                <a:srgbClr val="EEEEFC"/>
              </a:highlight>
              <a:latin typeface="Times New Roman"/>
              <a:ea typeface="Times New Roman"/>
              <a:cs typeface="Times New Roman"/>
              <a:sym typeface="Times New Roman"/>
            </a:endParaRPr>
          </a:p>
          <a:p>
            <a:pPr marL="457200" lvl="0" indent="-349250" algn="l" rtl="0">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Accessibility Features</a:t>
            </a:r>
            <a:endParaRPr sz="1900">
              <a:solidFill>
                <a:srgbClr val="191919"/>
              </a:solidFill>
              <a:highlight>
                <a:srgbClr val="EEEEFC"/>
              </a:highlight>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91919"/>
              </a:solidFill>
              <a:highlight>
                <a:srgbClr val="EEEEFC"/>
              </a:highlight>
              <a:latin typeface="Times New Roman"/>
              <a:ea typeface="Times New Roman"/>
              <a:cs typeface="Times New Roman"/>
              <a:sym typeface="Times New Roman"/>
            </a:endParaRPr>
          </a:p>
          <a:p>
            <a:pPr marL="457200" lvl="0" indent="-349250" algn="l" rtl="0">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Scalability and Performance Optimization</a:t>
            </a:r>
            <a:r>
              <a:rPr lang="en" sz="1900">
                <a:solidFill>
                  <a:srgbClr val="ECECEC"/>
                </a:solidFill>
                <a:highlight>
                  <a:srgbClr val="EEEEFC"/>
                </a:highlight>
                <a:latin typeface="Times New Roman"/>
                <a:ea typeface="Times New Roman"/>
                <a:cs typeface="Times New Roman"/>
                <a:sym typeface="Times New Roman"/>
              </a:rPr>
              <a:t>:</a:t>
            </a:r>
            <a:endParaRPr sz="1900">
              <a:solidFill>
                <a:srgbClr val="ECECEC"/>
              </a:solidFill>
              <a:highlight>
                <a:srgbClr val="EEEEFC"/>
              </a:highlight>
              <a:latin typeface="Times New Roman"/>
              <a:ea typeface="Times New Roman"/>
              <a:cs typeface="Times New Roman"/>
              <a:sym typeface="Times New Roman"/>
            </a:endParaRPr>
          </a:p>
        </p:txBody>
      </p:sp>
      <p:pic>
        <p:nvPicPr>
          <p:cNvPr id="1821" name="Google Shape;1821;p26"/>
          <p:cNvPicPr preferRelativeResize="0"/>
          <p:nvPr/>
        </p:nvPicPr>
        <p:blipFill>
          <a:blip r:embed="rId3">
            <a:alphaModFix/>
          </a:blip>
          <a:stretch>
            <a:fillRect/>
          </a:stretch>
        </p:blipFill>
        <p:spPr>
          <a:xfrm>
            <a:off x="5758638" y="2412975"/>
            <a:ext cx="246697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Plan Proposal</a:t>
            </a:r>
            <a:endParaRPr/>
          </a:p>
        </p:txBody>
      </p:sp>
      <p:sp>
        <p:nvSpPr>
          <p:cNvPr id="1827" name="Google Shape;1827;p27"/>
          <p:cNvSpPr txBox="1">
            <a:spLocks noGrp="1"/>
          </p:cNvSpPr>
          <p:nvPr>
            <p:ph type="body" idx="1"/>
          </p:nvPr>
        </p:nvSpPr>
        <p:spPr>
          <a:xfrm>
            <a:off x="849450" y="1209800"/>
            <a:ext cx="7445100" cy="3376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a:solidFill>
                  <a:srgbClr val="191919"/>
                </a:solidFill>
                <a:highlight>
                  <a:schemeClr val="lt1"/>
                </a:highlight>
                <a:latin typeface="Times New Roman"/>
                <a:ea typeface="Times New Roman"/>
                <a:cs typeface="Times New Roman"/>
                <a:sym typeface="Times New Roman"/>
              </a:rPr>
              <a:t>Our business plan proposal focuses on delivering a streamlined, secure, and user-friendly online platform for </a:t>
            </a:r>
            <a:r>
              <a:rPr lang="en" sz="1600" b="1">
                <a:solidFill>
                  <a:srgbClr val="191919"/>
                </a:solidFill>
                <a:highlight>
                  <a:schemeClr val="lt1"/>
                </a:highlight>
                <a:latin typeface="Times New Roman"/>
                <a:ea typeface="Times New Roman"/>
                <a:cs typeface="Times New Roman"/>
                <a:sym typeface="Times New Roman"/>
              </a:rPr>
              <a:t>Know Your Customer (KYC)</a:t>
            </a:r>
            <a:r>
              <a:rPr lang="en" sz="1600">
                <a:solidFill>
                  <a:srgbClr val="191919"/>
                </a:solidFill>
                <a:highlight>
                  <a:schemeClr val="lt1"/>
                </a:highlight>
                <a:latin typeface="Times New Roman"/>
                <a:ea typeface="Times New Roman"/>
                <a:cs typeface="Times New Roman"/>
                <a:sym typeface="Times New Roman"/>
              </a:rPr>
              <a:t> processes. By harnessing innovative web technologies, our website aims to modernize the way businesses conduct KYC verification, making it more accessible and efficient for users worldwide. The core of our strategy lies in offering an intuitive web interface that simplifies the submission and verification of personal identity documents, supported by robust backend systems that ensure data security and regulatory compliance. We envision a platform where users can easily navigate through the KYC process with minimal hassle, guided by clear instructions and real-time support. Our commitment to inclusivity means the website will cater to a diverse user base, breaking down barriers related to language, technical skills, and geographic location. This user-centric approach, coupled with our dedication to leveraging the latest in web development and security standards, positions our KYC Website as a leading solution for businesses looking to enhance their customer onboarding experience while adhering to global KYC regulations.</a:t>
            </a:r>
            <a:endParaRPr sz="1600">
              <a:solidFill>
                <a:srgbClr val="191919"/>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Risks</a:t>
            </a:r>
            <a:endParaRPr/>
          </a:p>
        </p:txBody>
      </p:sp>
      <p:sp>
        <p:nvSpPr>
          <p:cNvPr id="1833" name="Google Shape;1833;p28"/>
          <p:cNvSpPr txBox="1">
            <a:spLocks noGrp="1"/>
          </p:cNvSpPr>
          <p:nvPr>
            <p:ph type="body" idx="1"/>
          </p:nvPr>
        </p:nvSpPr>
        <p:spPr>
          <a:xfrm>
            <a:off x="876725" y="1650200"/>
            <a:ext cx="3629100" cy="20976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Security and Privacy Risks</a:t>
            </a:r>
            <a:endParaRPr sz="1800">
              <a:solidFill>
                <a:srgbClr val="191919"/>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Technological Challenges</a:t>
            </a:r>
            <a:endParaRPr sz="1800">
              <a:solidFill>
                <a:srgbClr val="191919"/>
              </a:solidFill>
              <a:highlight>
                <a:schemeClr val="lt1"/>
              </a:highlight>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Regulatory Compliance</a:t>
            </a:r>
            <a:endParaRPr sz="1800">
              <a:solidFill>
                <a:srgbClr val="191919"/>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191919"/>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User Adoption and Trust</a:t>
            </a:r>
            <a:endParaRPr sz="1800">
              <a:solidFill>
                <a:srgbClr val="191919"/>
              </a:solidFill>
              <a:highlight>
                <a:schemeClr val="lt1"/>
              </a:highlight>
              <a:latin typeface="Times New Roman"/>
              <a:ea typeface="Times New Roman"/>
              <a:cs typeface="Times New Roman"/>
              <a:sym typeface="Times New Roman"/>
            </a:endParaRPr>
          </a:p>
        </p:txBody>
      </p:sp>
      <p:pic>
        <p:nvPicPr>
          <p:cNvPr id="1834" name="Google Shape;1834;p28"/>
          <p:cNvPicPr preferRelativeResize="0"/>
          <p:nvPr/>
        </p:nvPicPr>
        <p:blipFill>
          <a:blip r:embed="rId3">
            <a:alphaModFix/>
          </a:blip>
          <a:stretch>
            <a:fillRect/>
          </a:stretch>
        </p:blipFill>
        <p:spPr>
          <a:xfrm>
            <a:off x="5705249" y="1829350"/>
            <a:ext cx="2027574" cy="1739301"/>
          </a:xfrm>
          <a:prstGeom prst="rect">
            <a:avLst/>
          </a:prstGeom>
          <a:noFill/>
          <a:ln>
            <a:noFill/>
          </a:ln>
        </p:spPr>
      </p:pic>
    </p:spTree>
  </p:cSld>
  <p:clrMapOvr>
    <a:masterClrMapping/>
  </p:clrMapOvr>
</p:sld>
</file>

<file path=ppt/theme/theme1.xml><?xml version="1.0" encoding="utf-8"?>
<a:theme xmlns:a="http://schemas.openxmlformats.org/drawingml/2006/main" name="Artificial Intelligence in Finance Pitch Deck by Slidesgo">
  <a:themeElements>
    <a:clrScheme name="Simple Light">
      <a:dk1>
        <a:srgbClr val="3A19A4"/>
      </a:dk1>
      <a:lt1>
        <a:srgbClr val="EEEEFC"/>
      </a:lt1>
      <a:dk2>
        <a:srgbClr val="4C067A"/>
      </a:dk2>
      <a:lt2>
        <a:srgbClr val="AEB4EE"/>
      </a:lt2>
      <a:accent1>
        <a:srgbClr val="B66DF3"/>
      </a:accent1>
      <a:accent2>
        <a:srgbClr val="4E82F2"/>
      </a:accent2>
      <a:accent3>
        <a:srgbClr val="00F9DB"/>
      </a:accent3>
      <a:accent4>
        <a:srgbClr val="A2F26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On-screen Show (16:9)</PresentationFormat>
  <Paragraphs>96</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Schibsted Grotesk Medium</vt:lpstr>
      <vt:lpstr>Krub SemiBold</vt:lpstr>
      <vt:lpstr>DM Sans Medium</vt:lpstr>
      <vt:lpstr>DM Sans</vt:lpstr>
      <vt:lpstr>Krub Medium</vt:lpstr>
      <vt:lpstr>Nunito Light</vt:lpstr>
      <vt:lpstr>Arial</vt:lpstr>
      <vt:lpstr>Raleway</vt:lpstr>
      <vt:lpstr>Calibri</vt:lpstr>
      <vt:lpstr>Times New Roman</vt:lpstr>
      <vt:lpstr>Open Sans</vt:lpstr>
      <vt:lpstr>Krub</vt:lpstr>
      <vt:lpstr>PT Sans</vt:lpstr>
      <vt:lpstr>Amatic SC</vt:lpstr>
      <vt:lpstr>Artificial Intelligence in Finance Pitch Deck by Slidesgo</vt:lpstr>
      <vt:lpstr>Standard Chartered Hackathon</vt:lpstr>
      <vt:lpstr>Team Details </vt:lpstr>
      <vt:lpstr>PowerPoint Presentation</vt:lpstr>
      <vt:lpstr>What do we offer to users?</vt:lpstr>
      <vt:lpstr>Tech Stack</vt:lpstr>
      <vt:lpstr>Solution’s X-Factor</vt:lpstr>
      <vt:lpstr>Future Upgrades</vt:lpstr>
      <vt:lpstr>Business Plan Proposal</vt:lpstr>
      <vt:lpstr>Risks</vt:lpstr>
      <vt:lpstr>Dependencies </vt:lpstr>
      <vt:lpstr>User Experience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Chartered Hackathon</dc:title>
  <cp:lastModifiedBy>Charvi Jain</cp:lastModifiedBy>
  <cp:revision>1</cp:revision>
  <dcterms:modified xsi:type="dcterms:W3CDTF">2024-03-14T11:36:45Z</dcterms:modified>
</cp:coreProperties>
</file>