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DM Sans Medium"/>
      <p:regular r:id="rId18"/>
      <p:bold r:id="rId19"/>
      <p:italic r:id="rId20"/>
      <p:boldItalic r:id="rId21"/>
    </p:embeddedFont>
    <p:embeddedFont>
      <p:font typeface="Raleway"/>
      <p:regular r:id="rId22"/>
      <p:bold r:id="rId23"/>
      <p:italic r:id="rId24"/>
      <p:boldItalic r:id="rId25"/>
    </p:embeddedFont>
    <p:embeddedFont>
      <p:font typeface="Krub SemiBold"/>
      <p:regular r:id="rId26"/>
      <p:bold r:id="rId27"/>
      <p:italic r:id="rId28"/>
      <p:boldItalic r:id="rId29"/>
    </p:embeddedFont>
    <p:embeddedFont>
      <p:font typeface="Amatic SC"/>
      <p:regular r:id="rId30"/>
      <p:bold r:id="rId31"/>
    </p:embeddedFont>
    <p:embeddedFont>
      <p:font typeface="Krub"/>
      <p:regular r:id="rId32"/>
      <p:bold r:id="rId33"/>
      <p:italic r:id="rId34"/>
      <p:boldItalic r:id="rId35"/>
    </p:embeddedFont>
    <p:embeddedFont>
      <p:font typeface="PT Sans"/>
      <p:regular r:id="rId36"/>
      <p:bold r:id="rId37"/>
      <p:italic r:id="rId38"/>
      <p:boldItalic r:id="rId39"/>
    </p:embeddedFont>
    <p:embeddedFont>
      <p:font typeface="DM Sans"/>
      <p:regular r:id="rId40"/>
      <p:bold r:id="rId41"/>
      <p:italic r:id="rId42"/>
      <p:boldItalic r:id="rId43"/>
    </p:embeddedFont>
    <p:embeddedFont>
      <p:font typeface="Schibsted Grotesk Medium"/>
      <p:regular r:id="rId44"/>
      <p:bold r:id="rId45"/>
      <p:italic r:id="rId46"/>
      <p:boldItalic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MSans-regular.fntdata"/><Relationship Id="rId42" Type="http://schemas.openxmlformats.org/officeDocument/2006/relationships/font" Target="fonts/DMSans-italic.fntdata"/><Relationship Id="rId41" Type="http://schemas.openxmlformats.org/officeDocument/2006/relationships/font" Target="fonts/DMSans-bold.fntdata"/><Relationship Id="rId44" Type="http://schemas.openxmlformats.org/officeDocument/2006/relationships/font" Target="fonts/SchibstedGroteskMedium-regular.fntdata"/><Relationship Id="rId43" Type="http://schemas.openxmlformats.org/officeDocument/2006/relationships/font" Target="fonts/DMSans-boldItalic.fntdata"/><Relationship Id="rId46" Type="http://schemas.openxmlformats.org/officeDocument/2006/relationships/font" Target="fonts/SchibstedGroteskMedium-italic.fntdata"/><Relationship Id="rId45" Type="http://schemas.openxmlformats.org/officeDocument/2006/relationships/font" Target="fonts/SchibstedGrotesk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regular.fntdata"/><Relationship Id="rId47" Type="http://schemas.openxmlformats.org/officeDocument/2006/relationships/font" Target="fonts/SchibstedGroteskMedium-boldItalic.fntdata"/><Relationship Id="rId49"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maticSC-bold.fntdata"/><Relationship Id="rId30" Type="http://schemas.openxmlformats.org/officeDocument/2006/relationships/font" Target="fonts/AmaticSC-regular.fntdata"/><Relationship Id="rId33" Type="http://schemas.openxmlformats.org/officeDocument/2006/relationships/font" Target="fonts/Krub-bold.fntdata"/><Relationship Id="rId32" Type="http://schemas.openxmlformats.org/officeDocument/2006/relationships/font" Target="fonts/Krub-regular.fntdata"/><Relationship Id="rId35" Type="http://schemas.openxmlformats.org/officeDocument/2006/relationships/font" Target="fonts/Krub-boldItalic.fntdata"/><Relationship Id="rId34" Type="http://schemas.openxmlformats.org/officeDocument/2006/relationships/font" Target="fonts/Krub-italic.fntdata"/><Relationship Id="rId37" Type="http://schemas.openxmlformats.org/officeDocument/2006/relationships/font" Target="fonts/PTSans-bold.fntdata"/><Relationship Id="rId36" Type="http://schemas.openxmlformats.org/officeDocument/2006/relationships/font" Target="fonts/PTSans-regular.fntdata"/><Relationship Id="rId39" Type="http://schemas.openxmlformats.org/officeDocument/2006/relationships/font" Target="fonts/PTSans-boldItalic.fntdata"/><Relationship Id="rId38" Type="http://schemas.openxmlformats.org/officeDocument/2006/relationships/font" Target="fonts/PTSans-italic.fntdata"/><Relationship Id="rId20" Type="http://schemas.openxmlformats.org/officeDocument/2006/relationships/font" Target="fonts/DMSansMedium-italic.fntdata"/><Relationship Id="rId22" Type="http://schemas.openxmlformats.org/officeDocument/2006/relationships/font" Target="fonts/Raleway-regular.fntdata"/><Relationship Id="rId21" Type="http://schemas.openxmlformats.org/officeDocument/2006/relationships/font" Target="fonts/DMSansMedium-boldItalic.fntdata"/><Relationship Id="rId24" Type="http://schemas.openxmlformats.org/officeDocument/2006/relationships/font" Target="fonts/Raleway-italic.fntdata"/><Relationship Id="rId23" Type="http://schemas.openxmlformats.org/officeDocument/2006/relationships/font" Target="fonts/Raleway-bold.fntdata"/><Relationship Id="rId26" Type="http://schemas.openxmlformats.org/officeDocument/2006/relationships/font" Target="fonts/KrubSemiBold-regular.fntdata"/><Relationship Id="rId25" Type="http://schemas.openxmlformats.org/officeDocument/2006/relationships/font" Target="fonts/Raleway-boldItalic.fntdata"/><Relationship Id="rId28" Type="http://schemas.openxmlformats.org/officeDocument/2006/relationships/font" Target="fonts/KrubSemiBold-italic.fntdata"/><Relationship Id="rId27" Type="http://schemas.openxmlformats.org/officeDocument/2006/relationships/font" Target="fonts/KrubSemiBold-bold.fntdata"/><Relationship Id="rId29" Type="http://schemas.openxmlformats.org/officeDocument/2006/relationships/font" Target="fonts/KrubSemiBold-boldItalic.fntdata"/><Relationship Id="rId51" Type="http://schemas.openxmlformats.org/officeDocument/2006/relationships/font" Target="fonts/OpenSans-boldItalic.fntdata"/><Relationship Id="rId5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DMSansMedium-bold.fntdata"/><Relationship Id="rId18" Type="http://schemas.openxmlformats.org/officeDocument/2006/relationships/font" Target="fonts/DMSans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2" name="Shape 1762"/>
        <p:cNvGrpSpPr/>
        <p:nvPr/>
      </p:nvGrpSpPr>
      <p:grpSpPr>
        <a:xfrm>
          <a:off x="0" y="0"/>
          <a:ext cx="0" cy="0"/>
          <a:chOff x="0" y="0"/>
          <a:chExt cx="0" cy="0"/>
        </a:xfrm>
      </p:grpSpPr>
      <p:sp>
        <p:nvSpPr>
          <p:cNvPr id="1763" name="Google Shape;17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64" name="Google Shape;17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5" name="Shape 1835"/>
        <p:cNvGrpSpPr/>
        <p:nvPr/>
      </p:nvGrpSpPr>
      <p:grpSpPr>
        <a:xfrm>
          <a:off x="0" y="0"/>
          <a:ext cx="0" cy="0"/>
          <a:chOff x="0" y="0"/>
          <a:chExt cx="0" cy="0"/>
        </a:xfrm>
      </p:grpSpPr>
      <p:sp>
        <p:nvSpPr>
          <p:cNvPr id="1836" name="Google Shape;1836;g26b89016266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7" name="Google Shape;1837;g26b89016266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g26b89016266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4" name="Google Shape;1844;g26b89016266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9" name="Shape 1849"/>
        <p:cNvGrpSpPr/>
        <p:nvPr/>
      </p:nvGrpSpPr>
      <p:grpSpPr>
        <a:xfrm>
          <a:off x="0" y="0"/>
          <a:ext cx="0" cy="0"/>
          <a:chOff x="0" y="0"/>
          <a:chExt cx="0" cy="0"/>
        </a:xfrm>
      </p:grpSpPr>
      <p:sp>
        <p:nvSpPr>
          <p:cNvPr id="1850" name="Google Shape;1850;g26b89016266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1" name="Google Shape;1851;g26b89016266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g2c22602fb42_14_1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0" name="Google Shape;1770;g2c22602fb42_14_1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5" name="Shape 1785"/>
        <p:cNvGrpSpPr/>
        <p:nvPr/>
      </p:nvGrpSpPr>
      <p:grpSpPr>
        <a:xfrm>
          <a:off x="0" y="0"/>
          <a:ext cx="0" cy="0"/>
          <a:chOff x="0" y="0"/>
          <a:chExt cx="0" cy="0"/>
        </a:xfrm>
      </p:grpSpPr>
      <p:sp>
        <p:nvSpPr>
          <p:cNvPr id="1786" name="Google Shape;1786;g26b803192ec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7" name="Google Shape;1787;g26b803192ec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1" name="Shape 1791"/>
        <p:cNvGrpSpPr/>
        <p:nvPr/>
      </p:nvGrpSpPr>
      <p:grpSpPr>
        <a:xfrm>
          <a:off x="0" y="0"/>
          <a:ext cx="0" cy="0"/>
          <a:chOff x="0" y="0"/>
          <a:chExt cx="0" cy="0"/>
        </a:xfrm>
      </p:grpSpPr>
      <p:sp>
        <p:nvSpPr>
          <p:cNvPr id="1792" name="Google Shape;1792;g26b803192e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3" name="Google Shape;1793;g26b803192e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2c2835edae6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2c2835edae6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8" name="Shape 1808"/>
        <p:cNvGrpSpPr/>
        <p:nvPr/>
      </p:nvGrpSpPr>
      <p:grpSpPr>
        <a:xfrm>
          <a:off x="0" y="0"/>
          <a:ext cx="0" cy="0"/>
          <a:chOff x="0" y="0"/>
          <a:chExt cx="0" cy="0"/>
        </a:xfrm>
      </p:grpSpPr>
      <p:sp>
        <p:nvSpPr>
          <p:cNvPr id="1809" name="Google Shape;1809;g26b8901626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0" name="Google Shape;1810;g26b8901626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5" name="Shape 1815"/>
        <p:cNvGrpSpPr/>
        <p:nvPr/>
      </p:nvGrpSpPr>
      <p:grpSpPr>
        <a:xfrm>
          <a:off x="0" y="0"/>
          <a:ext cx="0" cy="0"/>
          <a:chOff x="0" y="0"/>
          <a:chExt cx="0" cy="0"/>
        </a:xfrm>
      </p:grpSpPr>
      <p:sp>
        <p:nvSpPr>
          <p:cNvPr id="1816" name="Google Shape;1816;g26b8901626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26b8901626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26b8901626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26b8901626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8" name="Shape 1828"/>
        <p:cNvGrpSpPr/>
        <p:nvPr/>
      </p:nvGrpSpPr>
      <p:grpSpPr>
        <a:xfrm>
          <a:off x="0" y="0"/>
          <a:ext cx="0" cy="0"/>
          <a:chOff x="0" y="0"/>
          <a:chExt cx="0" cy="0"/>
        </a:xfrm>
      </p:grpSpPr>
      <p:sp>
        <p:nvSpPr>
          <p:cNvPr id="1829" name="Google Shape;1829;g26b89016266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0" name="Google Shape;1830;g26b8901626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932675" y="948175"/>
            <a:ext cx="4113600" cy="26271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rgbClr val="191919"/>
              </a:buClr>
              <a:buSzPts val="5200"/>
              <a:buFont typeface="Krub Medium"/>
              <a:buNone/>
              <a:defRPr sz="6500">
                <a:latin typeface="Krub"/>
                <a:ea typeface="Krub"/>
                <a:cs typeface="Krub"/>
                <a:sym typeface="Krub"/>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3932675" y="3719550"/>
            <a:ext cx="4113600" cy="47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solidFill>
                  <a:schemeClr val="dk2"/>
                </a:solidFill>
                <a:latin typeface="Schibsted Grotesk Medium"/>
                <a:ea typeface="Schibsted Grotesk Medium"/>
                <a:cs typeface="Schibsted Grotesk Medium"/>
                <a:sym typeface="Schibsted Grotesk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132950" y="288834"/>
            <a:ext cx="8878100" cy="4565827"/>
            <a:chOff x="132949" y="231750"/>
            <a:chExt cx="8878100" cy="4680019"/>
          </a:xfrm>
        </p:grpSpPr>
        <p:grpSp>
          <p:nvGrpSpPr>
            <p:cNvPr id="12" name="Google Shape;12;p2"/>
            <p:cNvGrpSpPr/>
            <p:nvPr/>
          </p:nvGrpSpPr>
          <p:grpSpPr>
            <a:xfrm>
              <a:off x="132949" y="231800"/>
              <a:ext cx="3208658" cy="4679969"/>
              <a:chOff x="0" y="215773"/>
              <a:chExt cx="5161103" cy="6424999"/>
            </a:xfrm>
          </p:grpSpPr>
          <p:sp>
            <p:nvSpPr>
              <p:cNvPr id="13" name="Google Shape;13;p2"/>
              <p:cNvSpPr/>
              <p:nvPr/>
            </p:nvSpPr>
            <p:spPr>
              <a:xfrm>
                <a:off x="56001" y="276204"/>
                <a:ext cx="865142" cy="1080486"/>
              </a:xfrm>
              <a:custGeom>
                <a:rect b="b" l="l" r="r" t="t"/>
                <a:pathLst>
                  <a:path extrusionOk="0" h="1080486" w="865142">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4" name="Google Shape;14;p2"/>
              <p:cNvGrpSpPr/>
              <p:nvPr/>
            </p:nvGrpSpPr>
            <p:grpSpPr>
              <a:xfrm>
                <a:off x="219442" y="513234"/>
                <a:ext cx="544011" cy="544011"/>
                <a:chOff x="219442" y="513234"/>
                <a:chExt cx="544011" cy="544011"/>
              </a:xfrm>
            </p:grpSpPr>
            <p:sp>
              <p:nvSpPr>
                <p:cNvPr id="15" name="Google Shape;15;p2"/>
                <p:cNvSpPr/>
                <p:nvPr/>
              </p:nvSpPr>
              <p:spPr>
                <a:xfrm>
                  <a:off x="219442" y="513234"/>
                  <a:ext cx="544011" cy="544011"/>
                </a:xfrm>
                <a:custGeom>
                  <a:rect b="b" l="l" r="r" t="t"/>
                  <a:pathLst>
                    <a:path extrusionOk="0" h="544011" w="544011">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 name="Google Shape;16;p2"/>
                <p:cNvSpPr/>
                <p:nvPr/>
              </p:nvSpPr>
              <p:spPr>
                <a:xfrm>
                  <a:off x="613699" y="521035"/>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 name="Google Shape;17;p2"/>
                <p:cNvSpPr/>
                <p:nvPr/>
              </p:nvSpPr>
              <p:spPr>
                <a:xfrm>
                  <a:off x="353594" y="681898"/>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2"/>
                <p:cNvSpPr/>
                <p:nvPr/>
              </p:nvSpPr>
              <p:spPr>
                <a:xfrm>
                  <a:off x="483646" y="521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2"/>
                <p:cNvSpPr/>
                <p:nvPr/>
              </p:nvSpPr>
              <p:spPr>
                <a:xfrm>
                  <a:off x="527680" y="916945"/>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 name="Google Shape;20;p2"/>
                <p:cNvSpPr/>
                <p:nvPr/>
              </p:nvSpPr>
              <p:spPr>
                <a:xfrm>
                  <a:off x="227244" y="637798"/>
                  <a:ext cx="97919" cy="15669"/>
                </a:xfrm>
                <a:custGeom>
                  <a:rect b="b" l="l" r="r" t="t"/>
                  <a:pathLst>
                    <a:path extrusionOk="0" h="15669" w="97919">
                      <a:moveTo>
                        <a:pt x="0" y="0"/>
                      </a:moveTo>
                      <a:lnTo>
                        <a:pt x="97919" y="0"/>
                      </a:lnTo>
                      <a:lnTo>
                        <a:pt x="97919"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 name="Google Shape;21;p2"/>
                <p:cNvSpPr/>
                <p:nvPr/>
              </p:nvSpPr>
              <p:spPr>
                <a:xfrm>
                  <a:off x="227244" y="777372"/>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 name="Google Shape;22;p2"/>
                <p:cNvSpPr/>
                <p:nvPr/>
              </p:nvSpPr>
              <p:spPr>
                <a:xfrm>
                  <a:off x="573764" y="737503"/>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 name="Google Shape;23;p2"/>
                <p:cNvSpPr/>
                <p:nvPr/>
              </p:nvSpPr>
              <p:spPr>
                <a:xfrm>
                  <a:off x="313659" y="597930"/>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 name="Google Shape;24;p2"/>
                <p:cNvSpPr/>
                <p:nvPr/>
              </p:nvSpPr>
              <p:spPr>
                <a:xfrm>
                  <a:off x="443712" y="877076"/>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5" name="Google Shape;25;p2"/>
              <p:cNvSpPr/>
              <p:nvPr/>
            </p:nvSpPr>
            <p:spPr>
              <a:xfrm>
                <a:off x="62612" y="4538048"/>
                <a:ext cx="859258" cy="2046854"/>
              </a:xfrm>
              <a:custGeom>
                <a:rect b="b" l="l" r="r" t="t"/>
                <a:pathLst>
                  <a:path extrusionOk="0" h="2046854" w="859258">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 name="Google Shape;26;p2"/>
              <p:cNvSpPr/>
              <p:nvPr/>
            </p:nvSpPr>
            <p:spPr>
              <a:xfrm>
                <a:off x="747454" y="5595129"/>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2"/>
              <p:cNvSpPr/>
              <p:nvPr/>
            </p:nvSpPr>
            <p:spPr>
              <a:xfrm>
                <a:off x="701502" y="549687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 name="Google Shape;28;p2"/>
              <p:cNvSpPr/>
              <p:nvPr/>
            </p:nvSpPr>
            <p:spPr>
              <a:xfrm>
                <a:off x="786727" y="2366960"/>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 name="Google Shape;29;p2"/>
              <p:cNvSpPr/>
              <p:nvPr/>
            </p:nvSpPr>
            <p:spPr>
              <a:xfrm>
                <a:off x="57852" y="2189568"/>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 name="Google Shape;30;p2"/>
              <p:cNvSpPr/>
              <p:nvPr/>
            </p:nvSpPr>
            <p:spPr>
              <a:xfrm>
                <a:off x="786727" y="2143616"/>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 name="Google Shape;31;p2"/>
              <p:cNvSpPr/>
              <p:nvPr/>
            </p:nvSpPr>
            <p:spPr>
              <a:xfrm>
                <a:off x="57852" y="1966290"/>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 name="Google Shape;32;p2"/>
              <p:cNvSpPr/>
              <p:nvPr/>
            </p:nvSpPr>
            <p:spPr>
              <a:xfrm>
                <a:off x="786727" y="192033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 name="Google Shape;33;p2"/>
              <p:cNvSpPr/>
              <p:nvPr/>
            </p:nvSpPr>
            <p:spPr>
              <a:xfrm>
                <a:off x="61885" y="1743012"/>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 name="Google Shape;34;p2"/>
              <p:cNvSpPr/>
              <p:nvPr/>
            </p:nvSpPr>
            <p:spPr>
              <a:xfrm>
                <a:off x="786727" y="1697061"/>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 name="Google Shape;35;p2"/>
              <p:cNvSpPr/>
              <p:nvPr/>
            </p:nvSpPr>
            <p:spPr>
              <a:xfrm>
                <a:off x="61885" y="2412911"/>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 name="Google Shape;36;p2"/>
              <p:cNvSpPr/>
              <p:nvPr/>
            </p:nvSpPr>
            <p:spPr>
              <a:xfrm>
                <a:off x="232996" y="4669357"/>
                <a:ext cx="689866" cy="689866"/>
              </a:xfrm>
              <a:custGeom>
                <a:rect b="b" l="l" r="r" t="t"/>
                <a:pathLst>
                  <a:path extrusionOk="0" h="689866" w="689866">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 name="Google Shape;37;p2"/>
              <p:cNvSpPr/>
              <p:nvPr/>
            </p:nvSpPr>
            <p:spPr>
              <a:xfrm>
                <a:off x="732908" y="4679275"/>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 name="Google Shape;38;p2"/>
              <p:cNvSpPr/>
              <p:nvPr/>
            </p:nvSpPr>
            <p:spPr>
              <a:xfrm>
                <a:off x="403116" y="4883246"/>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 name="Google Shape;39;p2"/>
              <p:cNvSpPr/>
              <p:nvPr/>
            </p:nvSpPr>
            <p:spPr>
              <a:xfrm>
                <a:off x="568012" y="4679275"/>
                <a:ext cx="19835" cy="465993"/>
              </a:xfrm>
              <a:custGeom>
                <a:rect b="b" l="l" r="r" t="t"/>
                <a:pathLst>
                  <a:path extrusionOk="0" h="465993" w="19835">
                    <a:moveTo>
                      <a:pt x="0" y="0"/>
                    </a:moveTo>
                    <a:lnTo>
                      <a:pt x="19835" y="0"/>
                    </a:lnTo>
                    <a:lnTo>
                      <a:pt x="19835" y="465993"/>
                    </a:lnTo>
                    <a:lnTo>
                      <a:pt x="0" y="46599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2"/>
              <p:cNvSpPr/>
              <p:nvPr/>
            </p:nvSpPr>
            <p:spPr>
              <a:xfrm>
                <a:off x="623881" y="5181302"/>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 name="Google Shape;41;p2"/>
              <p:cNvSpPr/>
              <p:nvPr/>
            </p:nvSpPr>
            <p:spPr>
              <a:xfrm>
                <a:off x="242914" y="4827377"/>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 name="Google Shape;42;p2"/>
              <p:cNvSpPr/>
              <p:nvPr/>
            </p:nvSpPr>
            <p:spPr>
              <a:xfrm>
                <a:off x="242914" y="5004373"/>
                <a:ext cx="453960" cy="19835"/>
              </a:xfrm>
              <a:custGeom>
                <a:rect b="b" l="l" r="r" t="t"/>
                <a:pathLst>
                  <a:path extrusionOk="0" h="19835" w="453960">
                    <a:moveTo>
                      <a:pt x="0" y="0"/>
                    </a:moveTo>
                    <a:lnTo>
                      <a:pt x="453960" y="0"/>
                    </a:lnTo>
                    <a:lnTo>
                      <a:pt x="45396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 name="Google Shape;43;p2"/>
              <p:cNvSpPr/>
              <p:nvPr/>
            </p:nvSpPr>
            <p:spPr>
              <a:xfrm>
                <a:off x="682328" y="4953727"/>
                <a:ext cx="120994" cy="121060"/>
              </a:xfrm>
              <a:custGeom>
                <a:rect b="b" l="l" r="r" t="t"/>
                <a:pathLst>
                  <a:path extrusionOk="0" h="121060" w="120994">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 name="Google Shape;44;p2"/>
              <p:cNvSpPr/>
              <p:nvPr/>
            </p:nvSpPr>
            <p:spPr>
              <a:xfrm>
                <a:off x="352536" y="4776731"/>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 name="Google Shape;45;p2"/>
              <p:cNvSpPr/>
              <p:nvPr/>
            </p:nvSpPr>
            <p:spPr>
              <a:xfrm>
                <a:off x="517432" y="5130722"/>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 name="Google Shape;46;p2"/>
              <p:cNvSpPr/>
              <p:nvPr/>
            </p:nvSpPr>
            <p:spPr>
              <a:xfrm>
                <a:off x="334288" y="6199638"/>
                <a:ext cx="120994" cy="121060"/>
              </a:xfrm>
              <a:custGeom>
                <a:rect b="b" l="l" r="r" t="t"/>
                <a:pathLst>
                  <a:path extrusionOk="0" h="121060" w="120994">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 name="Google Shape;47;p2"/>
              <p:cNvSpPr/>
              <p:nvPr/>
            </p:nvSpPr>
            <p:spPr>
              <a:xfrm>
                <a:off x="62612" y="5928029"/>
                <a:ext cx="664344" cy="664345"/>
              </a:xfrm>
              <a:custGeom>
                <a:rect b="b" l="l" r="r" t="t"/>
                <a:pathLst>
                  <a:path extrusionOk="0" h="664345" w="664344">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 name="Google Shape;48;p2"/>
              <p:cNvSpPr/>
              <p:nvPr/>
            </p:nvSpPr>
            <p:spPr>
              <a:xfrm>
                <a:off x="49389" y="266286"/>
                <a:ext cx="4990587" cy="3734031"/>
              </a:xfrm>
              <a:custGeom>
                <a:rect b="b" l="l" r="r" t="t"/>
                <a:pathLst>
                  <a:path extrusionOk="0" h="3734031" w="4990587">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 name="Google Shape;49;p2"/>
              <p:cNvSpPr/>
              <p:nvPr/>
            </p:nvSpPr>
            <p:spPr>
              <a:xfrm>
                <a:off x="5040043" y="215773"/>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 name="Google Shape;50;p2"/>
              <p:cNvSpPr/>
              <p:nvPr/>
            </p:nvSpPr>
            <p:spPr>
              <a:xfrm>
                <a:off x="0" y="4000384"/>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 name="Google Shape;51;p2"/>
              <p:cNvSpPr/>
              <p:nvPr/>
            </p:nvSpPr>
            <p:spPr>
              <a:xfrm>
                <a:off x="903027" y="276204"/>
                <a:ext cx="4117180" cy="6318616"/>
              </a:xfrm>
              <a:custGeom>
                <a:rect b="b" l="l" r="r" t="t"/>
                <a:pathLst>
                  <a:path extrusionOk="0" h="6318616" w="411718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 name="Google Shape;52;p2"/>
              <p:cNvSpPr/>
              <p:nvPr/>
            </p:nvSpPr>
            <p:spPr>
              <a:xfrm>
                <a:off x="5020207" y="6529034"/>
                <a:ext cx="111738" cy="111738"/>
              </a:xfrm>
              <a:custGeom>
                <a:rect b="b" l="l" r="r" t="t"/>
                <a:pathLst>
                  <a:path extrusionOk="0" h="111738" w="111738">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 name="Google Shape;53;p2"/>
              <p:cNvSpPr/>
              <p:nvPr/>
            </p:nvSpPr>
            <p:spPr>
              <a:xfrm>
                <a:off x="375280" y="6572539"/>
                <a:ext cx="1673755" cy="19835"/>
              </a:xfrm>
              <a:custGeom>
                <a:rect b="b" l="l" r="r" t="t"/>
                <a:pathLst>
                  <a:path extrusionOk="0" h="19835" w="1673755">
                    <a:moveTo>
                      <a:pt x="0" y="0"/>
                    </a:moveTo>
                    <a:lnTo>
                      <a:pt x="1673755" y="0"/>
                    </a:lnTo>
                    <a:lnTo>
                      <a:pt x="1673755"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4" name="Google Shape;54;p2"/>
            <p:cNvGrpSpPr/>
            <p:nvPr/>
          </p:nvGrpSpPr>
          <p:grpSpPr>
            <a:xfrm>
              <a:off x="5802433" y="231750"/>
              <a:ext cx="3208617" cy="4679969"/>
              <a:chOff x="7029045" y="215707"/>
              <a:chExt cx="5161037" cy="6424998"/>
            </a:xfrm>
          </p:grpSpPr>
          <p:sp>
            <p:nvSpPr>
              <p:cNvPr id="55" name="Google Shape;55;p2"/>
              <p:cNvSpPr/>
              <p:nvPr/>
            </p:nvSpPr>
            <p:spPr>
              <a:xfrm>
                <a:off x="11268938" y="5499788"/>
                <a:ext cx="865142" cy="1080420"/>
              </a:xfrm>
              <a:custGeom>
                <a:rect b="b" l="l" r="r" t="t"/>
                <a:pathLst>
                  <a:path extrusionOk="0" h="1080420" w="865142">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6" name="Google Shape;56;p2"/>
              <p:cNvGrpSpPr/>
              <p:nvPr/>
            </p:nvGrpSpPr>
            <p:grpSpPr>
              <a:xfrm>
                <a:off x="11426627" y="5799233"/>
                <a:ext cx="544011" cy="544012"/>
                <a:chOff x="11426627" y="5799233"/>
                <a:chExt cx="544011" cy="544012"/>
              </a:xfrm>
            </p:grpSpPr>
            <p:sp>
              <p:nvSpPr>
                <p:cNvPr id="57" name="Google Shape;57;p2"/>
                <p:cNvSpPr/>
                <p:nvPr/>
              </p:nvSpPr>
              <p:spPr>
                <a:xfrm>
                  <a:off x="11426627" y="5799233"/>
                  <a:ext cx="544011" cy="544012"/>
                </a:xfrm>
                <a:custGeom>
                  <a:rect b="b" l="l" r="r" t="t"/>
                  <a:pathLst>
                    <a:path extrusionOk="0" h="544012" w="544011">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2"/>
                <p:cNvSpPr/>
                <p:nvPr/>
              </p:nvSpPr>
              <p:spPr>
                <a:xfrm>
                  <a:off x="11560779" y="6107537"/>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2"/>
                <p:cNvSpPr/>
                <p:nvPr/>
              </p:nvSpPr>
              <p:spPr>
                <a:xfrm>
                  <a:off x="11820884" y="5807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2"/>
                <p:cNvSpPr/>
                <p:nvPr/>
              </p:nvSpPr>
              <p:spPr>
                <a:xfrm>
                  <a:off x="11690832" y="5967964"/>
                  <a:ext cx="15669" cy="367545"/>
                </a:xfrm>
                <a:custGeom>
                  <a:rect b="b" l="l" r="r" t="t"/>
                  <a:pathLst>
                    <a:path extrusionOk="0" h="367545" w="15669">
                      <a:moveTo>
                        <a:pt x="0" y="0"/>
                      </a:moveTo>
                      <a:lnTo>
                        <a:pt x="15669" y="0"/>
                      </a:lnTo>
                      <a:lnTo>
                        <a:pt x="15669"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2"/>
                <p:cNvSpPr/>
                <p:nvPr/>
              </p:nvSpPr>
              <p:spPr>
                <a:xfrm>
                  <a:off x="11434429" y="5923864"/>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2"/>
                <p:cNvSpPr/>
                <p:nvPr/>
              </p:nvSpPr>
              <p:spPr>
                <a:xfrm>
                  <a:off x="11864918" y="6203010"/>
                  <a:ext cx="97919" cy="15669"/>
                </a:xfrm>
                <a:custGeom>
                  <a:rect b="b" l="l" r="r" t="t"/>
                  <a:pathLst>
                    <a:path extrusionOk="0" h="15669" w="97919">
                      <a:moveTo>
                        <a:pt x="0" y="0"/>
                      </a:moveTo>
                      <a:lnTo>
                        <a:pt x="97920" y="0"/>
                      </a:lnTo>
                      <a:lnTo>
                        <a:pt x="97920"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2"/>
                <p:cNvSpPr/>
                <p:nvPr/>
              </p:nvSpPr>
              <p:spPr>
                <a:xfrm>
                  <a:off x="11604813" y="6063437"/>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2"/>
                <p:cNvSpPr/>
                <p:nvPr/>
              </p:nvSpPr>
              <p:spPr>
                <a:xfrm>
                  <a:off x="11520844" y="6023502"/>
                  <a:ext cx="95473" cy="95473"/>
                </a:xfrm>
                <a:custGeom>
                  <a:rect b="b" l="l" r="r" t="t"/>
                  <a:pathLst>
                    <a:path extrusionOk="0" h="95473" w="95473">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2"/>
                <p:cNvSpPr/>
                <p:nvPr/>
              </p:nvSpPr>
              <p:spPr>
                <a:xfrm>
                  <a:off x="11780949" y="6163076"/>
                  <a:ext cx="95473" cy="95473"/>
                </a:xfrm>
                <a:custGeom>
                  <a:rect b="b" l="l" r="r" t="t"/>
                  <a:pathLst>
                    <a:path extrusionOk="0" h="95473" w="95473">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2"/>
                <p:cNvSpPr/>
                <p:nvPr/>
              </p:nvSpPr>
              <p:spPr>
                <a:xfrm>
                  <a:off x="11650897" y="5883929"/>
                  <a:ext cx="95472" cy="95473"/>
                </a:xfrm>
                <a:custGeom>
                  <a:rect b="b" l="l" r="r" t="t"/>
                  <a:pathLst>
                    <a:path extrusionOk="0" h="95473" w="95472">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7" name="Google Shape;67;p2"/>
              <p:cNvSpPr/>
              <p:nvPr/>
            </p:nvSpPr>
            <p:spPr>
              <a:xfrm>
                <a:off x="11268145" y="271575"/>
                <a:ext cx="859258" cy="2046854"/>
              </a:xfrm>
              <a:custGeom>
                <a:rect b="b" l="l" r="r" t="t"/>
                <a:pathLst>
                  <a:path extrusionOk="0" h="2046854" w="859258">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2"/>
              <p:cNvSpPr/>
              <p:nvPr/>
            </p:nvSpPr>
            <p:spPr>
              <a:xfrm>
                <a:off x="11422793" y="271575"/>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2"/>
              <p:cNvSpPr/>
              <p:nvPr/>
            </p:nvSpPr>
            <p:spPr>
              <a:xfrm>
                <a:off x="11376841" y="1247861"/>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2"/>
              <p:cNvSpPr/>
              <p:nvPr/>
            </p:nvSpPr>
            <p:spPr>
              <a:xfrm>
                <a:off x="11291616" y="4377780"/>
                <a:ext cx="111738" cy="111738"/>
              </a:xfrm>
              <a:custGeom>
                <a:rect b="b" l="l" r="r" t="t"/>
                <a:pathLst>
                  <a:path extrusionOk="0" h="111738"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2"/>
              <p:cNvSpPr/>
              <p:nvPr/>
            </p:nvSpPr>
            <p:spPr>
              <a:xfrm>
                <a:off x="11389866" y="4647076"/>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2"/>
              <p:cNvSpPr/>
              <p:nvPr/>
            </p:nvSpPr>
            <p:spPr>
              <a:xfrm>
                <a:off x="11291616" y="4601124"/>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2"/>
              <p:cNvSpPr/>
              <p:nvPr/>
            </p:nvSpPr>
            <p:spPr>
              <a:xfrm>
                <a:off x="11389866" y="4870353"/>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2"/>
              <p:cNvSpPr/>
              <p:nvPr/>
            </p:nvSpPr>
            <p:spPr>
              <a:xfrm>
                <a:off x="11291616" y="4824402"/>
                <a:ext cx="111738" cy="111738"/>
              </a:xfrm>
              <a:custGeom>
                <a:rect b="b" l="l" r="r" t="t"/>
                <a:pathLst>
                  <a:path extrusionOk="0" h="111738" w="111738">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2"/>
              <p:cNvSpPr/>
              <p:nvPr/>
            </p:nvSpPr>
            <p:spPr>
              <a:xfrm>
                <a:off x="11389866" y="5093631"/>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2"/>
              <p:cNvSpPr/>
              <p:nvPr/>
            </p:nvSpPr>
            <p:spPr>
              <a:xfrm>
                <a:off x="11291616" y="5047679"/>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2"/>
              <p:cNvSpPr/>
              <p:nvPr/>
            </p:nvSpPr>
            <p:spPr>
              <a:xfrm>
                <a:off x="11389866" y="4423798"/>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2"/>
              <p:cNvSpPr/>
              <p:nvPr/>
            </p:nvSpPr>
            <p:spPr>
              <a:xfrm>
                <a:off x="11267285" y="1497255"/>
                <a:ext cx="689865" cy="689866"/>
              </a:xfrm>
              <a:custGeom>
                <a:rect b="b" l="l" r="r" t="t"/>
                <a:pathLst>
                  <a:path extrusionOk="0" h="689866" w="689865">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2"/>
              <p:cNvSpPr/>
              <p:nvPr/>
            </p:nvSpPr>
            <p:spPr>
              <a:xfrm>
                <a:off x="11437339" y="1888140"/>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2"/>
              <p:cNvSpPr/>
              <p:nvPr/>
            </p:nvSpPr>
            <p:spPr>
              <a:xfrm>
                <a:off x="11767131" y="1507173"/>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2"/>
              <p:cNvSpPr/>
              <p:nvPr/>
            </p:nvSpPr>
            <p:spPr>
              <a:xfrm>
                <a:off x="11602235" y="1711210"/>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 name="Google Shape;82;p2"/>
              <p:cNvSpPr/>
              <p:nvPr/>
            </p:nvSpPr>
            <p:spPr>
              <a:xfrm>
                <a:off x="11277203" y="1655341"/>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2"/>
              <p:cNvSpPr/>
              <p:nvPr/>
            </p:nvSpPr>
            <p:spPr>
              <a:xfrm>
                <a:off x="11823066" y="2009266"/>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2"/>
              <p:cNvSpPr/>
              <p:nvPr/>
            </p:nvSpPr>
            <p:spPr>
              <a:xfrm>
                <a:off x="11493207" y="1832271"/>
                <a:ext cx="453960" cy="19835"/>
              </a:xfrm>
              <a:custGeom>
                <a:rect b="b" l="l" r="r" t="t"/>
                <a:pathLst>
                  <a:path extrusionOk="0" h="19835" w="453960">
                    <a:moveTo>
                      <a:pt x="0" y="0"/>
                    </a:moveTo>
                    <a:lnTo>
                      <a:pt x="453961" y="0"/>
                    </a:lnTo>
                    <a:lnTo>
                      <a:pt x="45396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2"/>
              <p:cNvSpPr/>
              <p:nvPr/>
            </p:nvSpPr>
            <p:spPr>
              <a:xfrm>
                <a:off x="11386759" y="1781691"/>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2"/>
              <p:cNvSpPr/>
              <p:nvPr/>
            </p:nvSpPr>
            <p:spPr>
              <a:xfrm>
                <a:off x="11716551" y="1958687"/>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2"/>
              <p:cNvSpPr/>
              <p:nvPr/>
            </p:nvSpPr>
            <p:spPr>
              <a:xfrm>
                <a:off x="11551655" y="1604695"/>
                <a:ext cx="120993" cy="121060"/>
              </a:xfrm>
              <a:custGeom>
                <a:rect b="b" l="l" r="r" t="t"/>
                <a:pathLst>
                  <a:path extrusionOk="0" h="121060" w="120993">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2"/>
              <p:cNvSpPr/>
              <p:nvPr/>
            </p:nvSpPr>
            <p:spPr>
              <a:xfrm>
                <a:off x="11734799" y="535780"/>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2"/>
              <p:cNvSpPr/>
              <p:nvPr/>
            </p:nvSpPr>
            <p:spPr>
              <a:xfrm>
                <a:off x="11463124" y="264104"/>
                <a:ext cx="664344" cy="664345"/>
              </a:xfrm>
              <a:custGeom>
                <a:rect b="b" l="l" r="r" t="t"/>
                <a:pathLst>
                  <a:path extrusionOk="0" h="664345" w="664344">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2"/>
              <p:cNvSpPr/>
              <p:nvPr/>
            </p:nvSpPr>
            <p:spPr>
              <a:xfrm>
                <a:off x="7150105" y="2856161"/>
                <a:ext cx="4990587" cy="3734031"/>
              </a:xfrm>
              <a:custGeom>
                <a:rect b="b" l="l" r="r" t="t"/>
                <a:pathLst>
                  <a:path extrusionOk="0" h="3734031" w="4990587">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2"/>
              <p:cNvSpPr/>
              <p:nvPr/>
            </p:nvSpPr>
            <p:spPr>
              <a:xfrm>
                <a:off x="7029045" y="6519711"/>
                <a:ext cx="121060" cy="120994"/>
              </a:xfrm>
              <a:custGeom>
                <a:rect b="b" l="l" r="r" t="t"/>
                <a:pathLst>
                  <a:path extrusionOk="0" h="120994" w="12106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2"/>
              <p:cNvSpPr/>
              <p:nvPr/>
            </p:nvSpPr>
            <p:spPr>
              <a:xfrm>
                <a:off x="12069022" y="2735100"/>
                <a:ext cx="121060" cy="120994"/>
              </a:xfrm>
              <a:custGeom>
                <a:rect b="b" l="l" r="r" t="t"/>
                <a:pathLst>
                  <a:path extrusionOk="0" h="120994" w="12106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2"/>
              <p:cNvSpPr/>
              <p:nvPr/>
            </p:nvSpPr>
            <p:spPr>
              <a:xfrm>
                <a:off x="7169941" y="261658"/>
                <a:ext cx="4117179" cy="6318550"/>
              </a:xfrm>
              <a:custGeom>
                <a:rect b="b" l="l" r="r" t="t"/>
                <a:pathLst>
                  <a:path extrusionOk="0" h="6318550" w="4117179">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2"/>
              <p:cNvSpPr/>
              <p:nvPr/>
            </p:nvSpPr>
            <p:spPr>
              <a:xfrm>
                <a:off x="7058202" y="215707"/>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2"/>
              <p:cNvSpPr/>
              <p:nvPr/>
            </p:nvSpPr>
            <p:spPr>
              <a:xfrm>
                <a:off x="10141112" y="264104"/>
                <a:ext cx="1673755" cy="19835"/>
              </a:xfrm>
              <a:custGeom>
                <a:rect b="b" l="l" r="r" t="t"/>
                <a:pathLst>
                  <a:path extrusionOk="0" h="19835" w="1673755">
                    <a:moveTo>
                      <a:pt x="0" y="0"/>
                    </a:moveTo>
                    <a:lnTo>
                      <a:pt x="1673756" y="0"/>
                    </a:lnTo>
                    <a:lnTo>
                      <a:pt x="1673756"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6" name="Google Shape;96;p2"/>
            <p:cNvGrpSpPr/>
            <p:nvPr/>
          </p:nvGrpSpPr>
          <p:grpSpPr>
            <a:xfrm rot="-5400000">
              <a:off x="4542463" y="109238"/>
              <a:ext cx="59100" cy="384850"/>
              <a:chOff x="1263425" y="3257275"/>
              <a:chExt cx="59100" cy="384850"/>
            </a:xfrm>
          </p:grpSpPr>
          <p:sp>
            <p:nvSpPr>
              <p:cNvPr id="97" name="Google Shape;97;p2"/>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98" name="Google Shape;98;p2"/>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99" name="Google Shape;99;p2"/>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100" name="Google Shape;100;p2"/>
            <p:cNvGrpSpPr/>
            <p:nvPr/>
          </p:nvGrpSpPr>
          <p:grpSpPr>
            <a:xfrm rot="-5400000">
              <a:off x="4553050" y="4649063"/>
              <a:ext cx="59100" cy="384850"/>
              <a:chOff x="1263425" y="3257275"/>
              <a:chExt cx="59100" cy="384850"/>
            </a:xfrm>
          </p:grpSpPr>
          <p:sp>
            <p:nvSpPr>
              <p:cNvPr id="101" name="Google Shape;101;p2"/>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02" name="Google Shape;102;p2"/>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03" name="Google Shape;103;p2"/>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911" name="Shape 911"/>
        <p:cNvGrpSpPr/>
        <p:nvPr/>
      </p:nvGrpSpPr>
      <p:grpSpPr>
        <a:xfrm>
          <a:off x="0" y="0"/>
          <a:ext cx="0" cy="0"/>
          <a:chOff x="0" y="0"/>
          <a:chExt cx="0" cy="0"/>
        </a:xfrm>
      </p:grpSpPr>
      <p:grpSp>
        <p:nvGrpSpPr>
          <p:cNvPr id="912" name="Google Shape;912;p11"/>
          <p:cNvGrpSpPr/>
          <p:nvPr/>
        </p:nvGrpSpPr>
        <p:grpSpPr>
          <a:xfrm>
            <a:off x="132950" y="288834"/>
            <a:ext cx="8878100" cy="4565827"/>
            <a:chOff x="132949" y="231750"/>
            <a:chExt cx="8878100" cy="4680019"/>
          </a:xfrm>
        </p:grpSpPr>
        <p:grpSp>
          <p:nvGrpSpPr>
            <p:cNvPr id="913" name="Google Shape;913;p11"/>
            <p:cNvGrpSpPr/>
            <p:nvPr/>
          </p:nvGrpSpPr>
          <p:grpSpPr>
            <a:xfrm>
              <a:off x="132949" y="231800"/>
              <a:ext cx="3208658" cy="4679969"/>
              <a:chOff x="0" y="215773"/>
              <a:chExt cx="5161103" cy="6424999"/>
            </a:xfrm>
          </p:grpSpPr>
          <p:sp>
            <p:nvSpPr>
              <p:cNvPr id="914" name="Google Shape;914;p11"/>
              <p:cNvSpPr/>
              <p:nvPr/>
            </p:nvSpPr>
            <p:spPr>
              <a:xfrm>
                <a:off x="56001" y="276204"/>
                <a:ext cx="865142" cy="1080486"/>
              </a:xfrm>
              <a:custGeom>
                <a:rect b="b" l="l" r="r" t="t"/>
                <a:pathLst>
                  <a:path extrusionOk="0" h="1080486" w="865142">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915" name="Google Shape;915;p11"/>
              <p:cNvGrpSpPr/>
              <p:nvPr/>
            </p:nvGrpSpPr>
            <p:grpSpPr>
              <a:xfrm>
                <a:off x="219442" y="513234"/>
                <a:ext cx="544011" cy="544011"/>
                <a:chOff x="219442" y="513234"/>
                <a:chExt cx="544011" cy="544011"/>
              </a:xfrm>
            </p:grpSpPr>
            <p:sp>
              <p:nvSpPr>
                <p:cNvPr id="916" name="Google Shape;916;p11"/>
                <p:cNvSpPr/>
                <p:nvPr/>
              </p:nvSpPr>
              <p:spPr>
                <a:xfrm>
                  <a:off x="219442" y="513234"/>
                  <a:ext cx="544011" cy="544011"/>
                </a:xfrm>
                <a:custGeom>
                  <a:rect b="b" l="l" r="r" t="t"/>
                  <a:pathLst>
                    <a:path extrusionOk="0" h="544011" w="544011">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7" name="Google Shape;917;p11"/>
                <p:cNvSpPr/>
                <p:nvPr/>
              </p:nvSpPr>
              <p:spPr>
                <a:xfrm>
                  <a:off x="613699" y="521035"/>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8" name="Google Shape;918;p11"/>
                <p:cNvSpPr/>
                <p:nvPr/>
              </p:nvSpPr>
              <p:spPr>
                <a:xfrm>
                  <a:off x="353594" y="681898"/>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9" name="Google Shape;919;p11"/>
                <p:cNvSpPr/>
                <p:nvPr/>
              </p:nvSpPr>
              <p:spPr>
                <a:xfrm>
                  <a:off x="483646" y="521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0" name="Google Shape;920;p11"/>
                <p:cNvSpPr/>
                <p:nvPr/>
              </p:nvSpPr>
              <p:spPr>
                <a:xfrm>
                  <a:off x="527680" y="916945"/>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1" name="Google Shape;921;p11"/>
                <p:cNvSpPr/>
                <p:nvPr/>
              </p:nvSpPr>
              <p:spPr>
                <a:xfrm>
                  <a:off x="227244" y="637798"/>
                  <a:ext cx="97919" cy="15669"/>
                </a:xfrm>
                <a:custGeom>
                  <a:rect b="b" l="l" r="r" t="t"/>
                  <a:pathLst>
                    <a:path extrusionOk="0" h="15669" w="97919">
                      <a:moveTo>
                        <a:pt x="0" y="0"/>
                      </a:moveTo>
                      <a:lnTo>
                        <a:pt x="97919" y="0"/>
                      </a:lnTo>
                      <a:lnTo>
                        <a:pt x="97919"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2" name="Google Shape;922;p11"/>
                <p:cNvSpPr/>
                <p:nvPr/>
              </p:nvSpPr>
              <p:spPr>
                <a:xfrm>
                  <a:off x="227244" y="777372"/>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3" name="Google Shape;923;p11"/>
                <p:cNvSpPr/>
                <p:nvPr/>
              </p:nvSpPr>
              <p:spPr>
                <a:xfrm>
                  <a:off x="573764" y="737503"/>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4" name="Google Shape;924;p11"/>
                <p:cNvSpPr/>
                <p:nvPr/>
              </p:nvSpPr>
              <p:spPr>
                <a:xfrm>
                  <a:off x="313659" y="597930"/>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5" name="Google Shape;925;p11"/>
                <p:cNvSpPr/>
                <p:nvPr/>
              </p:nvSpPr>
              <p:spPr>
                <a:xfrm>
                  <a:off x="443712" y="877076"/>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926" name="Google Shape;926;p11"/>
              <p:cNvSpPr/>
              <p:nvPr/>
            </p:nvSpPr>
            <p:spPr>
              <a:xfrm>
                <a:off x="62612" y="4538048"/>
                <a:ext cx="859258" cy="2046854"/>
              </a:xfrm>
              <a:custGeom>
                <a:rect b="b" l="l" r="r" t="t"/>
                <a:pathLst>
                  <a:path extrusionOk="0" h="2046854" w="859258">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7" name="Google Shape;927;p11"/>
              <p:cNvSpPr/>
              <p:nvPr/>
            </p:nvSpPr>
            <p:spPr>
              <a:xfrm>
                <a:off x="747454" y="5595129"/>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8" name="Google Shape;928;p11"/>
              <p:cNvSpPr/>
              <p:nvPr/>
            </p:nvSpPr>
            <p:spPr>
              <a:xfrm>
                <a:off x="701502" y="549687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9" name="Google Shape;929;p11"/>
              <p:cNvSpPr/>
              <p:nvPr/>
            </p:nvSpPr>
            <p:spPr>
              <a:xfrm>
                <a:off x="786727" y="2366960"/>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0" name="Google Shape;930;p11"/>
              <p:cNvSpPr/>
              <p:nvPr/>
            </p:nvSpPr>
            <p:spPr>
              <a:xfrm>
                <a:off x="57852" y="2189568"/>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1" name="Google Shape;931;p11"/>
              <p:cNvSpPr/>
              <p:nvPr/>
            </p:nvSpPr>
            <p:spPr>
              <a:xfrm>
                <a:off x="786727" y="2143616"/>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2" name="Google Shape;932;p11"/>
              <p:cNvSpPr/>
              <p:nvPr/>
            </p:nvSpPr>
            <p:spPr>
              <a:xfrm>
                <a:off x="57852" y="1966290"/>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3" name="Google Shape;933;p11"/>
              <p:cNvSpPr/>
              <p:nvPr/>
            </p:nvSpPr>
            <p:spPr>
              <a:xfrm>
                <a:off x="786727" y="192033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4" name="Google Shape;934;p11"/>
              <p:cNvSpPr/>
              <p:nvPr/>
            </p:nvSpPr>
            <p:spPr>
              <a:xfrm>
                <a:off x="61885" y="1743012"/>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5" name="Google Shape;935;p11"/>
              <p:cNvSpPr/>
              <p:nvPr/>
            </p:nvSpPr>
            <p:spPr>
              <a:xfrm>
                <a:off x="786727" y="1697061"/>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6" name="Google Shape;936;p11"/>
              <p:cNvSpPr/>
              <p:nvPr/>
            </p:nvSpPr>
            <p:spPr>
              <a:xfrm>
                <a:off x="61885" y="2412911"/>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7" name="Google Shape;937;p11"/>
              <p:cNvSpPr/>
              <p:nvPr/>
            </p:nvSpPr>
            <p:spPr>
              <a:xfrm>
                <a:off x="232996" y="4669357"/>
                <a:ext cx="689866" cy="689866"/>
              </a:xfrm>
              <a:custGeom>
                <a:rect b="b" l="l" r="r" t="t"/>
                <a:pathLst>
                  <a:path extrusionOk="0" h="689866" w="689866">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8" name="Google Shape;938;p11"/>
              <p:cNvSpPr/>
              <p:nvPr/>
            </p:nvSpPr>
            <p:spPr>
              <a:xfrm>
                <a:off x="732908" y="4679275"/>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9" name="Google Shape;939;p11"/>
              <p:cNvSpPr/>
              <p:nvPr/>
            </p:nvSpPr>
            <p:spPr>
              <a:xfrm>
                <a:off x="403116" y="4883246"/>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0" name="Google Shape;940;p11"/>
              <p:cNvSpPr/>
              <p:nvPr/>
            </p:nvSpPr>
            <p:spPr>
              <a:xfrm>
                <a:off x="568012" y="4679275"/>
                <a:ext cx="19835" cy="465993"/>
              </a:xfrm>
              <a:custGeom>
                <a:rect b="b" l="l" r="r" t="t"/>
                <a:pathLst>
                  <a:path extrusionOk="0" h="465993" w="19835">
                    <a:moveTo>
                      <a:pt x="0" y="0"/>
                    </a:moveTo>
                    <a:lnTo>
                      <a:pt x="19835" y="0"/>
                    </a:lnTo>
                    <a:lnTo>
                      <a:pt x="19835" y="465993"/>
                    </a:lnTo>
                    <a:lnTo>
                      <a:pt x="0" y="46599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1" name="Google Shape;941;p11"/>
              <p:cNvSpPr/>
              <p:nvPr/>
            </p:nvSpPr>
            <p:spPr>
              <a:xfrm>
                <a:off x="623881" y="5181302"/>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2" name="Google Shape;942;p11"/>
              <p:cNvSpPr/>
              <p:nvPr/>
            </p:nvSpPr>
            <p:spPr>
              <a:xfrm>
                <a:off x="242914" y="4827377"/>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3" name="Google Shape;943;p11"/>
              <p:cNvSpPr/>
              <p:nvPr/>
            </p:nvSpPr>
            <p:spPr>
              <a:xfrm>
                <a:off x="242914" y="5004373"/>
                <a:ext cx="453960" cy="19835"/>
              </a:xfrm>
              <a:custGeom>
                <a:rect b="b" l="l" r="r" t="t"/>
                <a:pathLst>
                  <a:path extrusionOk="0" h="19835" w="453960">
                    <a:moveTo>
                      <a:pt x="0" y="0"/>
                    </a:moveTo>
                    <a:lnTo>
                      <a:pt x="453960" y="0"/>
                    </a:lnTo>
                    <a:lnTo>
                      <a:pt x="45396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4" name="Google Shape;944;p11"/>
              <p:cNvSpPr/>
              <p:nvPr/>
            </p:nvSpPr>
            <p:spPr>
              <a:xfrm>
                <a:off x="682328" y="4953727"/>
                <a:ext cx="120994" cy="121060"/>
              </a:xfrm>
              <a:custGeom>
                <a:rect b="b" l="l" r="r" t="t"/>
                <a:pathLst>
                  <a:path extrusionOk="0" h="121060" w="120994">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5" name="Google Shape;945;p11"/>
              <p:cNvSpPr/>
              <p:nvPr/>
            </p:nvSpPr>
            <p:spPr>
              <a:xfrm>
                <a:off x="352536" y="4776731"/>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6" name="Google Shape;946;p11"/>
              <p:cNvSpPr/>
              <p:nvPr/>
            </p:nvSpPr>
            <p:spPr>
              <a:xfrm>
                <a:off x="517432" y="5130722"/>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7" name="Google Shape;947;p11"/>
              <p:cNvSpPr/>
              <p:nvPr/>
            </p:nvSpPr>
            <p:spPr>
              <a:xfrm>
                <a:off x="334288" y="6199638"/>
                <a:ext cx="120994" cy="121060"/>
              </a:xfrm>
              <a:custGeom>
                <a:rect b="b" l="l" r="r" t="t"/>
                <a:pathLst>
                  <a:path extrusionOk="0" h="121060" w="120994">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8" name="Google Shape;948;p11"/>
              <p:cNvSpPr/>
              <p:nvPr/>
            </p:nvSpPr>
            <p:spPr>
              <a:xfrm>
                <a:off x="62612" y="5928029"/>
                <a:ext cx="664344" cy="664345"/>
              </a:xfrm>
              <a:custGeom>
                <a:rect b="b" l="l" r="r" t="t"/>
                <a:pathLst>
                  <a:path extrusionOk="0" h="664345" w="664344">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9" name="Google Shape;949;p11"/>
              <p:cNvSpPr/>
              <p:nvPr/>
            </p:nvSpPr>
            <p:spPr>
              <a:xfrm>
                <a:off x="49389" y="266286"/>
                <a:ext cx="4990587" cy="3734031"/>
              </a:xfrm>
              <a:custGeom>
                <a:rect b="b" l="l" r="r" t="t"/>
                <a:pathLst>
                  <a:path extrusionOk="0" h="3734031" w="4990587">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0" name="Google Shape;950;p11"/>
              <p:cNvSpPr/>
              <p:nvPr/>
            </p:nvSpPr>
            <p:spPr>
              <a:xfrm>
                <a:off x="5040043" y="215773"/>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1" name="Google Shape;951;p11"/>
              <p:cNvSpPr/>
              <p:nvPr/>
            </p:nvSpPr>
            <p:spPr>
              <a:xfrm>
                <a:off x="0" y="4000384"/>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2" name="Google Shape;952;p11"/>
              <p:cNvSpPr/>
              <p:nvPr/>
            </p:nvSpPr>
            <p:spPr>
              <a:xfrm>
                <a:off x="903027" y="276204"/>
                <a:ext cx="4117180" cy="6318616"/>
              </a:xfrm>
              <a:custGeom>
                <a:rect b="b" l="l" r="r" t="t"/>
                <a:pathLst>
                  <a:path extrusionOk="0" h="6318616" w="411718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3" name="Google Shape;953;p11"/>
              <p:cNvSpPr/>
              <p:nvPr/>
            </p:nvSpPr>
            <p:spPr>
              <a:xfrm>
                <a:off x="5020207" y="6529034"/>
                <a:ext cx="111738" cy="111738"/>
              </a:xfrm>
              <a:custGeom>
                <a:rect b="b" l="l" r="r" t="t"/>
                <a:pathLst>
                  <a:path extrusionOk="0" h="111738" w="111738">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4" name="Google Shape;954;p11"/>
              <p:cNvSpPr/>
              <p:nvPr/>
            </p:nvSpPr>
            <p:spPr>
              <a:xfrm>
                <a:off x="375280" y="6572539"/>
                <a:ext cx="1673755" cy="19835"/>
              </a:xfrm>
              <a:custGeom>
                <a:rect b="b" l="l" r="r" t="t"/>
                <a:pathLst>
                  <a:path extrusionOk="0" h="19835" w="1673755">
                    <a:moveTo>
                      <a:pt x="0" y="0"/>
                    </a:moveTo>
                    <a:lnTo>
                      <a:pt x="1673755" y="0"/>
                    </a:lnTo>
                    <a:lnTo>
                      <a:pt x="1673755"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55" name="Google Shape;955;p11"/>
            <p:cNvGrpSpPr/>
            <p:nvPr/>
          </p:nvGrpSpPr>
          <p:grpSpPr>
            <a:xfrm>
              <a:off x="5802433" y="231750"/>
              <a:ext cx="3208617" cy="4679969"/>
              <a:chOff x="7029045" y="215707"/>
              <a:chExt cx="5161037" cy="6424998"/>
            </a:xfrm>
          </p:grpSpPr>
          <p:sp>
            <p:nvSpPr>
              <p:cNvPr id="956" name="Google Shape;956;p11"/>
              <p:cNvSpPr/>
              <p:nvPr/>
            </p:nvSpPr>
            <p:spPr>
              <a:xfrm>
                <a:off x="11268938" y="5499788"/>
                <a:ext cx="865142" cy="1080420"/>
              </a:xfrm>
              <a:custGeom>
                <a:rect b="b" l="l" r="r" t="t"/>
                <a:pathLst>
                  <a:path extrusionOk="0" h="1080420" w="865142">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957" name="Google Shape;957;p11"/>
              <p:cNvGrpSpPr/>
              <p:nvPr/>
            </p:nvGrpSpPr>
            <p:grpSpPr>
              <a:xfrm>
                <a:off x="11426627" y="5799233"/>
                <a:ext cx="544011" cy="544012"/>
                <a:chOff x="11426627" y="5799233"/>
                <a:chExt cx="544011" cy="544012"/>
              </a:xfrm>
            </p:grpSpPr>
            <p:sp>
              <p:nvSpPr>
                <p:cNvPr id="958" name="Google Shape;958;p11"/>
                <p:cNvSpPr/>
                <p:nvPr/>
              </p:nvSpPr>
              <p:spPr>
                <a:xfrm>
                  <a:off x="11426627" y="5799233"/>
                  <a:ext cx="544011" cy="544012"/>
                </a:xfrm>
                <a:custGeom>
                  <a:rect b="b" l="l" r="r" t="t"/>
                  <a:pathLst>
                    <a:path extrusionOk="0" h="544012" w="544011">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9" name="Google Shape;959;p11"/>
                <p:cNvSpPr/>
                <p:nvPr/>
              </p:nvSpPr>
              <p:spPr>
                <a:xfrm>
                  <a:off x="11560779" y="6107537"/>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0" name="Google Shape;960;p11"/>
                <p:cNvSpPr/>
                <p:nvPr/>
              </p:nvSpPr>
              <p:spPr>
                <a:xfrm>
                  <a:off x="11820884" y="5807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1" name="Google Shape;961;p11"/>
                <p:cNvSpPr/>
                <p:nvPr/>
              </p:nvSpPr>
              <p:spPr>
                <a:xfrm>
                  <a:off x="11690832" y="5967964"/>
                  <a:ext cx="15669" cy="367545"/>
                </a:xfrm>
                <a:custGeom>
                  <a:rect b="b" l="l" r="r" t="t"/>
                  <a:pathLst>
                    <a:path extrusionOk="0" h="367545" w="15669">
                      <a:moveTo>
                        <a:pt x="0" y="0"/>
                      </a:moveTo>
                      <a:lnTo>
                        <a:pt x="15669" y="0"/>
                      </a:lnTo>
                      <a:lnTo>
                        <a:pt x="15669"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2" name="Google Shape;962;p11"/>
                <p:cNvSpPr/>
                <p:nvPr/>
              </p:nvSpPr>
              <p:spPr>
                <a:xfrm>
                  <a:off x="11434429" y="5923864"/>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3" name="Google Shape;963;p11"/>
                <p:cNvSpPr/>
                <p:nvPr/>
              </p:nvSpPr>
              <p:spPr>
                <a:xfrm>
                  <a:off x="11864918" y="6203010"/>
                  <a:ext cx="97919" cy="15669"/>
                </a:xfrm>
                <a:custGeom>
                  <a:rect b="b" l="l" r="r" t="t"/>
                  <a:pathLst>
                    <a:path extrusionOk="0" h="15669" w="97919">
                      <a:moveTo>
                        <a:pt x="0" y="0"/>
                      </a:moveTo>
                      <a:lnTo>
                        <a:pt x="97920" y="0"/>
                      </a:lnTo>
                      <a:lnTo>
                        <a:pt x="97920"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4" name="Google Shape;964;p11"/>
                <p:cNvSpPr/>
                <p:nvPr/>
              </p:nvSpPr>
              <p:spPr>
                <a:xfrm>
                  <a:off x="11604813" y="6063437"/>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5" name="Google Shape;965;p11"/>
                <p:cNvSpPr/>
                <p:nvPr/>
              </p:nvSpPr>
              <p:spPr>
                <a:xfrm>
                  <a:off x="11520844" y="6023502"/>
                  <a:ext cx="95473" cy="95473"/>
                </a:xfrm>
                <a:custGeom>
                  <a:rect b="b" l="l" r="r" t="t"/>
                  <a:pathLst>
                    <a:path extrusionOk="0" h="95473" w="95473">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6" name="Google Shape;966;p11"/>
                <p:cNvSpPr/>
                <p:nvPr/>
              </p:nvSpPr>
              <p:spPr>
                <a:xfrm>
                  <a:off x="11780949" y="6163076"/>
                  <a:ext cx="95473" cy="95473"/>
                </a:xfrm>
                <a:custGeom>
                  <a:rect b="b" l="l" r="r" t="t"/>
                  <a:pathLst>
                    <a:path extrusionOk="0" h="95473" w="95473">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7" name="Google Shape;967;p11"/>
                <p:cNvSpPr/>
                <p:nvPr/>
              </p:nvSpPr>
              <p:spPr>
                <a:xfrm>
                  <a:off x="11650897" y="5883929"/>
                  <a:ext cx="95472" cy="95473"/>
                </a:xfrm>
                <a:custGeom>
                  <a:rect b="b" l="l" r="r" t="t"/>
                  <a:pathLst>
                    <a:path extrusionOk="0" h="95473" w="95472">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968" name="Google Shape;968;p11"/>
              <p:cNvSpPr/>
              <p:nvPr/>
            </p:nvSpPr>
            <p:spPr>
              <a:xfrm>
                <a:off x="11268145" y="271575"/>
                <a:ext cx="859258" cy="2046854"/>
              </a:xfrm>
              <a:custGeom>
                <a:rect b="b" l="l" r="r" t="t"/>
                <a:pathLst>
                  <a:path extrusionOk="0" h="2046854" w="859258">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9" name="Google Shape;969;p11"/>
              <p:cNvSpPr/>
              <p:nvPr/>
            </p:nvSpPr>
            <p:spPr>
              <a:xfrm>
                <a:off x="11422793" y="271575"/>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0" name="Google Shape;970;p11"/>
              <p:cNvSpPr/>
              <p:nvPr/>
            </p:nvSpPr>
            <p:spPr>
              <a:xfrm>
                <a:off x="11376841" y="1247861"/>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1" name="Google Shape;971;p11"/>
              <p:cNvSpPr/>
              <p:nvPr/>
            </p:nvSpPr>
            <p:spPr>
              <a:xfrm>
                <a:off x="11291616" y="4377780"/>
                <a:ext cx="111738" cy="111738"/>
              </a:xfrm>
              <a:custGeom>
                <a:rect b="b" l="l" r="r" t="t"/>
                <a:pathLst>
                  <a:path extrusionOk="0" h="111738"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2" name="Google Shape;972;p11"/>
              <p:cNvSpPr/>
              <p:nvPr/>
            </p:nvSpPr>
            <p:spPr>
              <a:xfrm>
                <a:off x="11389866" y="4647076"/>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3" name="Google Shape;973;p11"/>
              <p:cNvSpPr/>
              <p:nvPr/>
            </p:nvSpPr>
            <p:spPr>
              <a:xfrm>
                <a:off x="11291616" y="4601124"/>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4" name="Google Shape;974;p11"/>
              <p:cNvSpPr/>
              <p:nvPr/>
            </p:nvSpPr>
            <p:spPr>
              <a:xfrm>
                <a:off x="11389866" y="4870353"/>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5" name="Google Shape;975;p11"/>
              <p:cNvSpPr/>
              <p:nvPr/>
            </p:nvSpPr>
            <p:spPr>
              <a:xfrm>
                <a:off x="11291616" y="4824402"/>
                <a:ext cx="111738" cy="111738"/>
              </a:xfrm>
              <a:custGeom>
                <a:rect b="b" l="l" r="r" t="t"/>
                <a:pathLst>
                  <a:path extrusionOk="0" h="111738" w="111738">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6" name="Google Shape;976;p11"/>
              <p:cNvSpPr/>
              <p:nvPr/>
            </p:nvSpPr>
            <p:spPr>
              <a:xfrm>
                <a:off x="11389866" y="5093631"/>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7" name="Google Shape;977;p11"/>
              <p:cNvSpPr/>
              <p:nvPr/>
            </p:nvSpPr>
            <p:spPr>
              <a:xfrm>
                <a:off x="11291616" y="5047679"/>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8" name="Google Shape;978;p11"/>
              <p:cNvSpPr/>
              <p:nvPr/>
            </p:nvSpPr>
            <p:spPr>
              <a:xfrm>
                <a:off x="11389866" y="4423798"/>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9" name="Google Shape;979;p11"/>
              <p:cNvSpPr/>
              <p:nvPr/>
            </p:nvSpPr>
            <p:spPr>
              <a:xfrm>
                <a:off x="11267285" y="1497255"/>
                <a:ext cx="689865" cy="689866"/>
              </a:xfrm>
              <a:custGeom>
                <a:rect b="b" l="l" r="r" t="t"/>
                <a:pathLst>
                  <a:path extrusionOk="0" h="689866" w="689865">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0" name="Google Shape;980;p11"/>
              <p:cNvSpPr/>
              <p:nvPr/>
            </p:nvSpPr>
            <p:spPr>
              <a:xfrm>
                <a:off x="11437339" y="1888140"/>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1" name="Google Shape;981;p11"/>
              <p:cNvSpPr/>
              <p:nvPr/>
            </p:nvSpPr>
            <p:spPr>
              <a:xfrm>
                <a:off x="11767131" y="1507173"/>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2" name="Google Shape;982;p11"/>
              <p:cNvSpPr/>
              <p:nvPr/>
            </p:nvSpPr>
            <p:spPr>
              <a:xfrm>
                <a:off x="11602235" y="1711210"/>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3" name="Google Shape;983;p11"/>
              <p:cNvSpPr/>
              <p:nvPr/>
            </p:nvSpPr>
            <p:spPr>
              <a:xfrm>
                <a:off x="11277203" y="1655341"/>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4" name="Google Shape;984;p11"/>
              <p:cNvSpPr/>
              <p:nvPr/>
            </p:nvSpPr>
            <p:spPr>
              <a:xfrm>
                <a:off x="11823066" y="2009266"/>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5" name="Google Shape;985;p11"/>
              <p:cNvSpPr/>
              <p:nvPr/>
            </p:nvSpPr>
            <p:spPr>
              <a:xfrm>
                <a:off x="11493207" y="1832271"/>
                <a:ext cx="453960" cy="19835"/>
              </a:xfrm>
              <a:custGeom>
                <a:rect b="b" l="l" r="r" t="t"/>
                <a:pathLst>
                  <a:path extrusionOk="0" h="19835" w="453960">
                    <a:moveTo>
                      <a:pt x="0" y="0"/>
                    </a:moveTo>
                    <a:lnTo>
                      <a:pt x="453961" y="0"/>
                    </a:lnTo>
                    <a:lnTo>
                      <a:pt x="45396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6" name="Google Shape;986;p11"/>
              <p:cNvSpPr/>
              <p:nvPr/>
            </p:nvSpPr>
            <p:spPr>
              <a:xfrm>
                <a:off x="11386759" y="1781691"/>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7" name="Google Shape;987;p11"/>
              <p:cNvSpPr/>
              <p:nvPr/>
            </p:nvSpPr>
            <p:spPr>
              <a:xfrm>
                <a:off x="11716551" y="1958687"/>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8" name="Google Shape;988;p11"/>
              <p:cNvSpPr/>
              <p:nvPr/>
            </p:nvSpPr>
            <p:spPr>
              <a:xfrm>
                <a:off x="11551655" y="1604695"/>
                <a:ext cx="120993" cy="121060"/>
              </a:xfrm>
              <a:custGeom>
                <a:rect b="b" l="l" r="r" t="t"/>
                <a:pathLst>
                  <a:path extrusionOk="0" h="121060" w="120993">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9" name="Google Shape;989;p11"/>
              <p:cNvSpPr/>
              <p:nvPr/>
            </p:nvSpPr>
            <p:spPr>
              <a:xfrm>
                <a:off x="11734799" y="535780"/>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0" name="Google Shape;990;p11"/>
              <p:cNvSpPr/>
              <p:nvPr/>
            </p:nvSpPr>
            <p:spPr>
              <a:xfrm>
                <a:off x="11463124" y="264104"/>
                <a:ext cx="664344" cy="664345"/>
              </a:xfrm>
              <a:custGeom>
                <a:rect b="b" l="l" r="r" t="t"/>
                <a:pathLst>
                  <a:path extrusionOk="0" h="664345" w="664344">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1" name="Google Shape;991;p11"/>
              <p:cNvSpPr/>
              <p:nvPr/>
            </p:nvSpPr>
            <p:spPr>
              <a:xfrm>
                <a:off x="7150105" y="2856161"/>
                <a:ext cx="4990587" cy="3734031"/>
              </a:xfrm>
              <a:custGeom>
                <a:rect b="b" l="l" r="r" t="t"/>
                <a:pathLst>
                  <a:path extrusionOk="0" h="3734031" w="4990587">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2" name="Google Shape;992;p11"/>
              <p:cNvSpPr/>
              <p:nvPr/>
            </p:nvSpPr>
            <p:spPr>
              <a:xfrm>
                <a:off x="7029045" y="6519711"/>
                <a:ext cx="121060" cy="120994"/>
              </a:xfrm>
              <a:custGeom>
                <a:rect b="b" l="l" r="r" t="t"/>
                <a:pathLst>
                  <a:path extrusionOk="0" h="120994" w="12106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3" name="Google Shape;993;p11"/>
              <p:cNvSpPr/>
              <p:nvPr/>
            </p:nvSpPr>
            <p:spPr>
              <a:xfrm>
                <a:off x="12069022" y="2735100"/>
                <a:ext cx="121060" cy="120994"/>
              </a:xfrm>
              <a:custGeom>
                <a:rect b="b" l="l" r="r" t="t"/>
                <a:pathLst>
                  <a:path extrusionOk="0" h="120994" w="12106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4" name="Google Shape;994;p11"/>
              <p:cNvSpPr/>
              <p:nvPr/>
            </p:nvSpPr>
            <p:spPr>
              <a:xfrm>
                <a:off x="7169941" y="261658"/>
                <a:ext cx="4117179" cy="6318550"/>
              </a:xfrm>
              <a:custGeom>
                <a:rect b="b" l="l" r="r" t="t"/>
                <a:pathLst>
                  <a:path extrusionOk="0" h="6318550" w="4117179">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5" name="Google Shape;995;p11"/>
              <p:cNvSpPr/>
              <p:nvPr/>
            </p:nvSpPr>
            <p:spPr>
              <a:xfrm>
                <a:off x="7058202" y="215707"/>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6" name="Google Shape;996;p11"/>
              <p:cNvSpPr/>
              <p:nvPr/>
            </p:nvSpPr>
            <p:spPr>
              <a:xfrm>
                <a:off x="10141112" y="264104"/>
                <a:ext cx="1673755" cy="19835"/>
              </a:xfrm>
              <a:custGeom>
                <a:rect b="b" l="l" r="r" t="t"/>
                <a:pathLst>
                  <a:path extrusionOk="0" h="19835" w="1673755">
                    <a:moveTo>
                      <a:pt x="0" y="0"/>
                    </a:moveTo>
                    <a:lnTo>
                      <a:pt x="1673756" y="0"/>
                    </a:lnTo>
                    <a:lnTo>
                      <a:pt x="1673756"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97" name="Google Shape;997;p11"/>
            <p:cNvGrpSpPr/>
            <p:nvPr/>
          </p:nvGrpSpPr>
          <p:grpSpPr>
            <a:xfrm rot="-5400000">
              <a:off x="4542463" y="109238"/>
              <a:ext cx="59100" cy="384850"/>
              <a:chOff x="1263425" y="3257275"/>
              <a:chExt cx="59100" cy="384850"/>
            </a:xfrm>
          </p:grpSpPr>
          <p:sp>
            <p:nvSpPr>
              <p:cNvPr id="998" name="Google Shape;998;p11"/>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999" name="Google Shape;999;p11"/>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000" name="Google Shape;1000;p11"/>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1001" name="Google Shape;1001;p11"/>
            <p:cNvGrpSpPr/>
            <p:nvPr/>
          </p:nvGrpSpPr>
          <p:grpSpPr>
            <a:xfrm rot="-5400000">
              <a:off x="4553050" y="4649063"/>
              <a:ext cx="59100" cy="384850"/>
              <a:chOff x="1263425" y="3257275"/>
              <a:chExt cx="59100" cy="384850"/>
            </a:xfrm>
          </p:grpSpPr>
          <p:sp>
            <p:nvSpPr>
              <p:cNvPr id="1002" name="Google Shape;1002;p11"/>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003" name="Google Shape;1003;p11"/>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004" name="Google Shape;1004;p11"/>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sp>
        <p:nvSpPr>
          <p:cNvPr id="1005" name="Google Shape;1005;p11"/>
          <p:cNvSpPr txBox="1"/>
          <p:nvPr>
            <p:ph type="title"/>
          </p:nvPr>
        </p:nvSpPr>
        <p:spPr>
          <a:xfrm>
            <a:off x="1052538" y="2049924"/>
            <a:ext cx="3492600" cy="67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35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006" name="Google Shape;1006;p11"/>
          <p:cNvSpPr txBox="1"/>
          <p:nvPr>
            <p:ph idx="1" type="subTitle"/>
          </p:nvPr>
        </p:nvSpPr>
        <p:spPr>
          <a:xfrm>
            <a:off x="1052538" y="2729421"/>
            <a:ext cx="3492600" cy="36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Font typeface="PT Sans"/>
              <a:buNone/>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007" name="Google Shape;1007;p11"/>
          <p:cNvSpPr txBox="1"/>
          <p:nvPr>
            <p:ph idx="2" type="title"/>
          </p:nvPr>
        </p:nvSpPr>
        <p:spPr>
          <a:xfrm>
            <a:off x="1052538" y="777152"/>
            <a:ext cx="3492600" cy="67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35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008" name="Google Shape;1008;p11"/>
          <p:cNvSpPr txBox="1"/>
          <p:nvPr>
            <p:ph idx="3" type="subTitle"/>
          </p:nvPr>
        </p:nvSpPr>
        <p:spPr>
          <a:xfrm>
            <a:off x="1052538" y="1456649"/>
            <a:ext cx="3492600" cy="36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Font typeface="PT Sans"/>
              <a:buNone/>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009" name="Google Shape;1009;p11"/>
          <p:cNvSpPr txBox="1"/>
          <p:nvPr>
            <p:ph idx="4" type="title"/>
          </p:nvPr>
        </p:nvSpPr>
        <p:spPr>
          <a:xfrm>
            <a:off x="1052550" y="3322675"/>
            <a:ext cx="3492600" cy="67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35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010" name="Google Shape;1010;p11"/>
          <p:cNvSpPr txBox="1"/>
          <p:nvPr>
            <p:ph idx="5" type="subTitle"/>
          </p:nvPr>
        </p:nvSpPr>
        <p:spPr>
          <a:xfrm>
            <a:off x="1052550" y="4002146"/>
            <a:ext cx="3492600" cy="36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Font typeface="PT Sans"/>
              <a:buNone/>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1" name="Shape 1011"/>
        <p:cNvGrpSpPr/>
        <p:nvPr/>
      </p:nvGrpSpPr>
      <p:grpSpPr>
        <a:xfrm>
          <a:off x="0" y="0"/>
          <a:ext cx="0" cy="0"/>
          <a:chOff x="0" y="0"/>
          <a:chExt cx="0" cy="0"/>
        </a:xfrm>
      </p:grpSpPr>
      <p:grpSp>
        <p:nvGrpSpPr>
          <p:cNvPr id="1012" name="Google Shape;1012;p12"/>
          <p:cNvGrpSpPr/>
          <p:nvPr/>
        </p:nvGrpSpPr>
        <p:grpSpPr>
          <a:xfrm>
            <a:off x="132950" y="288834"/>
            <a:ext cx="8878100" cy="4565827"/>
            <a:chOff x="132949" y="231750"/>
            <a:chExt cx="8878100" cy="4680019"/>
          </a:xfrm>
        </p:grpSpPr>
        <p:grpSp>
          <p:nvGrpSpPr>
            <p:cNvPr id="1013" name="Google Shape;1013;p12"/>
            <p:cNvGrpSpPr/>
            <p:nvPr/>
          </p:nvGrpSpPr>
          <p:grpSpPr>
            <a:xfrm>
              <a:off x="132949" y="231800"/>
              <a:ext cx="3208658" cy="4679969"/>
              <a:chOff x="0" y="215773"/>
              <a:chExt cx="5161103" cy="6424999"/>
            </a:xfrm>
          </p:grpSpPr>
          <p:sp>
            <p:nvSpPr>
              <p:cNvPr id="1014" name="Google Shape;1014;p12"/>
              <p:cNvSpPr/>
              <p:nvPr/>
            </p:nvSpPr>
            <p:spPr>
              <a:xfrm>
                <a:off x="56001" y="276204"/>
                <a:ext cx="865142" cy="1080486"/>
              </a:xfrm>
              <a:custGeom>
                <a:rect b="b" l="l" r="r" t="t"/>
                <a:pathLst>
                  <a:path extrusionOk="0" h="1080486" w="865142">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015" name="Google Shape;1015;p12"/>
              <p:cNvGrpSpPr/>
              <p:nvPr/>
            </p:nvGrpSpPr>
            <p:grpSpPr>
              <a:xfrm>
                <a:off x="219442" y="513234"/>
                <a:ext cx="544011" cy="544011"/>
                <a:chOff x="219442" y="513234"/>
                <a:chExt cx="544011" cy="544011"/>
              </a:xfrm>
            </p:grpSpPr>
            <p:sp>
              <p:nvSpPr>
                <p:cNvPr id="1016" name="Google Shape;1016;p12"/>
                <p:cNvSpPr/>
                <p:nvPr/>
              </p:nvSpPr>
              <p:spPr>
                <a:xfrm>
                  <a:off x="219442" y="513234"/>
                  <a:ext cx="544011" cy="544011"/>
                </a:xfrm>
                <a:custGeom>
                  <a:rect b="b" l="l" r="r" t="t"/>
                  <a:pathLst>
                    <a:path extrusionOk="0" h="544011" w="544011">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7" name="Google Shape;1017;p12"/>
                <p:cNvSpPr/>
                <p:nvPr/>
              </p:nvSpPr>
              <p:spPr>
                <a:xfrm>
                  <a:off x="613699" y="521035"/>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8" name="Google Shape;1018;p12"/>
                <p:cNvSpPr/>
                <p:nvPr/>
              </p:nvSpPr>
              <p:spPr>
                <a:xfrm>
                  <a:off x="353594" y="681898"/>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9" name="Google Shape;1019;p12"/>
                <p:cNvSpPr/>
                <p:nvPr/>
              </p:nvSpPr>
              <p:spPr>
                <a:xfrm>
                  <a:off x="483646" y="521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0" name="Google Shape;1020;p12"/>
                <p:cNvSpPr/>
                <p:nvPr/>
              </p:nvSpPr>
              <p:spPr>
                <a:xfrm>
                  <a:off x="527680" y="916945"/>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1" name="Google Shape;1021;p12"/>
                <p:cNvSpPr/>
                <p:nvPr/>
              </p:nvSpPr>
              <p:spPr>
                <a:xfrm>
                  <a:off x="227244" y="637798"/>
                  <a:ext cx="97919" cy="15669"/>
                </a:xfrm>
                <a:custGeom>
                  <a:rect b="b" l="l" r="r" t="t"/>
                  <a:pathLst>
                    <a:path extrusionOk="0" h="15669" w="97919">
                      <a:moveTo>
                        <a:pt x="0" y="0"/>
                      </a:moveTo>
                      <a:lnTo>
                        <a:pt x="97919" y="0"/>
                      </a:lnTo>
                      <a:lnTo>
                        <a:pt x="97919"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2" name="Google Shape;1022;p12"/>
                <p:cNvSpPr/>
                <p:nvPr/>
              </p:nvSpPr>
              <p:spPr>
                <a:xfrm>
                  <a:off x="227244" y="777372"/>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3" name="Google Shape;1023;p12"/>
                <p:cNvSpPr/>
                <p:nvPr/>
              </p:nvSpPr>
              <p:spPr>
                <a:xfrm>
                  <a:off x="573764" y="737503"/>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4" name="Google Shape;1024;p12"/>
                <p:cNvSpPr/>
                <p:nvPr/>
              </p:nvSpPr>
              <p:spPr>
                <a:xfrm>
                  <a:off x="313659" y="597930"/>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5" name="Google Shape;1025;p12"/>
                <p:cNvSpPr/>
                <p:nvPr/>
              </p:nvSpPr>
              <p:spPr>
                <a:xfrm>
                  <a:off x="443712" y="877076"/>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026" name="Google Shape;1026;p12"/>
              <p:cNvSpPr/>
              <p:nvPr/>
            </p:nvSpPr>
            <p:spPr>
              <a:xfrm>
                <a:off x="62612" y="4538048"/>
                <a:ext cx="859258" cy="2046854"/>
              </a:xfrm>
              <a:custGeom>
                <a:rect b="b" l="l" r="r" t="t"/>
                <a:pathLst>
                  <a:path extrusionOk="0" h="2046854" w="859258">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7" name="Google Shape;1027;p12"/>
              <p:cNvSpPr/>
              <p:nvPr/>
            </p:nvSpPr>
            <p:spPr>
              <a:xfrm>
                <a:off x="747454" y="5595129"/>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8" name="Google Shape;1028;p12"/>
              <p:cNvSpPr/>
              <p:nvPr/>
            </p:nvSpPr>
            <p:spPr>
              <a:xfrm>
                <a:off x="701502" y="549687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9" name="Google Shape;1029;p12"/>
              <p:cNvSpPr/>
              <p:nvPr/>
            </p:nvSpPr>
            <p:spPr>
              <a:xfrm>
                <a:off x="786727" y="2366960"/>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0" name="Google Shape;1030;p12"/>
              <p:cNvSpPr/>
              <p:nvPr/>
            </p:nvSpPr>
            <p:spPr>
              <a:xfrm>
                <a:off x="57852" y="2189568"/>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1" name="Google Shape;1031;p12"/>
              <p:cNvSpPr/>
              <p:nvPr/>
            </p:nvSpPr>
            <p:spPr>
              <a:xfrm>
                <a:off x="786727" y="2143616"/>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2" name="Google Shape;1032;p12"/>
              <p:cNvSpPr/>
              <p:nvPr/>
            </p:nvSpPr>
            <p:spPr>
              <a:xfrm>
                <a:off x="57852" y="1966290"/>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3" name="Google Shape;1033;p12"/>
              <p:cNvSpPr/>
              <p:nvPr/>
            </p:nvSpPr>
            <p:spPr>
              <a:xfrm>
                <a:off x="786727" y="192033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4" name="Google Shape;1034;p12"/>
              <p:cNvSpPr/>
              <p:nvPr/>
            </p:nvSpPr>
            <p:spPr>
              <a:xfrm>
                <a:off x="61885" y="1743012"/>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5" name="Google Shape;1035;p12"/>
              <p:cNvSpPr/>
              <p:nvPr/>
            </p:nvSpPr>
            <p:spPr>
              <a:xfrm>
                <a:off x="786727" y="1697061"/>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6" name="Google Shape;1036;p12"/>
              <p:cNvSpPr/>
              <p:nvPr/>
            </p:nvSpPr>
            <p:spPr>
              <a:xfrm>
                <a:off x="61885" y="2412911"/>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7" name="Google Shape;1037;p12"/>
              <p:cNvSpPr/>
              <p:nvPr/>
            </p:nvSpPr>
            <p:spPr>
              <a:xfrm>
                <a:off x="232996" y="4669357"/>
                <a:ext cx="689866" cy="689866"/>
              </a:xfrm>
              <a:custGeom>
                <a:rect b="b" l="l" r="r" t="t"/>
                <a:pathLst>
                  <a:path extrusionOk="0" h="689866" w="689866">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8" name="Google Shape;1038;p12"/>
              <p:cNvSpPr/>
              <p:nvPr/>
            </p:nvSpPr>
            <p:spPr>
              <a:xfrm>
                <a:off x="732908" y="4679275"/>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9" name="Google Shape;1039;p12"/>
              <p:cNvSpPr/>
              <p:nvPr/>
            </p:nvSpPr>
            <p:spPr>
              <a:xfrm>
                <a:off x="403116" y="4883246"/>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0" name="Google Shape;1040;p12"/>
              <p:cNvSpPr/>
              <p:nvPr/>
            </p:nvSpPr>
            <p:spPr>
              <a:xfrm>
                <a:off x="568012" y="4679275"/>
                <a:ext cx="19835" cy="465993"/>
              </a:xfrm>
              <a:custGeom>
                <a:rect b="b" l="l" r="r" t="t"/>
                <a:pathLst>
                  <a:path extrusionOk="0" h="465993" w="19835">
                    <a:moveTo>
                      <a:pt x="0" y="0"/>
                    </a:moveTo>
                    <a:lnTo>
                      <a:pt x="19835" y="0"/>
                    </a:lnTo>
                    <a:lnTo>
                      <a:pt x="19835" y="465993"/>
                    </a:lnTo>
                    <a:lnTo>
                      <a:pt x="0" y="46599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1" name="Google Shape;1041;p12"/>
              <p:cNvSpPr/>
              <p:nvPr/>
            </p:nvSpPr>
            <p:spPr>
              <a:xfrm>
                <a:off x="623881" y="5181302"/>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2" name="Google Shape;1042;p12"/>
              <p:cNvSpPr/>
              <p:nvPr/>
            </p:nvSpPr>
            <p:spPr>
              <a:xfrm>
                <a:off x="242914" y="4827377"/>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3" name="Google Shape;1043;p12"/>
              <p:cNvSpPr/>
              <p:nvPr/>
            </p:nvSpPr>
            <p:spPr>
              <a:xfrm>
                <a:off x="242914" y="5004373"/>
                <a:ext cx="453960" cy="19835"/>
              </a:xfrm>
              <a:custGeom>
                <a:rect b="b" l="l" r="r" t="t"/>
                <a:pathLst>
                  <a:path extrusionOk="0" h="19835" w="453960">
                    <a:moveTo>
                      <a:pt x="0" y="0"/>
                    </a:moveTo>
                    <a:lnTo>
                      <a:pt x="453960" y="0"/>
                    </a:lnTo>
                    <a:lnTo>
                      <a:pt x="45396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4" name="Google Shape;1044;p12"/>
              <p:cNvSpPr/>
              <p:nvPr/>
            </p:nvSpPr>
            <p:spPr>
              <a:xfrm>
                <a:off x="682328" y="4953727"/>
                <a:ext cx="120994" cy="121060"/>
              </a:xfrm>
              <a:custGeom>
                <a:rect b="b" l="l" r="r" t="t"/>
                <a:pathLst>
                  <a:path extrusionOk="0" h="121060" w="120994">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5" name="Google Shape;1045;p12"/>
              <p:cNvSpPr/>
              <p:nvPr/>
            </p:nvSpPr>
            <p:spPr>
              <a:xfrm>
                <a:off x="352536" y="4776731"/>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6" name="Google Shape;1046;p12"/>
              <p:cNvSpPr/>
              <p:nvPr/>
            </p:nvSpPr>
            <p:spPr>
              <a:xfrm>
                <a:off x="517432" y="5130722"/>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7" name="Google Shape;1047;p12"/>
              <p:cNvSpPr/>
              <p:nvPr/>
            </p:nvSpPr>
            <p:spPr>
              <a:xfrm>
                <a:off x="334288" y="6199638"/>
                <a:ext cx="120994" cy="121060"/>
              </a:xfrm>
              <a:custGeom>
                <a:rect b="b" l="l" r="r" t="t"/>
                <a:pathLst>
                  <a:path extrusionOk="0" h="121060" w="120994">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8" name="Google Shape;1048;p12"/>
              <p:cNvSpPr/>
              <p:nvPr/>
            </p:nvSpPr>
            <p:spPr>
              <a:xfrm>
                <a:off x="62612" y="5928029"/>
                <a:ext cx="664344" cy="664345"/>
              </a:xfrm>
              <a:custGeom>
                <a:rect b="b" l="l" r="r" t="t"/>
                <a:pathLst>
                  <a:path extrusionOk="0" h="664345" w="664344">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9" name="Google Shape;1049;p12"/>
              <p:cNvSpPr/>
              <p:nvPr/>
            </p:nvSpPr>
            <p:spPr>
              <a:xfrm>
                <a:off x="49389" y="266286"/>
                <a:ext cx="4990587" cy="3734031"/>
              </a:xfrm>
              <a:custGeom>
                <a:rect b="b" l="l" r="r" t="t"/>
                <a:pathLst>
                  <a:path extrusionOk="0" h="3734031" w="4990587">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0" name="Google Shape;1050;p12"/>
              <p:cNvSpPr/>
              <p:nvPr/>
            </p:nvSpPr>
            <p:spPr>
              <a:xfrm>
                <a:off x="5040043" y="215773"/>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1" name="Google Shape;1051;p12"/>
              <p:cNvSpPr/>
              <p:nvPr/>
            </p:nvSpPr>
            <p:spPr>
              <a:xfrm>
                <a:off x="0" y="4000384"/>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2" name="Google Shape;1052;p12"/>
              <p:cNvSpPr/>
              <p:nvPr/>
            </p:nvSpPr>
            <p:spPr>
              <a:xfrm>
                <a:off x="903027" y="276204"/>
                <a:ext cx="4117180" cy="6318616"/>
              </a:xfrm>
              <a:custGeom>
                <a:rect b="b" l="l" r="r" t="t"/>
                <a:pathLst>
                  <a:path extrusionOk="0" h="6318616" w="411718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3" name="Google Shape;1053;p12"/>
              <p:cNvSpPr/>
              <p:nvPr/>
            </p:nvSpPr>
            <p:spPr>
              <a:xfrm>
                <a:off x="5020207" y="6529034"/>
                <a:ext cx="111738" cy="111738"/>
              </a:xfrm>
              <a:custGeom>
                <a:rect b="b" l="l" r="r" t="t"/>
                <a:pathLst>
                  <a:path extrusionOk="0" h="111738" w="111738">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4" name="Google Shape;1054;p12"/>
              <p:cNvSpPr/>
              <p:nvPr/>
            </p:nvSpPr>
            <p:spPr>
              <a:xfrm>
                <a:off x="375280" y="6572539"/>
                <a:ext cx="1673755" cy="19835"/>
              </a:xfrm>
              <a:custGeom>
                <a:rect b="b" l="l" r="r" t="t"/>
                <a:pathLst>
                  <a:path extrusionOk="0" h="19835" w="1673755">
                    <a:moveTo>
                      <a:pt x="0" y="0"/>
                    </a:moveTo>
                    <a:lnTo>
                      <a:pt x="1673755" y="0"/>
                    </a:lnTo>
                    <a:lnTo>
                      <a:pt x="1673755"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55" name="Google Shape;1055;p12"/>
            <p:cNvGrpSpPr/>
            <p:nvPr/>
          </p:nvGrpSpPr>
          <p:grpSpPr>
            <a:xfrm>
              <a:off x="5802433" y="231750"/>
              <a:ext cx="3208617" cy="4679969"/>
              <a:chOff x="7029045" y="215707"/>
              <a:chExt cx="5161037" cy="6424998"/>
            </a:xfrm>
          </p:grpSpPr>
          <p:sp>
            <p:nvSpPr>
              <p:cNvPr id="1056" name="Google Shape;1056;p12"/>
              <p:cNvSpPr/>
              <p:nvPr/>
            </p:nvSpPr>
            <p:spPr>
              <a:xfrm>
                <a:off x="11268938" y="5499788"/>
                <a:ext cx="865142" cy="1080420"/>
              </a:xfrm>
              <a:custGeom>
                <a:rect b="b" l="l" r="r" t="t"/>
                <a:pathLst>
                  <a:path extrusionOk="0" h="1080420" w="865142">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057" name="Google Shape;1057;p12"/>
              <p:cNvGrpSpPr/>
              <p:nvPr/>
            </p:nvGrpSpPr>
            <p:grpSpPr>
              <a:xfrm>
                <a:off x="11426627" y="5799233"/>
                <a:ext cx="544011" cy="544012"/>
                <a:chOff x="11426627" y="5799233"/>
                <a:chExt cx="544011" cy="544012"/>
              </a:xfrm>
            </p:grpSpPr>
            <p:sp>
              <p:nvSpPr>
                <p:cNvPr id="1058" name="Google Shape;1058;p12"/>
                <p:cNvSpPr/>
                <p:nvPr/>
              </p:nvSpPr>
              <p:spPr>
                <a:xfrm>
                  <a:off x="11426627" y="5799233"/>
                  <a:ext cx="544011" cy="544012"/>
                </a:xfrm>
                <a:custGeom>
                  <a:rect b="b" l="l" r="r" t="t"/>
                  <a:pathLst>
                    <a:path extrusionOk="0" h="544012" w="544011">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9" name="Google Shape;1059;p12"/>
                <p:cNvSpPr/>
                <p:nvPr/>
              </p:nvSpPr>
              <p:spPr>
                <a:xfrm>
                  <a:off x="11560779" y="6107537"/>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0" name="Google Shape;1060;p12"/>
                <p:cNvSpPr/>
                <p:nvPr/>
              </p:nvSpPr>
              <p:spPr>
                <a:xfrm>
                  <a:off x="11820884" y="5807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1" name="Google Shape;1061;p12"/>
                <p:cNvSpPr/>
                <p:nvPr/>
              </p:nvSpPr>
              <p:spPr>
                <a:xfrm>
                  <a:off x="11690832" y="5967964"/>
                  <a:ext cx="15669" cy="367545"/>
                </a:xfrm>
                <a:custGeom>
                  <a:rect b="b" l="l" r="r" t="t"/>
                  <a:pathLst>
                    <a:path extrusionOk="0" h="367545" w="15669">
                      <a:moveTo>
                        <a:pt x="0" y="0"/>
                      </a:moveTo>
                      <a:lnTo>
                        <a:pt x="15669" y="0"/>
                      </a:lnTo>
                      <a:lnTo>
                        <a:pt x="15669"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2" name="Google Shape;1062;p12"/>
                <p:cNvSpPr/>
                <p:nvPr/>
              </p:nvSpPr>
              <p:spPr>
                <a:xfrm>
                  <a:off x="11434429" y="5923864"/>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3" name="Google Shape;1063;p12"/>
                <p:cNvSpPr/>
                <p:nvPr/>
              </p:nvSpPr>
              <p:spPr>
                <a:xfrm>
                  <a:off x="11864918" y="6203010"/>
                  <a:ext cx="97919" cy="15669"/>
                </a:xfrm>
                <a:custGeom>
                  <a:rect b="b" l="l" r="r" t="t"/>
                  <a:pathLst>
                    <a:path extrusionOk="0" h="15669" w="97919">
                      <a:moveTo>
                        <a:pt x="0" y="0"/>
                      </a:moveTo>
                      <a:lnTo>
                        <a:pt x="97920" y="0"/>
                      </a:lnTo>
                      <a:lnTo>
                        <a:pt x="97920"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4" name="Google Shape;1064;p12"/>
                <p:cNvSpPr/>
                <p:nvPr/>
              </p:nvSpPr>
              <p:spPr>
                <a:xfrm>
                  <a:off x="11604813" y="6063437"/>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5" name="Google Shape;1065;p12"/>
                <p:cNvSpPr/>
                <p:nvPr/>
              </p:nvSpPr>
              <p:spPr>
                <a:xfrm>
                  <a:off x="11520844" y="6023502"/>
                  <a:ext cx="95473" cy="95473"/>
                </a:xfrm>
                <a:custGeom>
                  <a:rect b="b" l="l" r="r" t="t"/>
                  <a:pathLst>
                    <a:path extrusionOk="0" h="95473" w="95473">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6" name="Google Shape;1066;p12"/>
                <p:cNvSpPr/>
                <p:nvPr/>
              </p:nvSpPr>
              <p:spPr>
                <a:xfrm>
                  <a:off x="11780949" y="6163076"/>
                  <a:ext cx="95473" cy="95473"/>
                </a:xfrm>
                <a:custGeom>
                  <a:rect b="b" l="l" r="r" t="t"/>
                  <a:pathLst>
                    <a:path extrusionOk="0" h="95473" w="95473">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7" name="Google Shape;1067;p12"/>
                <p:cNvSpPr/>
                <p:nvPr/>
              </p:nvSpPr>
              <p:spPr>
                <a:xfrm>
                  <a:off x="11650897" y="5883929"/>
                  <a:ext cx="95472" cy="95473"/>
                </a:xfrm>
                <a:custGeom>
                  <a:rect b="b" l="l" r="r" t="t"/>
                  <a:pathLst>
                    <a:path extrusionOk="0" h="95473" w="95472">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068" name="Google Shape;1068;p12"/>
              <p:cNvSpPr/>
              <p:nvPr/>
            </p:nvSpPr>
            <p:spPr>
              <a:xfrm>
                <a:off x="11268145" y="271575"/>
                <a:ext cx="859258" cy="2046854"/>
              </a:xfrm>
              <a:custGeom>
                <a:rect b="b" l="l" r="r" t="t"/>
                <a:pathLst>
                  <a:path extrusionOk="0" h="2046854" w="859258">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9" name="Google Shape;1069;p12"/>
              <p:cNvSpPr/>
              <p:nvPr/>
            </p:nvSpPr>
            <p:spPr>
              <a:xfrm>
                <a:off x="11422793" y="271575"/>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0" name="Google Shape;1070;p12"/>
              <p:cNvSpPr/>
              <p:nvPr/>
            </p:nvSpPr>
            <p:spPr>
              <a:xfrm>
                <a:off x="11376841" y="1247861"/>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1" name="Google Shape;1071;p12"/>
              <p:cNvSpPr/>
              <p:nvPr/>
            </p:nvSpPr>
            <p:spPr>
              <a:xfrm>
                <a:off x="11291616" y="4377780"/>
                <a:ext cx="111738" cy="111738"/>
              </a:xfrm>
              <a:custGeom>
                <a:rect b="b" l="l" r="r" t="t"/>
                <a:pathLst>
                  <a:path extrusionOk="0" h="111738"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2" name="Google Shape;1072;p12"/>
              <p:cNvSpPr/>
              <p:nvPr/>
            </p:nvSpPr>
            <p:spPr>
              <a:xfrm>
                <a:off x="11389866" y="4647076"/>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3" name="Google Shape;1073;p12"/>
              <p:cNvSpPr/>
              <p:nvPr/>
            </p:nvSpPr>
            <p:spPr>
              <a:xfrm>
                <a:off x="11291616" y="4601124"/>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4" name="Google Shape;1074;p12"/>
              <p:cNvSpPr/>
              <p:nvPr/>
            </p:nvSpPr>
            <p:spPr>
              <a:xfrm>
                <a:off x="11389866" y="4870353"/>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5" name="Google Shape;1075;p12"/>
              <p:cNvSpPr/>
              <p:nvPr/>
            </p:nvSpPr>
            <p:spPr>
              <a:xfrm>
                <a:off x="11291616" y="4824402"/>
                <a:ext cx="111738" cy="111738"/>
              </a:xfrm>
              <a:custGeom>
                <a:rect b="b" l="l" r="r" t="t"/>
                <a:pathLst>
                  <a:path extrusionOk="0" h="111738" w="111738">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6" name="Google Shape;1076;p12"/>
              <p:cNvSpPr/>
              <p:nvPr/>
            </p:nvSpPr>
            <p:spPr>
              <a:xfrm>
                <a:off x="11389866" y="5093631"/>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7" name="Google Shape;1077;p12"/>
              <p:cNvSpPr/>
              <p:nvPr/>
            </p:nvSpPr>
            <p:spPr>
              <a:xfrm>
                <a:off x="11291616" y="5047679"/>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8" name="Google Shape;1078;p12"/>
              <p:cNvSpPr/>
              <p:nvPr/>
            </p:nvSpPr>
            <p:spPr>
              <a:xfrm>
                <a:off x="11389866" y="4423798"/>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9" name="Google Shape;1079;p12"/>
              <p:cNvSpPr/>
              <p:nvPr/>
            </p:nvSpPr>
            <p:spPr>
              <a:xfrm>
                <a:off x="11267285" y="1497255"/>
                <a:ext cx="689865" cy="689866"/>
              </a:xfrm>
              <a:custGeom>
                <a:rect b="b" l="l" r="r" t="t"/>
                <a:pathLst>
                  <a:path extrusionOk="0" h="689866" w="689865">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0" name="Google Shape;1080;p12"/>
              <p:cNvSpPr/>
              <p:nvPr/>
            </p:nvSpPr>
            <p:spPr>
              <a:xfrm>
                <a:off x="11437339" y="1888140"/>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1" name="Google Shape;1081;p12"/>
              <p:cNvSpPr/>
              <p:nvPr/>
            </p:nvSpPr>
            <p:spPr>
              <a:xfrm>
                <a:off x="11767131" y="1507173"/>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2" name="Google Shape;1082;p12"/>
              <p:cNvSpPr/>
              <p:nvPr/>
            </p:nvSpPr>
            <p:spPr>
              <a:xfrm>
                <a:off x="11602235" y="1711210"/>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3" name="Google Shape;1083;p12"/>
              <p:cNvSpPr/>
              <p:nvPr/>
            </p:nvSpPr>
            <p:spPr>
              <a:xfrm>
                <a:off x="11277203" y="1655341"/>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4" name="Google Shape;1084;p12"/>
              <p:cNvSpPr/>
              <p:nvPr/>
            </p:nvSpPr>
            <p:spPr>
              <a:xfrm>
                <a:off x="11823066" y="2009266"/>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5" name="Google Shape;1085;p12"/>
              <p:cNvSpPr/>
              <p:nvPr/>
            </p:nvSpPr>
            <p:spPr>
              <a:xfrm>
                <a:off x="11493207" y="1832271"/>
                <a:ext cx="453960" cy="19835"/>
              </a:xfrm>
              <a:custGeom>
                <a:rect b="b" l="l" r="r" t="t"/>
                <a:pathLst>
                  <a:path extrusionOk="0" h="19835" w="453960">
                    <a:moveTo>
                      <a:pt x="0" y="0"/>
                    </a:moveTo>
                    <a:lnTo>
                      <a:pt x="453961" y="0"/>
                    </a:lnTo>
                    <a:lnTo>
                      <a:pt x="45396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6" name="Google Shape;1086;p12"/>
              <p:cNvSpPr/>
              <p:nvPr/>
            </p:nvSpPr>
            <p:spPr>
              <a:xfrm>
                <a:off x="11386759" y="1781691"/>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7" name="Google Shape;1087;p12"/>
              <p:cNvSpPr/>
              <p:nvPr/>
            </p:nvSpPr>
            <p:spPr>
              <a:xfrm>
                <a:off x="11716551" y="1958687"/>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8" name="Google Shape;1088;p12"/>
              <p:cNvSpPr/>
              <p:nvPr/>
            </p:nvSpPr>
            <p:spPr>
              <a:xfrm>
                <a:off x="11551655" y="1604695"/>
                <a:ext cx="120993" cy="121060"/>
              </a:xfrm>
              <a:custGeom>
                <a:rect b="b" l="l" r="r" t="t"/>
                <a:pathLst>
                  <a:path extrusionOk="0" h="121060" w="120993">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9" name="Google Shape;1089;p12"/>
              <p:cNvSpPr/>
              <p:nvPr/>
            </p:nvSpPr>
            <p:spPr>
              <a:xfrm>
                <a:off x="11734799" y="535780"/>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0" name="Google Shape;1090;p12"/>
              <p:cNvSpPr/>
              <p:nvPr/>
            </p:nvSpPr>
            <p:spPr>
              <a:xfrm>
                <a:off x="11463124" y="264104"/>
                <a:ext cx="664344" cy="664345"/>
              </a:xfrm>
              <a:custGeom>
                <a:rect b="b" l="l" r="r" t="t"/>
                <a:pathLst>
                  <a:path extrusionOk="0" h="664345" w="664344">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1" name="Google Shape;1091;p12"/>
              <p:cNvSpPr/>
              <p:nvPr/>
            </p:nvSpPr>
            <p:spPr>
              <a:xfrm>
                <a:off x="7150105" y="2856161"/>
                <a:ext cx="4990587" cy="3734031"/>
              </a:xfrm>
              <a:custGeom>
                <a:rect b="b" l="l" r="r" t="t"/>
                <a:pathLst>
                  <a:path extrusionOk="0" h="3734031" w="4990587">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2" name="Google Shape;1092;p12"/>
              <p:cNvSpPr/>
              <p:nvPr/>
            </p:nvSpPr>
            <p:spPr>
              <a:xfrm>
                <a:off x="7029045" y="6519711"/>
                <a:ext cx="121060" cy="120994"/>
              </a:xfrm>
              <a:custGeom>
                <a:rect b="b" l="l" r="r" t="t"/>
                <a:pathLst>
                  <a:path extrusionOk="0" h="120994" w="12106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3" name="Google Shape;1093;p12"/>
              <p:cNvSpPr/>
              <p:nvPr/>
            </p:nvSpPr>
            <p:spPr>
              <a:xfrm>
                <a:off x="12069022" y="2735100"/>
                <a:ext cx="121060" cy="120994"/>
              </a:xfrm>
              <a:custGeom>
                <a:rect b="b" l="l" r="r" t="t"/>
                <a:pathLst>
                  <a:path extrusionOk="0" h="120994" w="12106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4" name="Google Shape;1094;p12"/>
              <p:cNvSpPr/>
              <p:nvPr/>
            </p:nvSpPr>
            <p:spPr>
              <a:xfrm>
                <a:off x="7169941" y="261658"/>
                <a:ext cx="4117179" cy="6318550"/>
              </a:xfrm>
              <a:custGeom>
                <a:rect b="b" l="l" r="r" t="t"/>
                <a:pathLst>
                  <a:path extrusionOk="0" h="6318550" w="4117179">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5" name="Google Shape;1095;p12"/>
              <p:cNvSpPr/>
              <p:nvPr/>
            </p:nvSpPr>
            <p:spPr>
              <a:xfrm>
                <a:off x="7058202" y="215707"/>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6" name="Google Shape;1096;p12"/>
              <p:cNvSpPr/>
              <p:nvPr/>
            </p:nvSpPr>
            <p:spPr>
              <a:xfrm>
                <a:off x="10141112" y="264104"/>
                <a:ext cx="1673755" cy="19835"/>
              </a:xfrm>
              <a:custGeom>
                <a:rect b="b" l="l" r="r" t="t"/>
                <a:pathLst>
                  <a:path extrusionOk="0" h="19835" w="1673755">
                    <a:moveTo>
                      <a:pt x="0" y="0"/>
                    </a:moveTo>
                    <a:lnTo>
                      <a:pt x="1673756" y="0"/>
                    </a:lnTo>
                    <a:lnTo>
                      <a:pt x="1673756"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97" name="Google Shape;1097;p12"/>
            <p:cNvGrpSpPr/>
            <p:nvPr/>
          </p:nvGrpSpPr>
          <p:grpSpPr>
            <a:xfrm rot="-5400000">
              <a:off x="4542463" y="109238"/>
              <a:ext cx="59100" cy="384850"/>
              <a:chOff x="1263425" y="3257275"/>
              <a:chExt cx="59100" cy="384850"/>
            </a:xfrm>
          </p:grpSpPr>
          <p:sp>
            <p:nvSpPr>
              <p:cNvPr id="1098" name="Google Shape;1098;p12"/>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099" name="Google Shape;1099;p12"/>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100" name="Google Shape;1100;p12"/>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1101" name="Google Shape;1101;p12"/>
            <p:cNvGrpSpPr/>
            <p:nvPr/>
          </p:nvGrpSpPr>
          <p:grpSpPr>
            <a:xfrm rot="-5400000">
              <a:off x="4553050" y="4649063"/>
              <a:ext cx="59100" cy="384850"/>
              <a:chOff x="1263425" y="3257275"/>
              <a:chExt cx="59100" cy="384850"/>
            </a:xfrm>
          </p:grpSpPr>
          <p:sp>
            <p:nvSpPr>
              <p:cNvPr id="1102" name="Google Shape;1102;p12"/>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103" name="Google Shape;1103;p12"/>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104" name="Google Shape;1104;p12"/>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sp>
        <p:nvSpPr>
          <p:cNvPr id="1105" name="Google Shape;1105;p12"/>
          <p:cNvSpPr txBox="1"/>
          <p:nvPr>
            <p:ph hasCustomPrompt="1" type="title"/>
          </p:nvPr>
        </p:nvSpPr>
        <p:spPr>
          <a:xfrm>
            <a:off x="3912900" y="1586500"/>
            <a:ext cx="4158000" cy="1189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sz="6000">
                <a:solidFill>
                  <a:schemeClr val="dk2"/>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106" name="Google Shape;1106;p12"/>
          <p:cNvSpPr txBox="1"/>
          <p:nvPr>
            <p:ph idx="1" type="subTitle"/>
          </p:nvPr>
        </p:nvSpPr>
        <p:spPr>
          <a:xfrm>
            <a:off x="3912900" y="2880475"/>
            <a:ext cx="3567300" cy="67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07" name="Shape 1107"/>
        <p:cNvGrpSpPr/>
        <p:nvPr/>
      </p:nvGrpSpPr>
      <p:grpSpPr>
        <a:xfrm>
          <a:off x="0" y="0"/>
          <a:ext cx="0" cy="0"/>
          <a:chOff x="0" y="0"/>
          <a:chExt cx="0" cy="0"/>
        </a:xfrm>
      </p:grpSpPr>
      <p:grpSp>
        <p:nvGrpSpPr>
          <p:cNvPr id="1108" name="Google Shape;1108;p13"/>
          <p:cNvGrpSpPr/>
          <p:nvPr/>
        </p:nvGrpSpPr>
        <p:grpSpPr>
          <a:xfrm>
            <a:off x="132950" y="288834"/>
            <a:ext cx="8878100" cy="4565827"/>
            <a:chOff x="132949" y="231750"/>
            <a:chExt cx="8878100" cy="4680019"/>
          </a:xfrm>
        </p:grpSpPr>
        <p:grpSp>
          <p:nvGrpSpPr>
            <p:cNvPr id="1109" name="Google Shape;1109;p13"/>
            <p:cNvGrpSpPr/>
            <p:nvPr/>
          </p:nvGrpSpPr>
          <p:grpSpPr>
            <a:xfrm>
              <a:off x="132949" y="231800"/>
              <a:ext cx="3208658" cy="4679969"/>
              <a:chOff x="0" y="215773"/>
              <a:chExt cx="5161103" cy="6424999"/>
            </a:xfrm>
          </p:grpSpPr>
          <p:sp>
            <p:nvSpPr>
              <p:cNvPr id="1110" name="Google Shape;1110;p13"/>
              <p:cNvSpPr/>
              <p:nvPr/>
            </p:nvSpPr>
            <p:spPr>
              <a:xfrm>
                <a:off x="56001" y="276204"/>
                <a:ext cx="865142" cy="1080486"/>
              </a:xfrm>
              <a:custGeom>
                <a:rect b="b" l="l" r="r" t="t"/>
                <a:pathLst>
                  <a:path extrusionOk="0" h="1080486" w="865142">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111" name="Google Shape;1111;p13"/>
              <p:cNvGrpSpPr/>
              <p:nvPr/>
            </p:nvGrpSpPr>
            <p:grpSpPr>
              <a:xfrm>
                <a:off x="219442" y="513234"/>
                <a:ext cx="544011" cy="544011"/>
                <a:chOff x="219442" y="513234"/>
                <a:chExt cx="544011" cy="544011"/>
              </a:xfrm>
            </p:grpSpPr>
            <p:sp>
              <p:nvSpPr>
                <p:cNvPr id="1112" name="Google Shape;1112;p13"/>
                <p:cNvSpPr/>
                <p:nvPr/>
              </p:nvSpPr>
              <p:spPr>
                <a:xfrm>
                  <a:off x="219442" y="513234"/>
                  <a:ext cx="544011" cy="544011"/>
                </a:xfrm>
                <a:custGeom>
                  <a:rect b="b" l="l" r="r" t="t"/>
                  <a:pathLst>
                    <a:path extrusionOk="0" h="544011" w="544011">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3" name="Google Shape;1113;p13"/>
                <p:cNvSpPr/>
                <p:nvPr/>
              </p:nvSpPr>
              <p:spPr>
                <a:xfrm>
                  <a:off x="613699" y="521035"/>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4" name="Google Shape;1114;p13"/>
                <p:cNvSpPr/>
                <p:nvPr/>
              </p:nvSpPr>
              <p:spPr>
                <a:xfrm>
                  <a:off x="353594" y="681898"/>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5" name="Google Shape;1115;p13"/>
                <p:cNvSpPr/>
                <p:nvPr/>
              </p:nvSpPr>
              <p:spPr>
                <a:xfrm>
                  <a:off x="483646" y="521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6" name="Google Shape;1116;p13"/>
                <p:cNvSpPr/>
                <p:nvPr/>
              </p:nvSpPr>
              <p:spPr>
                <a:xfrm>
                  <a:off x="527680" y="916945"/>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7" name="Google Shape;1117;p13"/>
                <p:cNvSpPr/>
                <p:nvPr/>
              </p:nvSpPr>
              <p:spPr>
                <a:xfrm>
                  <a:off x="227244" y="637798"/>
                  <a:ext cx="97919" cy="15669"/>
                </a:xfrm>
                <a:custGeom>
                  <a:rect b="b" l="l" r="r" t="t"/>
                  <a:pathLst>
                    <a:path extrusionOk="0" h="15669" w="97919">
                      <a:moveTo>
                        <a:pt x="0" y="0"/>
                      </a:moveTo>
                      <a:lnTo>
                        <a:pt x="97919" y="0"/>
                      </a:lnTo>
                      <a:lnTo>
                        <a:pt x="97919"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8" name="Google Shape;1118;p13"/>
                <p:cNvSpPr/>
                <p:nvPr/>
              </p:nvSpPr>
              <p:spPr>
                <a:xfrm>
                  <a:off x="227244" y="777372"/>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9" name="Google Shape;1119;p13"/>
                <p:cNvSpPr/>
                <p:nvPr/>
              </p:nvSpPr>
              <p:spPr>
                <a:xfrm>
                  <a:off x="573764" y="737503"/>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0" name="Google Shape;1120;p13"/>
                <p:cNvSpPr/>
                <p:nvPr/>
              </p:nvSpPr>
              <p:spPr>
                <a:xfrm>
                  <a:off x="313659" y="597930"/>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1" name="Google Shape;1121;p13"/>
                <p:cNvSpPr/>
                <p:nvPr/>
              </p:nvSpPr>
              <p:spPr>
                <a:xfrm>
                  <a:off x="443712" y="877076"/>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122" name="Google Shape;1122;p13"/>
              <p:cNvSpPr/>
              <p:nvPr/>
            </p:nvSpPr>
            <p:spPr>
              <a:xfrm>
                <a:off x="62612" y="4538048"/>
                <a:ext cx="859258" cy="2046854"/>
              </a:xfrm>
              <a:custGeom>
                <a:rect b="b" l="l" r="r" t="t"/>
                <a:pathLst>
                  <a:path extrusionOk="0" h="2046854" w="859258">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3" name="Google Shape;1123;p13"/>
              <p:cNvSpPr/>
              <p:nvPr/>
            </p:nvSpPr>
            <p:spPr>
              <a:xfrm>
                <a:off x="747454" y="5595129"/>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4" name="Google Shape;1124;p13"/>
              <p:cNvSpPr/>
              <p:nvPr/>
            </p:nvSpPr>
            <p:spPr>
              <a:xfrm>
                <a:off x="701502" y="549687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5" name="Google Shape;1125;p13"/>
              <p:cNvSpPr/>
              <p:nvPr/>
            </p:nvSpPr>
            <p:spPr>
              <a:xfrm>
                <a:off x="786727" y="2366960"/>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6" name="Google Shape;1126;p13"/>
              <p:cNvSpPr/>
              <p:nvPr/>
            </p:nvSpPr>
            <p:spPr>
              <a:xfrm>
                <a:off x="57852" y="2189568"/>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7" name="Google Shape;1127;p13"/>
              <p:cNvSpPr/>
              <p:nvPr/>
            </p:nvSpPr>
            <p:spPr>
              <a:xfrm>
                <a:off x="786727" y="2143616"/>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8" name="Google Shape;1128;p13"/>
              <p:cNvSpPr/>
              <p:nvPr/>
            </p:nvSpPr>
            <p:spPr>
              <a:xfrm>
                <a:off x="57852" y="1966290"/>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9" name="Google Shape;1129;p13"/>
              <p:cNvSpPr/>
              <p:nvPr/>
            </p:nvSpPr>
            <p:spPr>
              <a:xfrm>
                <a:off x="786727" y="192033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0" name="Google Shape;1130;p13"/>
              <p:cNvSpPr/>
              <p:nvPr/>
            </p:nvSpPr>
            <p:spPr>
              <a:xfrm>
                <a:off x="61885" y="1743012"/>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1" name="Google Shape;1131;p13"/>
              <p:cNvSpPr/>
              <p:nvPr/>
            </p:nvSpPr>
            <p:spPr>
              <a:xfrm>
                <a:off x="786727" y="1697061"/>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2" name="Google Shape;1132;p13"/>
              <p:cNvSpPr/>
              <p:nvPr/>
            </p:nvSpPr>
            <p:spPr>
              <a:xfrm>
                <a:off x="61885" y="2412911"/>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3" name="Google Shape;1133;p13"/>
              <p:cNvSpPr/>
              <p:nvPr/>
            </p:nvSpPr>
            <p:spPr>
              <a:xfrm>
                <a:off x="232996" y="4669357"/>
                <a:ext cx="689866" cy="689866"/>
              </a:xfrm>
              <a:custGeom>
                <a:rect b="b" l="l" r="r" t="t"/>
                <a:pathLst>
                  <a:path extrusionOk="0" h="689866" w="689866">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4" name="Google Shape;1134;p13"/>
              <p:cNvSpPr/>
              <p:nvPr/>
            </p:nvSpPr>
            <p:spPr>
              <a:xfrm>
                <a:off x="732908" y="4679275"/>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5" name="Google Shape;1135;p13"/>
              <p:cNvSpPr/>
              <p:nvPr/>
            </p:nvSpPr>
            <p:spPr>
              <a:xfrm>
                <a:off x="403116" y="4883246"/>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6" name="Google Shape;1136;p13"/>
              <p:cNvSpPr/>
              <p:nvPr/>
            </p:nvSpPr>
            <p:spPr>
              <a:xfrm>
                <a:off x="568012" y="4679275"/>
                <a:ext cx="19835" cy="465993"/>
              </a:xfrm>
              <a:custGeom>
                <a:rect b="b" l="l" r="r" t="t"/>
                <a:pathLst>
                  <a:path extrusionOk="0" h="465993" w="19835">
                    <a:moveTo>
                      <a:pt x="0" y="0"/>
                    </a:moveTo>
                    <a:lnTo>
                      <a:pt x="19835" y="0"/>
                    </a:lnTo>
                    <a:lnTo>
                      <a:pt x="19835" y="465993"/>
                    </a:lnTo>
                    <a:lnTo>
                      <a:pt x="0" y="46599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7" name="Google Shape;1137;p13"/>
              <p:cNvSpPr/>
              <p:nvPr/>
            </p:nvSpPr>
            <p:spPr>
              <a:xfrm>
                <a:off x="623881" y="5181302"/>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8" name="Google Shape;1138;p13"/>
              <p:cNvSpPr/>
              <p:nvPr/>
            </p:nvSpPr>
            <p:spPr>
              <a:xfrm>
                <a:off x="242914" y="4827377"/>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9" name="Google Shape;1139;p13"/>
              <p:cNvSpPr/>
              <p:nvPr/>
            </p:nvSpPr>
            <p:spPr>
              <a:xfrm>
                <a:off x="242914" y="5004373"/>
                <a:ext cx="453960" cy="19835"/>
              </a:xfrm>
              <a:custGeom>
                <a:rect b="b" l="l" r="r" t="t"/>
                <a:pathLst>
                  <a:path extrusionOk="0" h="19835" w="453960">
                    <a:moveTo>
                      <a:pt x="0" y="0"/>
                    </a:moveTo>
                    <a:lnTo>
                      <a:pt x="453960" y="0"/>
                    </a:lnTo>
                    <a:lnTo>
                      <a:pt x="45396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0" name="Google Shape;1140;p13"/>
              <p:cNvSpPr/>
              <p:nvPr/>
            </p:nvSpPr>
            <p:spPr>
              <a:xfrm>
                <a:off x="682328" y="4953727"/>
                <a:ext cx="120994" cy="121060"/>
              </a:xfrm>
              <a:custGeom>
                <a:rect b="b" l="l" r="r" t="t"/>
                <a:pathLst>
                  <a:path extrusionOk="0" h="121060" w="120994">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1" name="Google Shape;1141;p13"/>
              <p:cNvSpPr/>
              <p:nvPr/>
            </p:nvSpPr>
            <p:spPr>
              <a:xfrm>
                <a:off x="352536" y="4776731"/>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2" name="Google Shape;1142;p13"/>
              <p:cNvSpPr/>
              <p:nvPr/>
            </p:nvSpPr>
            <p:spPr>
              <a:xfrm>
                <a:off x="517432" y="5130722"/>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3" name="Google Shape;1143;p13"/>
              <p:cNvSpPr/>
              <p:nvPr/>
            </p:nvSpPr>
            <p:spPr>
              <a:xfrm>
                <a:off x="334288" y="6199638"/>
                <a:ext cx="120994" cy="121060"/>
              </a:xfrm>
              <a:custGeom>
                <a:rect b="b" l="l" r="r" t="t"/>
                <a:pathLst>
                  <a:path extrusionOk="0" h="121060" w="120994">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4" name="Google Shape;1144;p13"/>
              <p:cNvSpPr/>
              <p:nvPr/>
            </p:nvSpPr>
            <p:spPr>
              <a:xfrm>
                <a:off x="62612" y="5928029"/>
                <a:ext cx="664344" cy="664345"/>
              </a:xfrm>
              <a:custGeom>
                <a:rect b="b" l="l" r="r" t="t"/>
                <a:pathLst>
                  <a:path extrusionOk="0" h="664345" w="664344">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5" name="Google Shape;1145;p13"/>
              <p:cNvSpPr/>
              <p:nvPr/>
            </p:nvSpPr>
            <p:spPr>
              <a:xfrm>
                <a:off x="49389" y="266286"/>
                <a:ext cx="4990587" cy="3734031"/>
              </a:xfrm>
              <a:custGeom>
                <a:rect b="b" l="l" r="r" t="t"/>
                <a:pathLst>
                  <a:path extrusionOk="0" h="3734031" w="4990587">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6" name="Google Shape;1146;p13"/>
              <p:cNvSpPr/>
              <p:nvPr/>
            </p:nvSpPr>
            <p:spPr>
              <a:xfrm>
                <a:off x="5040043" y="215773"/>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7" name="Google Shape;1147;p13"/>
              <p:cNvSpPr/>
              <p:nvPr/>
            </p:nvSpPr>
            <p:spPr>
              <a:xfrm>
                <a:off x="0" y="4000384"/>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8" name="Google Shape;1148;p13"/>
              <p:cNvSpPr/>
              <p:nvPr/>
            </p:nvSpPr>
            <p:spPr>
              <a:xfrm>
                <a:off x="903027" y="276204"/>
                <a:ext cx="4117180" cy="6318616"/>
              </a:xfrm>
              <a:custGeom>
                <a:rect b="b" l="l" r="r" t="t"/>
                <a:pathLst>
                  <a:path extrusionOk="0" h="6318616" w="411718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9" name="Google Shape;1149;p13"/>
              <p:cNvSpPr/>
              <p:nvPr/>
            </p:nvSpPr>
            <p:spPr>
              <a:xfrm>
                <a:off x="5020207" y="6529034"/>
                <a:ext cx="111738" cy="111738"/>
              </a:xfrm>
              <a:custGeom>
                <a:rect b="b" l="l" r="r" t="t"/>
                <a:pathLst>
                  <a:path extrusionOk="0" h="111738" w="111738">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0" name="Google Shape;1150;p13"/>
              <p:cNvSpPr/>
              <p:nvPr/>
            </p:nvSpPr>
            <p:spPr>
              <a:xfrm>
                <a:off x="375280" y="6572539"/>
                <a:ext cx="1673755" cy="19835"/>
              </a:xfrm>
              <a:custGeom>
                <a:rect b="b" l="l" r="r" t="t"/>
                <a:pathLst>
                  <a:path extrusionOk="0" h="19835" w="1673755">
                    <a:moveTo>
                      <a:pt x="0" y="0"/>
                    </a:moveTo>
                    <a:lnTo>
                      <a:pt x="1673755" y="0"/>
                    </a:lnTo>
                    <a:lnTo>
                      <a:pt x="1673755"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51" name="Google Shape;1151;p13"/>
            <p:cNvGrpSpPr/>
            <p:nvPr/>
          </p:nvGrpSpPr>
          <p:grpSpPr>
            <a:xfrm>
              <a:off x="5802433" y="231750"/>
              <a:ext cx="3208617" cy="4679969"/>
              <a:chOff x="7029045" y="215707"/>
              <a:chExt cx="5161037" cy="6424998"/>
            </a:xfrm>
          </p:grpSpPr>
          <p:sp>
            <p:nvSpPr>
              <p:cNvPr id="1152" name="Google Shape;1152;p13"/>
              <p:cNvSpPr/>
              <p:nvPr/>
            </p:nvSpPr>
            <p:spPr>
              <a:xfrm>
                <a:off x="11268938" y="5499788"/>
                <a:ext cx="865142" cy="1080420"/>
              </a:xfrm>
              <a:custGeom>
                <a:rect b="b" l="l" r="r" t="t"/>
                <a:pathLst>
                  <a:path extrusionOk="0" h="1080420" w="865142">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153" name="Google Shape;1153;p13"/>
              <p:cNvGrpSpPr/>
              <p:nvPr/>
            </p:nvGrpSpPr>
            <p:grpSpPr>
              <a:xfrm>
                <a:off x="11426627" y="5799233"/>
                <a:ext cx="544011" cy="544012"/>
                <a:chOff x="11426627" y="5799233"/>
                <a:chExt cx="544011" cy="544012"/>
              </a:xfrm>
            </p:grpSpPr>
            <p:sp>
              <p:nvSpPr>
                <p:cNvPr id="1154" name="Google Shape;1154;p13"/>
                <p:cNvSpPr/>
                <p:nvPr/>
              </p:nvSpPr>
              <p:spPr>
                <a:xfrm>
                  <a:off x="11426627" y="5799233"/>
                  <a:ext cx="544011" cy="544012"/>
                </a:xfrm>
                <a:custGeom>
                  <a:rect b="b" l="l" r="r" t="t"/>
                  <a:pathLst>
                    <a:path extrusionOk="0" h="544012" w="544011">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5" name="Google Shape;1155;p13"/>
                <p:cNvSpPr/>
                <p:nvPr/>
              </p:nvSpPr>
              <p:spPr>
                <a:xfrm>
                  <a:off x="11560779" y="6107537"/>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6" name="Google Shape;1156;p13"/>
                <p:cNvSpPr/>
                <p:nvPr/>
              </p:nvSpPr>
              <p:spPr>
                <a:xfrm>
                  <a:off x="11820884" y="5807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7" name="Google Shape;1157;p13"/>
                <p:cNvSpPr/>
                <p:nvPr/>
              </p:nvSpPr>
              <p:spPr>
                <a:xfrm>
                  <a:off x="11690832" y="5967964"/>
                  <a:ext cx="15669" cy="367545"/>
                </a:xfrm>
                <a:custGeom>
                  <a:rect b="b" l="l" r="r" t="t"/>
                  <a:pathLst>
                    <a:path extrusionOk="0" h="367545" w="15669">
                      <a:moveTo>
                        <a:pt x="0" y="0"/>
                      </a:moveTo>
                      <a:lnTo>
                        <a:pt x="15669" y="0"/>
                      </a:lnTo>
                      <a:lnTo>
                        <a:pt x="15669"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8" name="Google Shape;1158;p13"/>
                <p:cNvSpPr/>
                <p:nvPr/>
              </p:nvSpPr>
              <p:spPr>
                <a:xfrm>
                  <a:off x="11434429" y="5923864"/>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9" name="Google Shape;1159;p13"/>
                <p:cNvSpPr/>
                <p:nvPr/>
              </p:nvSpPr>
              <p:spPr>
                <a:xfrm>
                  <a:off x="11864918" y="6203010"/>
                  <a:ext cx="97919" cy="15669"/>
                </a:xfrm>
                <a:custGeom>
                  <a:rect b="b" l="l" r="r" t="t"/>
                  <a:pathLst>
                    <a:path extrusionOk="0" h="15669" w="97919">
                      <a:moveTo>
                        <a:pt x="0" y="0"/>
                      </a:moveTo>
                      <a:lnTo>
                        <a:pt x="97920" y="0"/>
                      </a:lnTo>
                      <a:lnTo>
                        <a:pt x="97920"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0" name="Google Shape;1160;p13"/>
                <p:cNvSpPr/>
                <p:nvPr/>
              </p:nvSpPr>
              <p:spPr>
                <a:xfrm>
                  <a:off x="11604813" y="6063437"/>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1" name="Google Shape;1161;p13"/>
                <p:cNvSpPr/>
                <p:nvPr/>
              </p:nvSpPr>
              <p:spPr>
                <a:xfrm>
                  <a:off x="11520844" y="6023502"/>
                  <a:ext cx="95473" cy="95473"/>
                </a:xfrm>
                <a:custGeom>
                  <a:rect b="b" l="l" r="r" t="t"/>
                  <a:pathLst>
                    <a:path extrusionOk="0" h="95473" w="95473">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2" name="Google Shape;1162;p13"/>
                <p:cNvSpPr/>
                <p:nvPr/>
              </p:nvSpPr>
              <p:spPr>
                <a:xfrm>
                  <a:off x="11780949" y="6163076"/>
                  <a:ext cx="95473" cy="95473"/>
                </a:xfrm>
                <a:custGeom>
                  <a:rect b="b" l="l" r="r" t="t"/>
                  <a:pathLst>
                    <a:path extrusionOk="0" h="95473" w="95473">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3" name="Google Shape;1163;p13"/>
                <p:cNvSpPr/>
                <p:nvPr/>
              </p:nvSpPr>
              <p:spPr>
                <a:xfrm>
                  <a:off x="11650897" y="5883929"/>
                  <a:ext cx="95472" cy="95473"/>
                </a:xfrm>
                <a:custGeom>
                  <a:rect b="b" l="l" r="r" t="t"/>
                  <a:pathLst>
                    <a:path extrusionOk="0" h="95473" w="95472">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164" name="Google Shape;1164;p13"/>
              <p:cNvSpPr/>
              <p:nvPr/>
            </p:nvSpPr>
            <p:spPr>
              <a:xfrm>
                <a:off x="11268145" y="271575"/>
                <a:ext cx="859258" cy="2046854"/>
              </a:xfrm>
              <a:custGeom>
                <a:rect b="b" l="l" r="r" t="t"/>
                <a:pathLst>
                  <a:path extrusionOk="0" h="2046854" w="859258">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5" name="Google Shape;1165;p13"/>
              <p:cNvSpPr/>
              <p:nvPr/>
            </p:nvSpPr>
            <p:spPr>
              <a:xfrm>
                <a:off x="11422793" y="271575"/>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6" name="Google Shape;1166;p13"/>
              <p:cNvSpPr/>
              <p:nvPr/>
            </p:nvSpPr>
            <p:spPr>
              <a:xfrm>
                <a:off x="11376841" y="1247861"/>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7" name="Google Shape;1167;p13"/>
              <p:cNvSpPr/>
              <p:nvPr/>
            </p:nvSpPr>
            <p:spPr>
              <a:xfrm>
                <a:off x="11291616" y="4377780"/>
                <a:ext cx="111738" cy="111738"/>
              </a:xfrm>
              <a:custGeom>
                <a:rect b="b" l="l" r="r" t="t"/>
                <a:pathLst>
                  <a:path extrusionOk="0" h="111738"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8" name="Google Shape;1168;p13"/>
              <p:cNvSpPr/>
              <p:nvPr/>
            </p:nvSpPr>
            <p:spPr>
              <a:xfrm>
                <a:off x="11389866" y="4647076"/>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9" name="Google Shape;1169;p13"/>
              <p:cNvSpPr/>
              <p:nvPr/>
            </p:nvSpPr>
            <p:spPr>
              <a:xfrm>
                <a:off x="11291616" y="4601124"/>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0" name="Google Shape;1170;p13"/>
              <p:cNvSpPr/>
              <p:nvPr/>
            </p:nvSpPr>
            <p:spPr>
              <a:xfrm>
                <a:off x="11389866" y="4870353"/>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1" name="Google Shape;1171;p13"/>
              <p:cNvSpPr/>
              <p:nvPr/>
            </p:nvSpPr>
            <p:spPr>
              <a:xfrm>
                <a:off x="11291616" y="4824402"/>
                <a:ext cx="111738" cy="111738"/>
              </a:xfrm>
              <a:custGeom>
                <a:rect b="b" l="l" r="r" t="t"/>
                <a:pathLst>
                  <a:path extrusionOk="0" h="111738" w="111738">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2" name="Google Shape;1172;p13"/>
              <p:cNvSpPr/>
              <p:nvPr/>
            </p:nvSpPr>
            <p:spPr>
              <a:xfrm>
                <a:off x="11389866" y="5093631"/>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3" name="Google Shape;1173;p13"/>
              <p:cNvSpPr/>
              <p:nvPr/>
            </p:nvSpPr>
            <p:spPr>
              <a:xfrm>
                <a:off x="11291616" y="5047679"/>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4" name="Google Shape;1174;p13"/>
              <p:cNvSpPr/>
              <p:nvPr/>
            </p:nvSpPr>
            <p:spPr>
              <a:xfrm>
                <a:off x="11389866" y="4423798"/>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5" name="Google Shape;1175;p13"/>
              <p:cNvSpPr/>
              <p:nvPr/>
            </p:nvSpPr>
            <p:spPr>
              <a:xfrm>
                <a:off x="11267285" y="1497255"/>
                <a:ext cx="689865" cy="689866"/>
              </a:xfrm>
              <a:custGeom>
                <a:rect b="b" l="l" r="r" t="t"/>
                <a:pathLst>
                  <a:path extrusionOk="0" h="689866" w="689865">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6" name="Google Shape;1176;p13"/>
              <p:cNvSpPr/>
              <p:nvPr/>
            </p:nvSpPr>
            <p:spPr>
              <a:xfrm>
                <a:off x="11437339" y="1888140"/>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7" name="Google Shape;1177;p13"/>
              <p:cNvSpPr/>
              <p:nvPr/>
            </p:nvSpPr>
            <p:spPr>
              <a:xfrm>
                <a:off x="11767131" y="1507173"/>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8" name="Google Shape;1178;p13"/>
              <p:cNvSpPr/>
              <p:nvPr/>
            </p:nvSpPr>
            <p:spPr>
              <a:xfrm>
                <a:off x="11602235" y="1711210"/>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9" name="Google Shape;1179;p13"/>
              <p:cNvSpPr/>
              <p:nvPr/>
            </p:nvSpPr>
            <p:spPr>
              <a:xfrm>
                <a:off x="11277203" y="1655341"/>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0" name="Google Shape;1180;p13"/>
              <p:cNvSpPr/>
              <p:nvPr/>
            </p:nvSpPr>
            <p:spPr>
              <a:xfrm>
                <a:off x="11823066" y="2009266"/>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1" name="Google Shape;1181;p13"/>
              <p:cNvSpPr/>
              <p:nvPr/>
            </p:nvSpPr>
            <p:spPr>
              <a:xfrm>
                <a:off x="11493207" y="1832271"/>
                <a:ext cx="453960" cy="19835"/>
              </a:xfrm>
              <a:custGeom>
                <a:rect b="b" l="l" r="r" t="t"/>
                <a:pathLst>
                  <a:path extrusionOk="0" h="19835" w="453960">
                    <a:moveTo>
                      <a:pt x="0" y="0"/>
                    </a:moveTo>
                    <a:lnTo>
                      <a:pt x="453961" y="0"/>
                    </a:lnTo>
                    <a:lnTo>
                      <a:pt x="45396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2" name="Google Shape;1182;p13"/>
              <p:cNvSpPr/>
              <p:nvPr/>
            </p:nvSpPr>
            <p:spPr>
              <a:xfrm>
                <a:off x="11386759" y="1781691"/>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3" name="Google Shape;1183;p13"/>
              <p:cNvSpPr/>
              <p:nvPr/>
            </p:nvSpPr>
            <p:spPr>
              <a:xfrm>
                <a:off x="11716551" y="1958687"/>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4" name="Google Shape;1184;p13"/>
              <p:cNvSpPr/>
              <p:nvPr/>
            </p:nvSpPr>
            <p:spPr>
              <a:xfrm>
                <a:off x="11551655" y="1604695"/>
                <a:ext cx="120993" cy="121060"/>
              </a:xfrm>
              <a:custGeom>
                <a:rect b="b" l="l" r="r" t="t"/>
                <a:pathLst>
                  <a:path extrusionOk="0" h="121060" w="120993">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5" name="Google Shape;1185;p13"/>
              <p:cNvSpPr/>
              <p:nvPr/>
            </p:nvSpPr>
            <p:spPr>
              <a:xfrm>
                <a:off x="11734799" y="535780"/>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6" name="Google Shape;1186;p13"/>
              <p:cNvSpPr/>
              <p:nvPr/>
            </p:nvSpPr>
            <p:spPr>
              <a:xfrm>
                <a:off x="11463124" y="264104"/>
                <a:ext cx="664344" cy="664345"/>
              </a:xfrm>
              <a:custGeom>
                <a:rect b="b" l="l" r="r" t="t"/>
                <a:pathLst>
                  <a:path extrusionOk="0" h="664345" w="664344">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7" name="Google Shape;1187;p13"/>
              <p:cNvSpPr/>
              <p:nvPr/>
            </p:nvSpPr>
            <p:spPr>
              <a:xfrm>
                <a:off x="7150105" y="2856161"/>
                <a:ext cx="4990587" cy="3734031"/>
              </a:xfrm>
              <a:custGeom>
                <a:rect b="b" l="l" r="r" t="t"/>
                <a:pathLst>
                  <a:path extrusionOk="0" h="3734031" w="4990587">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8" name="Google Shape;1188;p13"/>
              <p:cNvSpPr/>
              <p:nvPr/>
            </p:nvSpPr>
            <p:spPr>
              <a:xfrm>
                <a:off x="7029045" y="6519711"/>
                <a:ext cx="121060" cy="120994"/>
              </a:xfrm>
              <a:custGeom>
                <a:rect b="b" l="l" r="r" t="t"/>
                <a:pathLst>
                  <a:path extrusionOk="0" h="120994" w="12106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9" name="Google Shape;1189;p13"/>
              <p:cNvSpPr/>
              <p:nvPr/>
            </p:nvSpPr>
            <p:spPr>
              <a:xfrm>
                <a:off x="12069022" y="2735100"/>
                <a:ext cx="121060" cy="120994"/>
              </a:xfrm>
              <a:custGeom>
                <a:rect b="b" l="l" r="r" t="t"/>
                <a:pathLst>
                  <a:path extrusionOk="0" h="120994" w="12106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0" name="Google Shape;1190;p13"/>
              <p:cNvSpPr/>
              <p:nvPr/>
            </p:nvSpPr>
            <p:spPr>
              <a:xfrm>
                <a:off x="7169941" y="261658"/>
                <a:ext cx="4117179" cy="6318550"/>
              </a:xfrm>
              <a:custGeom>
                <a:rect b="b" l="l" r="r" t="t"/>
                <a:pathLst>
                  <a:path extrusionOk="0" h="6318550" w="4117179">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1" name="Google Shape;1191;p13"/>
              <p:cNvSpPr/>
              <p:nvPr/>
            </p:nvSpPr>
            <p:spPr>
              <a:xfrm>
                <a:off x="7058202" y="215707"/>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2" name="Google Shape;1192;p13"/>
              <p:cNvSpPr/>
              <p:nvPr/>
            </p:nvSpPr>
            <p:spPr>
              <a:xfrm>
                <a:off x="10141112" y="264104"/>
                <a:ext cx="1673755" cy="19835"/>
              </a:xfrm>
              <a:custGeom>
                <a:rect b="b" l="l" r="r" t="t"/>
                <a:pathLst>
                  <a:path extrusionOk="0" h="19835" w="1673755">
                    <a:moveTo>
                      <a:pt x="0" y="0"/>
                    </a:moveTo>
                    <a:lnTo>
                      <a:pt x="1673756" y="0"/>
                    </a:lnTo>
                    <a:lnTo>
                      <a:pt x="1673756"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93" name="Google Shape;1193;p13"/>
            <p:cNvGrpSpPr/>
            <p:nvPr/>
          </p:nvGrpSpPr>
          <p:grpSpPr>
            <a:xfrm rot="-5400000">
              <a:off x="4542463" y="109238"/>
              <a:ext cx="59100" cy="384850"/>
              <a:chOff x="1263425" y="3257275"/>
              <a:chExt cx="59100" cy="384850"/>
            </a:xfrm>
          </p:grpSpPr>
          <p:sp>
            <p:nvSpPr>
              <p:cNvPr id="1194" name="Google Shape;1194;p13"/>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195" name="Google Shape;1195;p13"/>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196" name="Google Shape;1196;p13"/>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1197" name="Google Shape;1197;p13"/>
            <p:cNvGrpSpPr/>
            <p:nvPr/>
          </p:nvGrpSpPr>
          <p:grpSpPr>
            <a:xfrm rot="-5400000">
              <a:off x="4553050" y="4649063"/>
              <a:ext cx="59100" cy="384850"/>
              <a:chOff x="1263425" y="3257275"/>
              <a:chExt cx="59100" cy="384850"/>
            </a:xfrm>
          </p:grpSpPr>
          <p:sp>
            <p:nvSpPr>
              <p:cNvPr id="1198" name="Google Shape;1198;p13"/>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199" name="Google Shape;1199;p13"/>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200" name="Google Shape;1200;p13"/>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sp>
        <p:nvSpPr>
          <p:cNvPr id="1201" name="Google Shape;1201;p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202" name="Shape 1202"/>
        <p:cNvGrpSpPr/>
        <p:nvPr/>
      </p:nvGrpSpPr>
      <p:grpSpPr>
        <a:xfrm>
          <a:off x="0" y="0"/>
          <a:ext cx="0" cy="0"/>
          <a:chOff x="0" y="0"/>
          <a:chExt cx="0" cy="0"/>
        </a:xfrm>
      </p:grpSpPr>
      <p:grpSp>
        <p:nvGrpSpPr>
          <p:cNvPr id="1203" name="Google Shape;1203;p14"/>
          <p:cNvGrpSpPr/>
          <p:nvPr/>
        </p:nvGrpSpPr>
        <p:grpSpPr>
          <a:xfrm>
            <a:off x="132950" y="288834"/>
            <a:ext cx="8878100" cy="4565827"/>
            <a:chOff x="132949" y="231750"/>
            <a:chExt cx="8878100" cy="4680019"/>
          </a:xfrm>
        </p:grpSpPr>
        <p:grpSp>
          <p:nvGrpSpPr>
            <p:cNvPr id="1204" name="Google Shape;1204;p14"/>
            <p:cNvGrpSpPr/>
            <p:nvPr/>
          </p:nvGrpSpPr>
          <p:grpSpPr>
            <a:xfrm>
              <a:off x="132949" y="231800"/>
              <a:ext cx="3208658" cy="4679969"/>
              <a:chOff x="0" y="215773"/>
              <a:chExt cx="5161103" cy="6424999"/>
            </a:xfrm>
          </p:grpSpPr>
          <p:sp>
            <p:nvSpPr>
              <p:cNvPr id="1205" name="Google Shape;1205;p14"/>
              <p:cNvSpPr/>
              <p:nvPr/>
            </p:nvSpPr>
            <p:spPr>
              <a:xfrm>
                <a:off x="56001" y="276204"/>
                <a:ext cx="865142" cy="1080486"/>
              </a:xfrm>
              <a:custGeom>
                <a:rect b="b" l="l" r="r" t="t"/>
                <a:pathLst>
                  <a:path extrusionOk="0" h="1080486" w="865142">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206" name="Google Shape;1206;p14"/>
              <p:cNvGrpSpPr/>
              <p:nvPr/>
            </p:nvGrpSpPr>
            <p:grpSpPr>
              <a:xfrm>
                <a:off x="219442" y="513234"/>
                <a:ext cx="544011" cy="544011"/>
                <a:chOff x="219442" y="513234"/>
                <a:chExt cx="544011" cy="544011"/>
              </a:xfrm>
            </p:grpSpPr>
            <p:sp>
              <p:nvSpPr>
                <p:cNvPr id="1207" name="Google Shape;1207;p14"/>
                <p:cNvSpPr/>
                <p:nvPr/>
              </p:nvSpPr>
              <p:spPr>
                <a:xfrm>
                  <a:off x="219442" y="513234"/>
                  <a:ext cx="544011" cy="544011"/>
                </a:xfrm>
                <a:custGeom>
                  <a:rect b="b" l="l" r="r" t="t"/>
                  <a:pathLst>
                    <a:path extrusionOk="0" h="544011" w="544011">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8" name="Google Shape;1208;p14"/>
                <p:cNvSpPr/>
                <p:nvPr/>
              </p:nvSpPr>
              <p:spPr>
                <a:xfrm>
                  <a:off x="613699" y="521035"/>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9" name="Google Shape;1209;p14"/>
                <p:cNvSpPr/>
                <p:nvPr/>
              </p:nvSpPr>
              <p:spPr>
                <a:xfrm>
                  <a:off x="353594" y="681898"/>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0" name="Google Shape;1210;p14"/>
                <p:cNvSpPr/>
                <p:nvPr/>
              </p:nvSpPr>
              <p:spPr>
                <a:xfrm>
                  <a:off x="483646" y="521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1" name="Google Shape;1211;p14"/>
                <p:cNvSpPr/>
                <p:nvPr/>
              </p:nvSpPr>
              <p:spPr>
                <a:xfrm>
                  <a:off x="527680" y="916945"/>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2" name="Google Shape;1212;p14"/>
                <p:cNvSpPr/>
                <p:nvPr/>
              </p:nvSpPr>
              <p:spPr>
                <a:xfrm>
                  <a:off x="227244" y="637798"/>
                  <a:ext cx="97919" cy="15669"/>
                </a:xfrm>
                <a:custGeom>
                  <a:rect b="b" l="l" r="r" t="t"/>
                  <a:pathLst>
                    <a:path extrusionOk="0" h="15669" w="97919">
                      <a:moveTo>
                        <a:pt x="0" y="0"/>
                      </a:moveTo>
                      <a:lnTo>
                        <a:pt x="97919" y="0"/>
                      </a:lnTo>
                      <a:lnTo>
                        <a:pt x="97919"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3" name="Google Shape;1213;p14"/>
                <p:cNvSpPr/>
                <p:nvPr/>
              </p:nvSpPr>
              <p:spPr>
                <a:xfrm>
                  <a:off x="227244" y="777372"/>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4" name="Google Shape;1214;p14"/>
                <p:cNvSpPr/>
                <p:nvPr/>
              </p:nvSpPr>
              <p:spPr>
                <a:xfrm>
                  <a:off x="573764" y="737503"/>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5" name="Google Shape;1215;p14"/>
                <p:cNvSpPr/>
                <p:nvPr/>
              </p:nvSpPr>
              <p:spPr>
                <a:xfrm>
                  <a:off x="313659" y="597930"/>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6" name="Google Shape;1216;p14"/>
                <p:cNvSpPr/>
                <p:nvPr/>
              </p:nvSpPr>
              <p:spPr>
                <a:xfrm>
                  <a:off x="443712" y="877076"/>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217" name="Google Shape;1217;p14"/>
              <p:cNvSpPr/>
              <p:nvPr/>
            </p:nvSpPr>
            <p:spPr>
              <a:xfrm>
                <a:off x="62612" y="4538048"/>
                <a:ext cx="859258" cy="2046854"/>
              </a:xfrm>
              <a:custGeom>
                <a:rect b="b" l="l" r="r" t="t"/>
                <a:pathLst>
                  <a:path extrusionOk="0" h="2046854" w="859258">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8" name="Google Shape;1218;p14"/>
              <p:cNvSpPr/>
              <p:nvPr/>
            </p:nvSpPr>
            <p:spPr>
              <a:xfrm>
                <a:off x="747454" y="5595129"/>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9" name="Google Shape;1219;p14"/>
              <p:cNvSpPr/>
              <p:nvPr/>
            </p:nvSpPr>
            <p:spPr>
              <a:xfrm>
                <a:off x="701502" y="549687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0" name="Google Shape;1220;p14"/>
              <p:cNvSpPr/>
              <p:nvPr/>
            </p:nvSpPr>
            <p:spPr>
              <a:xfrm>
                <a:off x="786727" y="2366960"/>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1" name="Google Shape;1221;p14"/>
              <p:cNvSpPr/>
              <p:nvPr/>
            </p:nvSpPr>
            <p:spPr>
              <a:xfrm>
                <a:off x="57852" y="2189568"/>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2" name="Google Shape;1222;p14"/>
              <p:cNvSpPr/>
              <p:nvPr/>
            </p:nvSpPr>
            <p:spPr>
              <a:xfrm>
                <a:off x="786727" y="2143616"/>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3" name="Google Shape;1223;p14"/>
              <p:cNvSpPr/>
              <p:nvPr/>
            </p:nvSpPr>
            <p:spPr>
              <a:xfrm>
                <a:off x="57852" y="1966290"/>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4" name="Google Shape;1224;p14"/>
              <p:cNvSpPr/>
              <p:nvPr/>
            </p:nvSpPr>
            <p:spPr>
              <a:xfrm>
                <a:off x="786727" y="192033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5" name="Google Shape;1225;p14"/>
              <p:cNvSpPr/>
              <p:nvPr/>
            </p:nvSpPr>
            <p:spPr>
              <a:xfrm>
                <a:off x="61885" y="1743012"/>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6" name="Google Shape;1226;p14"/>
              <p:cNvSpPr/>
              <p:nvPr/>
            </p:nvSpPr>
            <p:spPr>
              <a:xfrm>
                <a:off x="786727" y="1697061"/>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7" name="Google Shape;1227;p14"/>
              <p:cNvSpPr/>
              <p:nvPr/>
            </p:nvSpPr>
            <p:spPr>
              <a:xfrm>
                <a:off x="61885" y="2412911"/>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8" name="Google Shape;1228;p14"/>
              <p:cNvSpPr/>
              <p:nvPr/>
            </p:nvSpPr>
            <p:spPr>
              <a:xfrm>
                <a:off x="232996" y="4669357"/>
                <a:ext cx="689866" cy="689866"/>
              </a:xfrm>
              <a:custGeom>
                <a:rect b="b" l="l" r="r" t="t"/>
                <a:pathLst>
                  <a:path extrusionOk="0" h="689866" w="689866">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9" name="Google Shape;1229;p14"/>
              <p:cNvSpPr/>
              <p:nvPr/>
            </p:nvSpPr>
            <p:spPr>
              <a:xfrm>
                <a:off x="732908" y="4679275"/>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0" name="Google Shape;1230;p14"/>
              <p:cNvSpPr/>
              <p:nvPr/>
            </p:nvSpPr>
            <p:spPr>
              <a:xfrm>
                <a:off x="403116" y="4883246"/>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1" name="Google Shape;1231;p14"/>
              <p:cNvSpPr/>
              <p:nvPr/>
            </p:nvSpPr>
            <p:spPr>
              <a:xfrm>
                <a:off x="568012" y="4679275"/>
                <a:ext cx="19835" cy="465993"/>
              </a:xfrm>
              <a:custGeom>
                <a:rect b="b" l="l" r="r" t="t"/>
                <a:pathLst>
                  <a:path extrusionOk="0" h="465993" w="19835">
                    <a:moveTo>
                      <a:pt x="0" y="0"/>
                    </a:moveTo>
                    <a:lnTo>
                      <a:pt x="19835" y="0"/>
                    </a:lnTo>
                    <a:lnTo>
                      <a:pt x="19835" y="465993"/>
                    </a:lnTo>
                    <a:lnTo>
                      <a:pt x="0" y="46599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2" name="Google Shape;1232;p14"/>
              <p:cNvSpPr/>
              <p:nvPr/>
            </p:nvSpPr>
            <p:spPr>
              <a:xfrm>
                <a:off x="623881" y="5181302"/>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3" name="Google Shape;1233;p14"/>
              <p:cNvSpPr/>
              <p:nvPr/>
            </p:nvSpPr>
            <p:spPr>
              <a:xfrm>
                <a:off x="242914" y="4827377"/>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4" name="Google Shape;1234;p14"/>
              <p:cNvSpPr/>
              <p:nvPr/>
            </p:nvSpPr>
            <p:spPr>
              <a:xfrm>
                <a:off x="242914" y="5004373"/>
                <a:ext cx="453960" cy="19835"/>
              </a:xfrm>
              <a:custGeom>
                <a:rect b="b" l="l" r="r" t="t"/>
                <a:pathLst>
                  <a:path extrusionOk="0" h="19835" w="453960">
                    <a:moveTo>
                      <a:pt x="0" y="0"/>
                    </a:moveTo>
                    <a:lnTo>
                      <a:pt x="453960" y="0"/>
                    </a:lnTo>
                    <a:lnTo>
                      <a:pt x="45396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5" name="Google Shape;1235;p14"/>
              <p:cNvSpPr/>
              <p:nvPr/>
            </p:nvSpPr>
            <p:spPr>
              <a:xfrm>
                <a:off x="682328" y="4953727"/>
                <a:ext cx="120994" cy="121060"/>
              </a:xfrm>
              <a:custGeom>
                <a:rect b="b" l="l" r="r" t="t"/>
                <a:pathLst>
                  <a:path extrusionOk="0" h="121060" w="120994">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6" name="Google Shape;1236;p14"/>
              <p:cNvSpPr/>
              <p:nvPr/>
            </p:nvSpPr>
            <p:spPr>
              <a:xfrm>
                <a:off x="352536" y="4776731"/>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7" name="Google Shape;1237;p14"/>
              <p:cNvSpPr/>
              <p:nvPr/>
            </p:nvSpPr>
            <p:spPr>
              <a:xfrm>
                <a:off x="517432" y="5130722"/>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8" name="Google Shape;1238;p14"/>
              <p:cNvSpPr/>
              <p:nvPr/>
            </p:nvSpPr>
            <p:spPr>
              <a:xfrm>
                <a:off x="334288" y="6199638"/>
                <a:ext cx="120994" cy="121060"/>
              </a:xfrm>
              <a:custGeom>
                <a:rect b="b" l="l" r="r" t="t"/>
                <a:pathLst>
                  <a:path extrusionOk="0" h="121060" w="120994">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9" name="Google Shape;1239;p14"/>
              <p:cNvSpPr/>
              <p:nvPr/>
            </p:nvSpPr>
            <p:spPr>
              <a:xfrm>
                <a:off x="62612" y="5928029"/>
                <a:ext cx="664344" cy="664345"/>
              </a:xfrm>
              <a:custGeom>
                <a:rect b="b" l="l" r="r" t="t"/>
                <a:pathLst>
                  <a:path extrusionOk="0" h="664345" w="664344">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0" name="Google Shape;1240;p14"/>
              <p:cNvSpPr/>
              <p:nvPr/>
            </p:nvSpPr>
            <p:spPr>
              <a:xfrm>
                <a:off x="49389" y="266286"/>
                <a:ext cx="4990587" cy="3734031"/>
              </a:xfrm>
              <a:custGeom>
                <a:rect b="b" l="l" r="r" t="t"/>
                <a:pathLst>
                  <a:path extrusionOk="0" h="3734031" w="4990587">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1" name="Google Shape;1241;p14"/>
              <p:cNvSpPr/>
              <p:nvPr/>
            </p:nvSpPr>
            <p:spPr>
              <a:xfrm>
                <a:off x="5040043" y="215773"/>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2" name="Google Shape;1242;p14"/>
              <p:cNvSpPr/>
              <p:nvPr/>
            </p:nvSpPr>
            <p:spPr>
              <a:xfrm>
                <a:off x="0" y="4000384"/>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3" name="Google Shape;1243;p14"/>
              <p:cNvSpPr/>
              <p:nvPr/>
            </p:nvSpPr>
            <p:spPr>
              <a:xfrm>
                <a:off x="903027" y="276204"/>
                <a:ext cx="4117180" cy="6318616"/>
              </a:xfrm>
              <a:custGeom>
                <a:rect b="b" l="l" r="r" t="t"/>
                <a:pathLst>
                  <a:path extrusionOk="0" h="6318616" w="411718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4" name="Google Shape;1244;p14"/>
              <p:cNvSpPr/>
              <p:nvPr/>
            </p:nvSpPr>
            <p:spPr>
              <a:xfrm>
                <a:off x="5020207" y="6529034"/>
                <a:ext cx="111738" cy="111738"/>
              </a:xfrm>
              <a:custGeom>
                <a:rect b="b" l="l" r="r" t="t"/>
                <a:pathLst>
                  <a:path extrusionOk="0" h="111738" w="111738">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5" name="Google Shape;1245;p14"/>
              <p:cNvSpPr/>
              <p:nvPr/>
            </p:nvSpPr>
            <p:spPr>
              <a:xfrm>
                <a:off x="375280" y="6572539"/>
                <a:ext cx="1673755" cy="19835"/>
              </a:xfrm>
              <a:custGeom>
                <a:rect b="b" l="l" r="r" t="t"/>
                <a:pathLst>
                  <a:path extrusionOk="0" h="19835" w="1673755">
                    <a:moveTo>
                      <a:pt x="0" y="0"/>
                    </a:moveTo>
                    <a:lnTo>
                      <a:pt x="1673755" y="0"/>
                    </a:lnTo>
                    <a:lnTo>
                      <a:pt x="1673755"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46" name="Google Shape;1246;p14"/>
            <p:cNvGrpSpPr/>
            <p:nvPr/>
          </p:nvGrpSpPr>
          <p:grpSpPr>
            <a:xfrm>
              <a:off x="5802433" y="231750"/>
              <a:ext cx="3208617" cy="4679969"/>
              <a:chOff x="7029045" y="215707"/>
              <a:chExt cx="5161037" cy="6424998"/>
            </a:xfrm>
          </p:grpSpPr>
          <p:sp>
            <p:nvSpPr>
              <p:cNvPr id="1247" name="Google Shape;1247;p14"/>
              <p:cNvSpPr/>
              <p:nvPr/>
            </p:nvSpPr>
            <p:spPr>
              <a:xfrm>
                <a:off x="11268938" y="5499788"/>
                <a:ext cx="865142" cy="1080420"/>
              </a:xfrm>
              <a:custGeom>
                <a:rect b="b" l="l" r="r" t="t"/>
                <a:pathLst>
                  <a:path extrusionOk="0" h="1080420" w="865142">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248" name="Google Shape;1248;p14"/>
              <p:cNvGrpSpPr/>
              <p:nvPr/>
            </p:nvGrpSpPr>
            <p:grpSpPr>
              <a:xfrm>
                <a:off x="11426627" y="5799233"/>
                <a:ext cx="544011" cy="544012"/>
                <a:chOff x="11426627" y="5799233"/>
                <a:chExt cx="544011" cy="544012"/>
              </a:xfrm>
            </p:grpSpPr>
            <p:sp>
              <p:nvSpPr>
                <p:cNvPr id="1249" name="Google Shape;1249;p14"/>
                <p:cNvSpPr/>
                <p:nvPr/>
              </p:nvSpPr>
              <p:spPr>
                <a:xfrm>
                  <a:off x="11426627" y="5799233"/>
                  <a:ext cx="544011" cy="544012"/>
                </a:xfrm>
                <a:custGeom>
                  <a:rect b="b" l="l" r="r" t="t"/>
                  <a:pathLst>
                    <a:path extrusionOk="0" h="544012" w="544011">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0" name="Google Shape;1250;p14"/>
                <p:cNvSpPr/>
                <p:nvPr/>
              </p:nvSpPr>
              <p:spPr>
                <a:xfrm>
                  <a:off x="11560779" y="6107537"/>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1" name="Google Shape;1251;p14"/>
                <p:cNvSpPr/>
                <p:nvPr/>
              </p:nvSpPr>
              <p:spPr>
                <a:xfrm>
                  <a:off x="11820884" y="5807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2" name="Google Shape;1252;p14"/>
                <p:cNvSpPr/>
                <p:nvPr/>
              </p:nvSpPr>
              <p:spPr>
                <a:xfrm>
                  <a:off x="11690832" y="5967964"/>
                  <a:ext cx="15669" cy="367545"/>
                </a:xfrm>
                <a:custGeom>
                  <a:rect b="b" l="l" r="r" t="t"/>
                  <a:pathLst>
                    <a:path extrusionOk="0" h="367545" w="15669">
                      <a:moveTo>
                        <a:pt x="0" y="0"/>
                      </a:moveTo>
                      <a:lnTo>
                        <a:pt x="15669" y="0"/>
                      </a:lnTo>
                      <a:lnTo>
                        <a:pt x="15669"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3" name="Google Shape;1253;p14"/>
                <p:cNvSpPr/>
                <p:nvPr/>
              </p:nvSpPr>
              <p:spPr>
                <a:xfrm>
                  <a:off x="11434429" y="5923864"/>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4" name="Google Shape;1254;p14"/>
                <p:cNvSpPr/>
                <p:nvPr/>
              </p:nvSpPr>
              <p:spPr>
                <a:xfrm>
                  <a:off x="11864918" y="6203010"/>
                  <a:ext cx="97919" cy="15669"/>
                </a:xfrm>
                <a:custGeom>
                  <a:rect b="b" l="l" r="r" t="t"/>
                  <a:pathLst>
                    <a:path extrusionOk="0" h="15669" w="97919">
                      <a:moveTo>
                        <a:pt x="0" y="0"/>
                      </a:moveTo>
                      <a:lnTo>
                        <a:pt x="97920" y="0"/>
                      </a:lnTo>
                      <a:lnTo>
                        <a:pt x="97920"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5" name="Google Shape;1255;p14"/>
                <p:cNvSpPr/>
                <p:nvPr/>
              </p:nvSpPr>
              <p:spPr>
                <a:xfrm>
                  <a:off x="11604813" y="6063437"/>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6" name="Google Shape;1256;p14"/>
                <p:cNvSpPr/>
                <p:nvPr/>
              </p:nvSpPr>
              <p:spPr>
                <a:xfrm>
                  <a:off x="11520844" y="6023502"/>
                  <a:ext cx="95473" cy="95473"/>
                </a:xfrm>
                <a:custGeom>
                  <a:rect b="b" l="l" r="r" t="t"/>
                  <a:pathLst>
                    <a:path extrusionOk="0" h="95473" w="95473">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7" name="Google Shape;1257;p14"/>
                <p:cNvSpPr/>
                <p:nvPr/>
              </p:nvSpPr>
              <p:spPr>
                <a:xfrm>
                  <a:off x="11780949" y="6163076"/>
                  <a:ext cx="95473" cy="95473"/>
                </a:xfrm>
                <a:custGeom>
                  <a:rect b="b" l="l" r="r" t="t"/>
                  <a:pathLst>
                    <a:path extrusionOk="0" h="95473" w="95473">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8" name="Google Shape;1258;p14"/>
                <p:cNvSpPr/>
                <p:nvPr/>
              </p:nvSpPr>
              <p:spPr>
                <a:xfrm>
                  <a:off x="11650897" y="5883929"/>
                  <a:ext cx="95472" cy="95473"/>
                </a:xfrm>
                <a:custGeom>
                  <a:rect b="b" l="l" r="r" t="t"/>
                  <a:pathLst>
                    <a:path extrusionOk="0" h="95473" w="95472">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259" name="Google Shape;1259;p14"/>
              <p:cNvSpPr/>
              <p:nvPr/>
            </p:nvSpPr>
            <p:spPr>
              <a:xfrm>
                <a:off x="11268145" y="271575"/>
                <a:ext cx="859258" cy="2046854"/>
              </a:xfrm>
              <a:custGeom>
                <a:rect b="b" l="l" r="r" t="t"/>
                <a:pathLst>
                  <a:path extrusionOk="0" h="2046854" w="859258">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0" name="Google Shape;1260;p14"/>
              <p:cNvSpPr/>
              <p:nvPr/>
            </p:nvSpPr>
            <p:spPr>
              <a:xfrm>
                <a:off x="11422793" y="271575"/>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1" name="Google Shape;1261;p14"/>
              <p:cNvSpPr/>
              <p:nvPr/>
            </p:nvSpPr>
            <p:spPr>
              <a:xfrm>
                <a:off x="11376841" y="1247861"/>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2" name="Google Shape;1262;p14"/>
              <p:cNvSpPr/>
              <p:nvPr/>
            </p:nvSpPr>
            <p:spPr>
              <a:xfrm>
                <a:off x="11291616" y="4377780"/>
                <a:ext cx="111738" cy="111738"/>
              </a:xfrm>
              <a:custGeom>
                <a:rect b="b" l="l" r="r" t="t"/>
                <a:pathLst>
                  <a:path extrusionOk="0" h="111738"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3" name="Google Shape;1263;p14"/>
              <p:cNvSpPr/>
              <p:nvPr/>
            </p:nvSpPr>
            <p:spPr>
              <a:xfrm>
                <a:off x="11389866" y="4647076"/>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4" name="Google Shape;1264;p14"/>
              <p:cNvSpPr/>
              <p:nvPr/>
            </p:nvSpPr>
            <p:spPr>
              <a:xfrm>
                <a:off x="11291616" y="4601124"/>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5" name="Google Shape;1265;p14"/>
              <p:cNvSpPr/>
              <p:nvPr/>
            </p:nvSpPr>
            <p:spPr>
              <a:xfrm>
                <a:off x="11389866" y="4870353"/>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6" name="Google Shape;1266;p14"/>
              <p:cNvSpPr/>
              <p:nvPr/>
            </p:nvSpPr>
            <p:spPr>
              <a:xfrm>
                <a:off x="11291616" y="4824402"/>
                <a:ext cx="111738" cy="111738"/>
              </a:xfrm>
              <a:custGeom>
                <a:rect b="b" l="l" r="r" t="t"/>
                <a:pathLst>
                  <a:path extrusionOk="0" h="111738" w="111738">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7" name="Google Shape;1267;p14"/>
              <p:cNvSpPr/>
              <p:nvPr/>
            </p:nvSpPr>
            <p:spPr>
              <a:xfrm>
                <a:off x="11389866" y="5093631"/>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8" name="Google Shape;1268;p14"/>
              <p:cNvSpPr/>
              <p:nvPr/>
            </p:nvSpPr>
            <p:spPr>
              <a:xfrm>
                <a:off x="11291616" y="5047679"/>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9" name="Google Shape;1269;p14"/>
              <p:cNvSpPr/>
              <p:nvPr/>
            </p:nvSpPr>
            <p:spPr>
              <a:xfrm>
                <a:off x="11389866" y="4423798"/>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0" name="Google Shape;1270;p14"/>
              <p:cNvSpPr/>
              <p:nvPr/>
            </p:nvSpPr>
            <p:spPr>
              <a:xfrm>
                <a:off x="11267285" y="1497255"/>
                <a:ext cx="689865" cy="689866"/>
              </a:xfrm>
              <a:custGeom>
                <a:rect b="b" l="l" r="r" t="t"/>
                <a:pathLst>
                  <a:path extrusionOk="0" h="689866" w="689865">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1" name="Google Shape;1271;p14"/>
              <p:cNvSpPr/>
              <p:nvPr/>
            </p:nvSpPr>
            <p:spPr>
              <a:xfrm>
                <a:off x="11437339" y="1888140"/>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2" name="Google Shape;1272;p14"/>
              <p:cNvSpPr/>
              <p:nvPr/>
            </p:nvSpPr>
            <p:spPr>
              <a:xfrm>
                <a:off x="11767131" y="1507173"/>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3" name="Google Shape;1273;p14"/>
              <p:cNvSpPr/>
              <p:nvPr/>
            </p:nvSpPr>
            <p:spPr>
              <a:xfrm>
                <a:off x="11602235" y="1711210"/>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4" name="Google Shape;1274;p14"/>
              <p:cNvSpPr/>
              <p:nvPr/>
            </p:nvSpPr>
            <p:spPr>
              <a:xfrm>
                <a:off x="11277203" y="1655341"/>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5" name="Google Shape;1275;p14"/>
              <p:cNvSpPr/>
              <p:nvPr/>
            </p:nvSpPr>
            <p:spPr>
              <a:xfrm>
                <a:off x="11823066" y="2009266"/>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6" name="Google Shape;1276;p14"/>
              <p:cNvSpPr/>
              <p:nvPr/>
            </p:nvSpPr>
            <p:spPr>
              <a:xfrm>
                <a:off x="11493207" y="1832271"/>
                <a:ext cx="453960" cy="19835"/>
              </a:xfrm>
              <a:custGeom>
                <a:rect b="b" l="l" r="r" t="t"/>
                <a:pathLst>
                  <a:path extrusionOk="0" h="19835" w="453960">
                    <a:moveTo>
                      <a:pt x="0" y="0"/>
                    </a:moveTo>
                    <a:lnTo>
                      <a:pt x="453961" y="0"/>
                    </a:lnTo>
                    <a:lnTo>
                      <a:pt x="45396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7" name="Google Shape;1277;p14"/>
              <p:cNvSpPr/>
              <p:nvPr/>
            </p:nvSpPr>
            <p:spPr>
              <a:xfrm>
                <a:off x="11386759" y="1781691"/>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8" name="Google Shape;1278;p14"/>
              <p:cNvSpPr/>
              <p:nvPr/>
            </p:nvSpPr>
            <p:spPr>
              <a:xfrm>
                <a:off x="11716551" y="1958687"/>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9" name="Google Shape;1279;p14"/>
              <p:cNvSpPr/>
              <p:nvPr/>
            </p:nvSpPr>
            <p:spPr>
              <a:xfrm>
                <a:off x="11551655" y="1604695"/>
                <a:ext cx="120993" cy="121060"/>
              </a:xfrm>
              <a:custGeom>
                <a:rect b="b" l="l" r="r" t="t"/>
                <a:pathLst>
                  <a:path extrusionOk="0" h="121060" w="120993">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0" name="Google Shape;1280;p14"/>
              <p:cNvSpPr/>
              <p:nvPr/>
            </p:nvSpPr>
            <p:spPr>
              <a:xfrm>
                <a:off x="11734799" y="535780"/>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1" name="Google Shape;1281;p14"/>
              <p:cNvSpPr/>
              <p:nvPr/>
            </p:nvSpPr>
            <p:spPr>
              <a:xfrm>
                <a:off x="11463124" y="264104"/>
                <a:ext cx="664344" cy="664345"/>
              </a:xfrm>
              <a:custGeom>
                <a:rect b="b" l="l" r="r" t="t"/>
                <a:pathLst>
                  <a:path extrusionOk="0" h="664345" w="664344">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2" name="Google Shape;1282;p14"/>
              <p:cNvSpPr/>
              <p:nvPr/>
            </p:nvSpPr>
            <p:spPr>
              <a:xfrm>
                <a:off x="7150105" y="2856161"/>
                <a:ext cx="4990587" cy="3734031"/>
              </a:xfrm>
              <a:custGeom>
                <a:rect b="b" l="l" r="r" t="t"/>
                <a:pathLst>
                  <a:path extrusionOk="0" h="3734031" w="4990587">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3" name="Google Shape;1283;p14"/>
              <p:cNvSpPr/>
              <p:nvPr/>
            </p:nvSpPr>
            <p:spPr>
              <a:xfrm>
                <a:off x="7029045" y="6519711"/>
                <a:ext cx="121060" cy="120994"/>
              </a:xfrm>
              <a:custGeom>
                <a:rect b="b" l="l" r="r" t="t"/>
                <a:pathLst>
                  <a:path extrusionOk="0" h="120994" w="12106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4" name="Google Shape;1284;p14"/>
              <p:cNvSpPr/>
              <p:nvPr/>
            </p:nvSpPr>
            <p:spPr>
              <a:xfrm>
                <a:off x="12069022" y="2735100"/>
                <a:ext cx="121060" cy="120994"/>
              </a:xfrm>
              <a:custGeom>
                <a:rect b="b" l="l" r="r" t="t"/>
                <a:pathLst>
                  <a:path extrusionOk="0" h="120994" w="12106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5" name="Google Shape;1285;p14"/>
              <p:cNvSpPr/>
              <p:nvPr/>
            </p:nvSpPr>
            <p:spPr>
              <a:xfrm>
                <a:off x="7169941" y="261658"/>
                <a:ext cx="4117179" cy="6318550"/>
              </a:xfrm>
              <a:custGeom>
                <a:rect b="b" l="l" r="r" t="t"/>
                <a:pathLst>
                  <a:path extrusionOk="0" h="6318550" w="4117179">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6" name="Google Shape;1286;p14"/>
              <p:cNvSpPr/>
              <p:nvPr/>
            </p:nvSpPr>
            <p:spPr>
              <a:xfrm>
                <a:off x="7058202" y="215707"/>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7" name="Google Shape;1287;p14"/>
              <p:cNvSpPr/>
              <p:nvPr/>
            </p:nvSpPr>
            <p:spPr>
              <a:xfrm>
                <a:off x="10141112" y="264104"/>
                <a:ext cx="1673755" cy="19835"/>
              </a:xfrm>
              <a:custGeom>
                <a:rect b="b" l="l" r="r" t="t"/>
                <a:pathLst>
                  <a:path extrusionOk="0" h="19835" w="1673755">
                    <a:moveTo>
                      <a:pt x="0" y="0"/>
                    </a:moveTo>
                    <a:lnTo>
                      <a:pt x="1673756" y="0"/>
                    </a:lnTo>
                    <a:lnTo>
                      <a:pt x="1673756"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88" name="Google Shape;1288;p14"/>
            <p:cNvGrpSpPr/>
            <p:nvPr/>
          </p:nvGrpSpPr>
          <p:grpSpPr>
            <a:xfrm rot="-5400000">
              <a:off x="4542463" y="109238"/>
              <a:ext cx="59100" cy="384850"/>
              <a:chOff x="1263425" y="3257275"/>
              <a:chExt cx="59100" cy="384850"/>
            </a:xfrm>
          </p:grpSpPr>
          <p:sp>
            <p:nvSpPr>
              <p:cNvPr id="1289" name="Google Shape;1289;p14"/>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290" name="Google Shape;1290;p14"/>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291" name="Google Shape;1291;p14"/>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1292" name="Google Shape;1292;p14"/>
            <p:cNvGrpSpPr/>
            <p:nvPr/>
          </p:nvGrpSpPr>
          <p:grpSpPr>
            <a:xfrm rot="-5400000">
              <a:off x="4553050" y="4649063"/>
              <a:ext cx="59100" cy="384850"/>
              <a:chOff x="1263425" y="3257275"/>
              <a:chExt cx="59100" cy="384850"/>
            </a:xfrm>
          </p:grpSpPr>
          <p:sp>
            <p:nvSpPr>
              <p:cNvPr id="1293" name="Google Shape;1293;p14"/>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294" name="Google Shape;1294;p14"/>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295" name="Google Shape;1295;p14"/>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sp>
        <p:nvSpPr>
          <p:cNvPr id="1296" name="Google Shape;1296;p14"/>
          <p:cNvSpPr txBox="1"/>
          <p:nvPr>
            <p:ph type="title"/>
          </p:nvPr>
        </p:nvSpPr>
        <p:spPr>
          <a:xfrm>
            <a:off x="1082900" y="815175"/>
            <a:ext cx="4448100" cy="1435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8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97" name="Google Shape;1297;p14"/>
          <p:cNvSpPr txBox="1"/>
          <p:nvPr>
            <p:ph idx="1" type="subTitle"/>
          </p:nvPr>
        </p:nvSpPr>
        <p:spPr>
          <a:xfrm>
            <a:off x="1082900" y="2306838"/>
            <a:ext cx="4448100" cy="1149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98" name="Google Shape;1298;p14"/>
          <p:cNvSpPr txBox="1"/>
          <p:nvPr/>
        </p:nvSpPr>
        <p:spPr>
          <a:xfrm>
            <a:off x="1082900" y="3511713"/>
            <a:ext cx="4178100" cy="556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dk2"/>
                </a:solidFill>
                <a:latin typeface="DM Sans"/>
                <a:ea typeface="DM Sans"/>
                <a:cs typeface="DM Sans"/>
                <a:sym typeface="DM Sans"/>
              </a:rPr>
              <a:t>CREDITS:</a:t>
            </a:r>
            <a:r>
              <a:rPr b="0" i="0" lang="en" sz="1000" u="none" cap="none" strike="noStrike">
                <a:solidFill>
                  <a:schemeClr val="dk2"/>
                </a:solidFill>
                <a:latin typeface="DM Sans Medium"/>
                <a:ea typeface="DM Sans Medium"/>
                <a:cs typeface="DM Sans Medium"/>
                <a:sym typeface="DM Sans Medium"/>
              </a:rPr>
              <a:t> This presentation template was created by </a:t>
            </a:r>
            <a:r>
              <a:rPr b="1" i="0" lang="en" sz="1000" u="none" cap="none" strike="noStrike">
                <a:solidFill>
                  <a:schemeClr val="hlink"/>
                </a:solidFill>
                <a:uFill>
                  <a:noFill/>
                </a:uFill>
                <a:latin typeface="DM Sans"/>
                <a:ea typeface="DM Sans"/>
                <a:cs typeface="DM Sans"/>
                <a:sym typeface="DM Sans"/>
                <a:hlinkClick r:id="rId2"/>
              </a:rPr>
              <a:t>Slidesgo</a:t>
            </a:r>
            <a:r>
              <a:rPr b="0" i="0" lang="en" sz="1000" u="none" cap="none" strike="noStrike">
                <a:solidFill>
                  <a:schemeClr val="dk2"/>
                </a:solidFill>
                <a:latin typeface="DM Sans Medium"/>
                <a:ea typeface="DM Sans Medium"/>
                <a:cs typeface="DM Sans Medium"/>
                <a:sym typeface="DM Sans Medium"/>
              </a:rPr>
              <a:t>, and includes icons by </a:t>
            </a:r>
            <a:r>
              <a:rPr b="1" i="0" lang="en" sz="1000" u="none" cap="none" strike="noStrike">
                <a:solidFill>
                  <a:schemeClr val="hlink"/>
                </a:solidFill>
                <a:uFill>
                  <a:noFill/>
                </a:uFill>
                <a:latin typeface="DM Sans"/>
                <a:ea typeface="DM Sans"/>
                <a:cs typeface="DM Sans"/>
                <a:sym typeface="DM Sans"/>
                <a:hlinkClick r:id="rId3"/>
              </a:rPr>
              <a:t>Flaticon</a:t>
            </a:r>
            <a:r>
              <a:rPr b="0" i="0" lang="en" sz="1000" u="none" cap="none" strike="noStrike">
                <a:solidFill>
                  <a:schemeClr val="dk2"/>
                </a:solidFill>
                <a:latin typeface="DM Sans Medium"/>
                <a:ea typeface="DM Sans Medium"/>
                <a:cs typeface="DM Sans Medium"/>
                <a:sym typeface="DM Sans Medium"/>
              </a:rPr>
              <a:t>, and infographics &amp; images by </a:t>
            </a:r>
            <a:r>
              <a:rPr b="1" i="0" lang="en" sz="1000" u="none" cap="none" strike="noStrike">
                <a:solidFill>
                  <a:schemeClr val="hlink"/>
                </a:solidFill>
                <a:uFill>
                  <a:noFill/>
                </a:uFill>
                <a:latin typeface="DM Sans"/>
                <a:ea typeface="DM Sans"/>
                <a:cs typeface="DM Sans"/>
                <a:sym typeface="DM Sans"/>
                <a:hlinkClick r:id="rId4"/>
              </a:rPr>
              <a:t>Freepik</a:t>
            </a:r>
            <a:r>
              <a:rPr b="1" i="0" lang="en" sz="1000" u="none" cap="none" strike="noStrike">
                <a:solidFill>
                  <a:schemeClr val="dk2"/>
                </a:solidFill>
                <a:latin typeface="DM Sans"/>
                <a:ea typeface="DM Sans"/>
                <a:cs typeface="DM Sans"/>
                <a:sym typeface="DM Sans"/>
              </a:rPr>
              <a:t> </a:t>
            </a:r>
            <a:endParaRPr b="1" i="0" sz="1000" u="none" cap="none" strike="noStrike">
              <a:solidFill>
                <a:schemeClr val="dk2"/>
              </a:solidFill>
              <a:latin typeface="DM Sans"/>
              <a:ea typeface="DM Sans"/>
              <a:cs typeface="DM Sans"/>
              <a:sym typeface="DM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_1_1_1_1">
    <p:spTree>
      <p:nvGrpSpPr>
        <p:cNvPr id="1299" name="Shape 1299"/>
        <p:cNvGrpSpPr/>
        <p:nvPr/>
      </p:nvGrpSpPr>
      <p:grpSpPr>
        <a:xfrm>
          <a:off x="0" y="0"/>
          <a:ext cx="0" cy="0"/>
          <a:chOff x="0" y="0"/>
          <a:chExt cx="0" cy="0"/>
        </a:xfrm>
      </p:grpSpPr>
      <p:grpSp>
        <p:nvGrpSpPr>
          <p:cNvPr id="1300" name="Google Shape;1300;p15"/>
          <p:cNvGrpSpPr/>
          <p:nvPr/>
        </p:nvGrpSpPr>
        <p:grpSpPr>
          <a:xfrm>
            <a:off x="132950" y="288834"/>
            <a:ext cx="8878100" cy="4565827"/>
            <a:chOff x="132949" y="231750"/>
            <a:chExt cx="8878100" cy="4680019"/>
          </a:xfrm>
        </p:grpSpPr>
        <p:grpSp>
          <p:nvGrpSpPr>
            <p:cNvPr id="1301" name="Google Shape;1301;p15"/>
            <p:cNvGrpSpPr/>
            <p:nvPr/>
          </p:nvGrpSpPr>
          <p:grpSpPr>
            <a:xfrm>
              <a:off x="132949" y="231800"/>
              <a:ext cx="3208658" cy="4679969"/>
              <a:chOff x="0" y="215773"/>
              <a:chExt cx="5161103" cy="6424999"/>
            </a:xfrm>
          </p:grpSpPr>
          <p:sp>
            <p:nvSpPr>
              <p:cNvPr id="1302" name="Google Shape;1302;p15"/>
              <p:cNvSpPr/>
              <p:nvPr/>
            </p:nvSpPr>
            <p:spPr>
              <a:xfrm>
                <a:off x="56001" y="276204"/>
                <a:ext cx="865142" cy="1080486"/>
              </a:xfrm>
              <a:custGeom>
                <a:rect b="b" l="l" r="r" t="t"/>
                <a:pathLst>
                  <a:path extrusionOk="0" h="1080486" w="865142">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303" name="Google Shape;1303;p15"/>
              <p:cNvGrpSpPr/>
              <p:nvPr/>
            </p:nvGrpSpPr>
            <p:grpSpPr>
              <a:xfrm>
                <a:off x="219442" y="513234"/>
                <a:ext cx="544011" cy="544011"/>
                <a:chOff x="219442" y="513234"/>
                <a:chExt cx="544011" cy="544011"/>
              </a:xfrm>
            </p:grpSpPr>
            <p:sp>
              <p:nvSpPr>
                <p:cNvPr id="1304" name="Google Shape;1304;p15"/>
                <p:cNvSpPr/>
                <p:nvPr/>
              </p:nvSpPr>
              <p:spPr>
                <a:xfrm>
                  <a:off x="219442" y="513234"/>
                  <a:ext cx="544011" cy="544011"/>
                </a:xfrm>
                <a:custGeom>
                  <a:rect b="b" l="l" r="r" t="t"/>
                  <a:pathLst>
                    <a:path extrusionOk="0" h="544011" w="544011">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5" name="Google Shape;1305;p15"/>
                <p:cNvSpPr/>
                <p:nvPr/>
              </p:nvSpPr>
              <p:spPr>
                <a:xfrm>
                  <a:off x="613699" y="521035"/>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6" name="Google Shape;1306;p15"/>
                <p:cNvSpPr/>
                <p:nvPr/>
              </p:nvSpPr>
              <p:spPr>
                <a:xfrm>
                  <a:off x="353594" y="681898"/>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7" name="Google Shape;1307;p15"/>
                <p:cNvSpPr/>
                <p:nvPr/>
              </p:nvSpPr>
              <p:spPr>
                <a:xfrm>
                  <a:off x="483646" y="521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8" name="Google Shape;1308;p15"/>
                <p:cNvSpPr/>
                <p:nvPr/>
              </p:nvSpPr>
              <p:spPr>
                <a:xfrm>
                  <a:off x="527680" y="916945"/>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9" name="Google Shape;1309;p15"/>
                <p:cNvSpPr/>
                <p:nvPr/>
              </p:nvSpPr>
              <p:spPr>
                <a:xfrm>
                  <a:off x="227244" y="637798"/>
                  <a:ext cx="97919" cy="15669"/>
                </a:xfrm>
                <a:custGeom>
                  <a:rect b="b" l="l" r="r" t="t"/>
                  <a:pathLst>
                    <a:path extrusionOk="0" h="15669" w="97919">
                      <a:moveTo>
                        <a:pt x="0" y="0"/>
                      </a:moveTo>
                      <a:lnTo>
                        <a:pt x="97919" y="0"/>
                      </a:lnTo>
                      <a:lnTo>
                        <a:pt x="97919"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0" name="Google Shape;1310;p15"/>
                <p:cNvSpPr/>
                <p:nvPr/>
              </p:nvSpPr>
              <p:spPr>
                <a:xfrm>
                  <a:off x="227244" y="777372"/>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1" name="Google Shape;1311;p15"/>
                <p:cNvSpPr/>
                <p:nvPr/>
              </p:nvSpPr>
              <p:spPr>
                <a:xfrm>
                  <a:off x="573764" y="737503"/>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2" name="Google Shape;1312;p15"/>
                <p:cNvSpPr/>
                <p:nvPr/>
              </p:nvSpPr>
              <p:spPr>
                <a:xfrm>
                  <a:off x="313659" y="597930"/>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3" name="Google Shape;1313;p15"/>
                <p:cNvSpPr/>
                <p:nvPr/>
              </p:nvSpPr>
              <p:spPr>
                <a:xfrm>
                  <a:off x="443712" y="877076"/>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314" name="Google Shape;1314;p15"/>
              <p:cNvSpPr/>
              <p:nvPr/>
            </p:nvSpPr>
            <p:spPr>
              <a:xfrm>
                <a:off x="62612" y="4538048"/>
                <a:ext cx="859258" cy="2046854"/>
              </a:xfrm>
              <a:custGeom>
                <a:rect b="b" l="l" r="r" t="t"/>
                <a:pathLst>
                  <a:path extrusionOk="0" h="2046854" w="859258">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5" name="Google Shape;1315;p15"/>
              <p:cNvSpPr/>
              <p:nvPr/>
            </p:nvSpPr>
            <p:spPr>
              <a:xfrm>
                <a:off x="747454" y="5595129"/>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6" name="Google Shape;1316;p15"/>
              <p:cNvSpPr/>
              <p:nvPr/>
            </p:nvSpPr>
            <p:spPr>
              <a:xfrm>
                <a:off x="701502" y="549687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7" name="Google Shape;1317;p15"/>
              <p:cNvSpPr/>
              <p:nvPr/>
            </p:nvSpPr>
            <p:spPr>
              <a:xfrm>
                <a:off x="786727" y="2366960"/>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8" name="Google Shape;1318;p15"/>
              <p:cNvSpPr/>
              <p:nvPr/>
            </p:nvSpPr>
            <p:spPr>
              <a:xfrm>
                <a:off x="57852" y="2189568"/>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9" name="Google Shape;1319;p15"/>
              <p:cNvSpPr/>
              <p:nvPr/>
            </p:nvSpPr>
            <p:spPr>
              <a:xfrm>
                <a:off x="786727" y="2143616"/>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0" name="Google Shape;1320;p15"/>
              <p:cNvSpPr/>
              <p:nvPr/>
            </p:nvSpPr>
            <p:spPr>
              <a:xfrm>
                <a:off x="57852" y="1966290"/>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1" name="Google Shape;1321;p15"/>
              <p:cNvSpPr/>
              <p:nvPr/>
            </p:nvSpPr>
            <p:spPr>
              <a:xfrm>
                <a:off x="786727" y="192033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2" name="Google Shape;1322;p15"/>
              <p:cNvSpPr/>
              <p:nvPr/>
            </p:nvSpPr>
            <p:spPr>
              <a:xfrm>
                <a:off x="61885" y="1743012"/>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3" name="Google Shape;1323;p15"/>
              <p:cNvSpPr/>
              <p:nvPr/>
            </p:nvSpPr>
            <p:spPr>
              <a:xfrm>
                <a:off x="786727" y="1697061"/>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4" name="Google Shape;1324;p15"/>
              <p:cNvSpPr/>
              <p:nvPr/>
            </p:nvSpPr>
            <p:spPr>
              <a:xfrm>
                <a:off x="61885" y="2412911"/>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5" name="Google Shape;1325;p15"/>
              <p:cNvSpPr/>
              <p:nvPr/>
            </p:nvSpPr>
            <p:spPr>
              <a:xfrm>
                <a:off x="232996" y="4669357"/>
                <a:ext cx="689866" cy="689866"/>
              </a:xfrm>
              <a:custGeom>
                <a:rect b="b" l="l" r="r" t="t"/>
                <a:pathLst>
                  <a:path extrusionOk="0" h="689866" w="689866">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6" name="Google Shape;1326;p15"/>
              <p:cNvSpPr/>
              <p:nvPr/>
            </p:nvSpPr>
            <p:spPr>
              <a:xfrm>
                <a:off x="732908" y="4679275"/>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7" name="Google Shape;1327;p15"/>
              <p:cNvSpPr/>
              <p:nvPr/>
            </p:nvSpPr>
            <p:spPr>
              <a:xfrm>
                <a:off x="403116" y="4883246"/>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8" name="Google Shape;1328;p15"/>
              <p:cNvSpPr/>
              <p:nvPr/>
            </p:nvSpPr>
            <p:spPr>
              <a:xfrm>
                <a:off x="568012" y="4679275"/>
                <a:ext cx="19835" cy="465993"/>
              </a:xfrm>
              <a:custGeom>
                <a:rect b="b" l="l" r="r" t="t"/>
                <a:pathLst>
                  <a:path extrusionOk="0" h="465993" w="19835">
                    <a:moveTo>
                      <a:pt x="0" y="0"/>
                    </a:moveTo>
                    <a:lnTo>
                      <a:pt x="19835" y="0"/>
                    </a:lnTo>
                    <a:lnTo>
                      <a:pt x="19835" y="465993"/>
                    </a:lnTo>
                    <a:lnTo>
                      <a:pt x="0" y="46599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9" name="Google Shape;1329;p15"/>
              <p:cNvSpPr/>
              <p:nvPr/>
            </p:nvSpPr>
            <p:spPr>
              <a:xfrm>
                <a:off x="623881" y="5181302"/>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0" name="Google Shape;1330;p15"/>
              <p:cNvSpPr/>
              <p:nvPr/>
            </p:nvSpPr>
            <p:spPr>
              <a:xfrm>
                <a:off x="242914" y="4827377"/>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1" name="Google Shape;1331;p15"/>
              <p:cNvSpPr/>
              <p:nvPr/>
            </p:nvSpPr>
            <p:spPr>
              <a:xfrm>
                <a:off x="242914" y="5004373"/>
                <a:ext cx="453960" cy="19835"/>
              </a:xfrm>
              <a:custGeom>
                <a:rect b="b" l="l" r="r" t="t"/>
                <a:pathLst>
                  <a:path extrusionOk="0" h="19835" w="453960">
                    <a:moveTo>
                      <a:pt x="0" y="0"/>
                    </a:moveTo>
                    <a:lnTo>
                      <a:pt x="453960" y="0"/>
                    </a:lnTo>
                    <a:lnTo>
                      <a:pt x="45396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2" name="Google Shape;1332;p15"/>
              <p:cNvSpPr/>
              <p:nvPr/>
            </p:nvSpPr>
            <p:spPr>
              <a:xfrm>
                <a:off x="682328" y="4953727"/>
                <a:ext cx="120994" cy="121060"/>
              </a:xfrm>
              <a:custGeom>
                <a:rect b="b" l="l" r="r" t="t"/>
                <a:pathLst>
                  <a:path extrusionOk="0" h="121060" w="120994">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3" name="Google Shape;1333;p15"/>
              <p:cNvSpPr/>
              <p:nvPr/>
            </p:nvSpPr>
            <p:spPr>
              <a:xfrm>
                <a:off x="352536" y="4776731"/>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4" name="Google Shape;1334;p15"/>
              <p:cNvSpPr/>
              <p:nvPr/>
            </p:nvSpPr>
            <p:spPr>
              <a:xfrm>
                <a:off x="517432" y="5130722"/>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5" name="Google Shape;1335;p15"/>
              <p:cNvSpPr/>
              <p:nvPr/>
            </p:nvSpPr>
            <p:spPr>
              <a:xfrm>
                <a:off x="334288" y="6199638"/>
                <a:ext cx="120994" cy="121060"/>
              </a:xfrm>
              <a:custGeom>
                <a:rect b="b" l="l" r="r" t="t"/>
                <a:pathLst>
                  <a:path extrusionOk="0" h="121060" w="120994">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6" name="Google Shape;1336;p15"/>
              <p:cNvSpPr/>
              <p:nvPr/>
            </p:nvSpPr>
            <p:spPr>
              <a:xfrm>
                <a:off x="62612" y="5928029"/>
                <a:ext cx="664344" cy="664345"/>
              </a:xfrm>
              <a:custGeom>
                <a:rect b="b" l="l" r="r" t="t"/>
                <a:pathLst>
                  <a:path extrusionOk="0" h="664345" w="664344">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7" name="Google Shape;1337;p15"/>
              <p:cNvSpPr/>
              <p:nvPr/>
            </p:nvSpPr>
            <p:spPr>
              <a:xfrm>
                <a:off x="49389" y="266286"/>
                <a:ext cx="4990587" cy="3734031"/>
              </a:xfrm>
              <a:custGeom>
                <a:rect b="b" l="l" r="r" t="t"/>
                <a:pathLst>
                  <a:path extrusionOk="0" h="3734031" w="4990587">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8" name="Google Shape;1338;p15"/>
              <p:cNvSpPr/>
              <p:nvPr/>
            </p:nvSpPr>
            <p:spPr>
              <a:xfrm>
                <a:off x="5040043" y="215773"/>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9" name="Google Shape;1339;p15"/>
              <p:cNvSpPr/>
              <p:nvPr/>
            </p:nvSpPr>
            <p:spPr>
              <a:xfrm>
                <a:off x="0" y="4000384"/>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0" name="Google Shape;1340;p15"/>
              <p:cNvSpPr/>
              <p:nvPr/>
            </p:nvSpPr>
            <p:spPr>
              <a:xfrm>
                <a:off x="903027" y="276204"/>
                <a:ext cx="4117180" cy="6318616"/>
              </a:xfrm>
              <a:custGeom>
                <a:rect b="b" l="l" r="r" t="t"/>
                <a:pathLst>
                  <a:path extrusionOk="0" h="6318616" w="411718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1" name="Google Shape;1341;p15"/>
              <p:cNvSpPr/>
              <p:nvPr/>
            </p:nvSpPr>
            <p:spPr>
              <a:xfrm>
                <a:off x="5020207" y="6529034"/>
                <a:ext cx="111738" cy="111738"/>
              </a:xfrm>
              <a:custGeom>
                <a:rect b="b" l="l" r="r" t="t"/>
                <a:pathLst>
                  <a:path extrusionOk="0" h="111738" w="111738">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2" name="Google Shape;1342;p15"/>
              <p:cNvSpPr/>
              <p:nvPr/>
            </p:nvSpPr>
            <p:spPr>
              <a:xfrm>
                <a:off x="375280" y="6572539"/>
                <a:ext cx="1673755" cy="19835"/>
              </a:xfrm>
              <a:custGeom>
                <a:rect b="b" l="l" r="r" t="t"/>
                <a:pathLst>
                  <a:path extrusionOk="0" h="19835" w="1673755">
                    <a:moveTo>
                      <a:pt x="0" y="0"/>
                    </a:moveTo>
                    <a:lnTo>
                      <a:pt x="1673755" y="0"/>
                    </a:lnTo>
                    <a:lnTo>
                      <a:pt x="1673755"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343" name="Google Shape;1343;p15"/>
            <p:cNvGrpSpPr/>
            <p:nvPr/>
          </p:nvGrpSpPr>
          <p:grpSpPr>
            <a:xfrm>
              <a:off x="5802433" y="231750"/>
              <a:ext cx="3208617" cy="4679969"/>
              <a:chOff x="7029045" y="215707"/>
              <a:chExt cx="5161037" cy="6424998"/>
            </a:xfrm>
          </p:grpSpPr>
          <p:sp>
            <p:nvSpPr>
              <p:cNvPr id="1344" name="Google Shape;1344;p15"/>
              <p:cNvSpPr/>
              <p:nvPr/>
            </p:nvSpPr>
            <p:spPr>
              <a:xfrm>
                <a:off x="11268938" y="5499788"/>
                <a:ext cx="865142" cy="1080420"/>
              </a:xfrm>
              <a:custGeom>
                <a:rect b="b" l="l" r="r" t="t"/>
                <a:pathLst>
                  <a:path extrusionOk="0" h="1080420" w="865142">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345" name="Google Shape;1345;p15"/>
              <p:cNvGrpSpPr/>
              <p:nvPr/>
            </p:nvGrpSpPr>
            <p:grpSpPr>
              <a:xfrm>
                <a:off x="11426627" y="5799233"/>
                <a:ext cx="544011" cy="544012"/>
                <a:chOff x="11426627" y="5799233"/>
                <a:chExt cx="544011" cy="544012"/>
              </a:xfrm>
            </p:grpSpPr>
            <p:sp>
              <p:nvSpPr>
                <p:cNvPr id="1346" name="Google Shape;1346;p15"/>
                <p:cNvSpPr/>
                <p:nvPr/>
              </p:nvSpPr>
              <p:spPr>
                <a:xfrm>
                  <a:off x="11426627" y="5799233"/>
                  <a:ext cx="544011" cy="544012"/>
                </a:xfrm>
                <a:custGeom>
                  <a:rect b="b" l="l" r="r" t="t"/>
                  <a:pathLst>
                    <a:path extrusionOk="0" h="544012" w="544011">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7" name="Google Shape;1347;p15"/>
                <p:cNvSpPr/>
                <p:nvPr/>
              </p:nvSpPr>
              <p:spPr>
                <a:xfrm>
                  <a:off x="11560779" y="6107537"/>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8" name="Google Shape;1348;p15"/>
                <p:cNvSpPr/>
                <p:nvPr/>
              </p:nvSpPr>
              <p:spPr>
                <a:xfrm>
                  <a:off x="11820884" y="5807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9" name="Google Shape;1349;p15"/>
                <p:cNvSpPr/>
                <p:nvPr/>
              </p:nvSpPr>
              <p:spPr>
                <a:xfrm>
                  <a:off x="11690832" y="5967964"/>
                  <a:ext cx="15669" cy="367545"/>
                </a:xfrm>
                <a:custGeom>
                  <a:rect b="b" l="l" r="r" t="t"/>
                  <a:pathLst>
                    <a:path extrusionOk="0" h="367545" w="15669">
                      <a:moveTo>
                        <a:pt x="0" y="0"/>
                      </a:moveTo>
                      <a:lnTo>
                        <a:pt x="15669" y="0"/>
                      </a:lnTo>
                      <a:lnTo>
                        <a:pt x="15669"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0" name="Google Shape;1350;p15"/>
                <p:cNvSpPr/>
                <p:nvPr/>
              </p:nvSpPr>
              <p:spPr>
                <a:xfrm>
                  <a:off x="11434429" y="5923864"/>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1" name="Google Shape;1351;p15"/>
                <p:cNvSpPr/>
                <p:nvPr/>
              </p:nvSpPr>
              <p:spPr>
                <a:xfrm>
                  <a:off x="11864918" y="6203010"/>
                  <a:ext cx="97919" cy="15669"/>
                </a:xfrm>
                <a:custGeom>
                  <a:rect b="b" l="l" r="r" t="t"/>
                  <a:pathLst>
                    <a:path extrusionOk="0" h="15669" w="97919">
                      <a:moveTo>
                        <a:pt x="0" y="0"/>
                      </a:moveTo>
                      <a:lnTo>
                        <a:pt x="97920" y="0"/>
                      </a:lnTo>
                      <a:lnTo>
                        <a:pt x="97920"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2" name="Google Shape;1352;p15"/>
                <p:cNvSpPr/>
                <p:nvPr/>
              </p:nvSpPr>
              <p:spPr>
                <a:xfrm>
                  <a:off x="11604813" y="6063437"/>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3" name="Google Shape;1353;p15"/>
                <p:cNvSpPr/>
                <p:nvPr/>
              </p:nvSpPr>
              <p:spPr>
                <a:xfrm>
                  <a:off x="11520844" y="6023502"/>
                  <a:ext cx="95473" cy="95473"/>
                </a:xfrm>
                <a:custGeom>
                  <a:rect b="b" l="l" r="r" t="t"/>
                  <a:pathLst>
                    <a:path extrusionOk="0" h="95473" w="95473">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4" name="Google Shape;1354;p15"/>
                <p:cNvSpPr/>
                <p:nvPr/>
              </p:nvSpPr>
              <p:spPr>
                <a:xfrm>
                  <a:off x="11780949" y="6163076"/>
                  <a:ext cx="95473" cy="95473"/>
                </a:xfrm>
                <a:custGeom>
                  <a:rect b="b" l="l" r="r" t="t"/>
                  <a:pathLst>
                    <a:path extrusionOk="0" h="95473" w="95473">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5" name="Google Shape;1355;p15"/>
                <p:cNvSpPr/>
                <p:nvPr/>
              </p:nvSpPr>
              <p:spPr>
                <a:xfrm>
                  <a:off x="11650897" y="5883929"/>
                  <a:ext cx="95472" cy="95473"/>
                </a:xfrm>
                <a:custGeom>
                  <a:rect b="b" l="l" r="r" t="t"/>
                  <a:pathLst>
                    <a:path extrusionOk="0" h="95473" w="95472">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356" name="Google Shape;1356;p15"/>
              <p:cNvSpPr/>
              <p:nvPr/>
            </p:nvSpPr>
            <p:spPr>
              <a:xfrm>
                <a:off x="11268145" y="271575"/>
                <a:ext cx="859258" cy="2046854"/>
              </a:xfrm>
              <a:custGeom>
                <a:rect b="b" l="l" r="r" t="t"/>
                <a:pathLst>
                  <a:path extrusionOk="0" h="2046854" w="859258">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7" name="Google Shape;1357;p15"/>
              <p:cNvSpPr/>
              <p:nvPr/>
            </p:nvSpPr>
            <p:spPr>
              <a:xfrm>
                <a:off x="11422793" y="271575"/>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8" name="Google Shape;1358;p15"/>
              <p:cNvSpPr/>
              <p:nvPr/>
            </p:nvSpPr>
            <p:spPr>
              <a:xfrm>
                <a:off x="11376841" y="1247861"/>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9" name="Google Shape;1359;p15"/>
              <p:cNvSpPr/>
              <p:nvPr/>
            </p:nvSpPr>
            <p:spPr>
              <a:xfrm>
                <a:off x="11291616" y="4377780"/>
                <a:ext cx="111738" cy="111738"/>
              </a:xfrm>
              <a:custGeom>
                <a:rect b="b" l="l" r="r" t="t"/>
                <a:pathLst>
                  <a:path extrusionOk="0" h="111738"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0" name="Google Shape;1360;p15"/>
              <p:cNvSpPr/>
              <p:nvPr/>
            </p:nvSpPr>
            <p:spPr>
              <a:xfrm>
                <a:off x="11389866" y="4647076"/>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1" name="Google Shape;1361;p15"/>
              <p:cNvSpPr/>
              <p:nvPr/>
            </p:nvSpPr>
            <p:spPr>
              <a:xfrm>
                <a:off x="11291616" y="4601124"/>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2" name="Google Shape;1362;p15"/>
              <p:cNvSpPr/>
              <p:nvPr/>
            </p:nvSpPr>
            <p:spPr>
              <a:xfrm>
                <a:off x="11389866" y="4870353"/>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3" name="Google Shape;1363;p15"/>
              <p:cNvSpPr/>
              <p:nvPr/>
            </p:nvSpPr>
            <p:spPr>
              <a:xfrm>
                <a:off x="11291616" y="4824402"/>
                <a:ext cx="111738" cy="111738"/>
              </a:xfrm>
              <a:custGeom>
                <a:rect b="b" l="l" r="r" t="t"/>
                <a:pathLst>
                  <a:path extrusionOk="0" h="111738" w="111738">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4" name="Google Shape;1364;p15"/>
              <p:cNvSpPr/>
              <p:nvPr/>
            </p:nvSpPr>
            <p:spPr>
              <a:xfrm>
                <a:off x="11389866" y="5093631"/>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5" name="Google Shape;1365;p15"/>
              <p:cNvSpPr/>
              <p:nvPr/>
            </p:nvSpPr>
            <p:spPr>
              <a:xfrm>
                <a:off x="11291616" y="5047679"/>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6" name="Google Shape;1366;p15"/>
              <p:cNvSpPr/>
              <p:nvPr/>
            </p:nvSpPr>
            <p:spPr>
              <a:xfrm>
                <a:off x="11389866" y="4423798"/>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7" name="Google Shape;1367;p15"/>
              <p:cNvSpPr/>
              <p:nvPr/>
            </p:nvSpPr>
            <p:spPr>
              <a:xfrm>
                <a:off x="11267285" y="1497255"/>
                <a:ext cx="689865" cy="689866"/>
              </a:xfrm>
              <a:custGeom>
                <a:rect b="b" l="l" r="r" t="t"/>
                <a:pathLst>
                  <a:path extrusionOk="0" h="689866" w="689865">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8" name="Google Shape;1368;p15"/>
              <p:cNvSpPr/>
              <p:nvPr/>
            </p:nvSpPr>
            <p:spPr>
              <a:xfrm>
                <a:off x="11437339" y="1888140"/>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9" name="Google Shape;1369;p15"/>
              <p:cNvSpPr/>
              <p:nvPr/>
            </p:nvSpPr>
            <p:spPr>
              <a:xfrm>
                <a:off x="11767131" y="1507173"/>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0" name="Google Shape;1370;p15"/>
              <p:cNvSpPr/>
              <p:nvPr/>
            </p:nvSpPr>
            <p:spPr>
              <a:xfrm>
                <a:off x="11602235" y="1711210"/>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1" name="Google Shape;1371;p15"/>
              <p:cNvSpPr/>
              <p:nvPr/>
            </p:nvSpPr>
            <p:spPr>
              <a:xfrm>
                <a:off x="11277203" y="1655341"/>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2" name="Google Shape;1372;p15"/>
              <p:cNvSpPr/>
              <p:nvPr/>
            </p:nvSpPr>
            <p:spPr>
              <a:xfrm>
                <a:off x="11823066" y="2009266"/>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3" name="Google Shape;1373;p15"/>
              <p:cNvSpPr/>
              <p:nvPr/>
            </p:nvSpPr>
            <p:spPr>
              <a:xfrm>
                <a:off x="11493207" y="1832271"/>
                <a:ext cx="453960" cy="19835"/>
              </a:xfrm>
              <a:custGeom>
                <a:rect b="b" l="l" r="r" t="t"/>
                <a:pathLst>
                  <a:path extrusionOk="0" h="19835" w="453960">
                    <a:moveTo>
                      <a:pt x="0" y="0"/>
                    </a:moveTo>
                    <a:lnTo>
                      <a:pt x="453961" y="0"/>
                    </a:lnTo>
                    <a:lnTo>
                      <a:pt x="45396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4" name="Google Shape;1374;p15"/>
              <p:cNvSpPr/>
              <p:nvPr/>
            </p:nvSpPr>
            <p:spPr>
              <a:xfrm>
                <a:off x="11386759" y="1781691"/>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5" name="Google Shape;1375;p15"/>
              <p:cNvSpPr/>
              <p:nvPr/>
            </p:nvSpPr>
            <p:spPr>
              <a:xfrm>
                <a:off x="11716551" y="1958687"/>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6" name="Google Shape;1376;p15"/>
              <p:cNvSpPr/>
              <p:nvPr/>
            </p:nvSpPr>
            <p:spPr>
              <a:xfrm>
                <a:off x="11551655" y="1604695"/>
                <a:ext cx="120993" cy="121060"/>
              </a:xfrm>
              <a:custGeom>
                <a:rect b="b" l="l" r="r" t="t"/>
                <a:pathLst>
                  <a:path extrusionOk="0" h="121060" w="120993">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7" name="Google Shape;1377;p15"/>
              <p:cNvSpPr/>
              <p:nvPr/>
            </p:nvSpPr>
            <p:spPr>
              <a:xfrm>
                <a:off x="11734799" y="535780"/>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8" name="Google Shape;1378;p15"/>
              <p:cNvSpPr/>
              <p:nvPr/>
            </p:nvSpPr>
            <p:spPr>
              <a:xfrm>
                <a:off x="11463124" y="264104"/>
                <a:ext cx="664344" cy="664345"/>
              </a:xfrm>
              <a:custGeom>
                <a:rect b="b" l="l" r="r" t="t"/>
                <a:pathLst>
                  <a:path extrusionOk="0" h="664345" w="664344">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9" name="Google Shape;1379;p15"/>
              <p:cNvSpPr/>
              <p:nvPr/>
            </p:nvSpPr>
            <p:spPr>
              <a:xfrm>
                <a:off x="7150105" y="2856161"/>
                <a:ext cx="4990587" cy="3734031"/>
              </a:xfrm>
              <a:custGeom>
                <a:rect b="b" l="l" r="r" t="t"/>
                <a:pathLst>
                  <a:path extrusionOk="0" h="3734031" w="4990587">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0" name="Google Shape;1380;p15"/>
              <p:cNvSpPr/>
              <p:nvPr/>
            </p:nvSpPr>
            <p:spPr>
              <a:xfrm>
                <a:off x="7029045" y="6519711"/>
                <a:ext cx="121060" cy="120994"/>
              </a:xfrm>
              <a:custGeom>
                <a:rect b="b" l="l" r="r" t="t"/>
                <a:pathLst>
                  <a:path extrusionOk="0" h="120994" w="12106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1" name="Google Shape;1381;p15"/>
              <p:cNvSpPr/>
              <p:nvPr/>
            </p:nvSpPr>
            <p:spPr>
              <a:xfrm>
                <a:off x="12069022" y="2735100"/>
                <a:ext cx="121060" cy="120994"/>
              </a:xfrm>
              <a:custGeom>
                <a:rect b="b" l="l" r="r" t="t"/>
                <a:pathLst>
                  <a:path extrusionOk="0" h="120994" w="12106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2" name="Google Shape;1382;p15"/>
              <p:cNvSpPr/>
              <p:nvPr/>
            </p:nvSpPr>
            <p:spPr>
              <a:xfrm>
                <a:off x="7169941" y="261658"/>
                <a:ext cx="4117179" cy="6318550"/>
              </a:xfrm>
              <a:custGeom>
                <a:rect b="b" l="l" r="r" t="t"/>
                <a:pathLst>
                  <a:path extrusionOk="0" h="6318550" w="4117179">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3" name="Google Shape;1383;p15"/>
              <p:cNvSpPr/>
              <p:nvPr/>
            </p:nvSpPr>
            <p:spPr>
              <a:xfrm>
                <a:off x="7058202" y="215707"/>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4" name="Google Shape;1384;p15"/>
              <p:cNvSpPr/>
              <p:nvPr/>
            </p:nvSpPr>
            <p:spPr>
              <a:xfrm>
                <a:off x="10141112" y="264104"/>
                <a:ext cx="1673755" cy="19835"/>
              </a:xfrm>
              <a:custGeom>
                <a:rect b="b" l="l" r="r" t="t"/>
                <a:pathLst>
                  <a:path extrusionOk="0" h="19835" w="1673755">
                    <a:moveTo>
                      <a:pt x="0" y="0"/>
                    </a:moveTo>
                    <a:lnTo>
                      <a:pt x="1673756" y="0"/>
                    </a:lnTo>
                    <a:lnTo>
                      <a:pt x="1673756"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385" name="Google Shape;1385;p15"/>
            <p:cNvGrpSpPr/>
            <p:nvPr/>
          </p:nvGrpSpPr>
          <p:grpSpPr>
            <a:xfrm rot="-5400000">
              <a:off x="4542463" y="109238"/>
              <a:ext cx="59100" cy="384850"/>
              <a:chOff x="1263425" y="3257275"/>
              <a:chExt cx="59100" cy="384850"/>
            </a:xfrm>
          </p:grpSpPr>
          <p:sp>
            <p:nvSpPr>
              <p:cNvPr id="1386" name="Google Shape;1386;p15"/>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387" name="Google Shape;1387;p15"/>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388" name="Google Shape;1388;p15"/>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1389" name="Google Shape;1389;p15"/>
            <p:cNvGrpSpPr/>
            <p:nvPr/>
          </p:nvGrpSpPr>
          <p:grpSpPr>
            <a:xfrm rot="-5400000">
              <a:off x="4553050" y="4649063"/>
              <a:ext cx="59100" cy="384850"/>
              <a:chOff x="1263425" y="3257275"/>
              <a:chExt cx="59100" cy="384850"/>
            </a:xfrm>
          </p:grpSpPr>
          <p:sp>
            <p:nvSpPr>
              <p:cNvPr id="1390" name="Google Shape;1390;p15"/>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391" name="Google Shape;1391;p15"/>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392" name="Google Shape;1392;p15"/>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sp>
        <p:nvSpPr>
          <p:cNvPr id="1393" name="Google Shape;1393;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94" name="Google Shape;1394;p15"/>
          <p:cNvSpPr txBox="1"/>
          <p:nvPr>
            <p:ph idx="1" type="subTitle"/>
          </p:nvPr>
        </p:nvSpPr>
        <p:spPr>
          <a:xfrm>
            <a:off x="824775" y="1113300"/>
            <a:ext cx="7407900" cy="102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1_1_1_1_1">
    <p:spTree>
      <p:nvGrpSpPr>
        <p:cNvPr id="1395" name="Shape 1395"/>
        <p:cNvGrpSpPr/>
        <p:nvPr/>
      </p:nvGrpSpPr>
      <p:grpSpPr>
        <a:xfrm>
          <a:off x="0" y="0"/>
          <a:ext cx="0" cy="0"/>
          <a:chOff x="0" y="0"/>
          <a:chExt cx="0" cy="0"/>
        </a:xfrm>
      </p:grpSpPr>
      <p:grpSp>
        <p:nvGrpSpPr>
          <p:cNvPr id="1396" name="Google Shape;1396;p16"/>
          <p:cNvGrpSpPr/>
          <p:nvPr/>
        </p:nvGrpSpPr>
        <p:grpSpPr>
          <a:xfrm>
            <a:off x="132950" y="288834"/>
            <a:ext cx="8878100" cy="4565827"/>
            <a:chOff x="132949" y="231750"/>
            <a:chExt cx="8878100" cy="4680019"/>
          </a:xfrm>
        </p:grpSpPr>
        <p:grpSp>
          <p:nvGrpSpPr>
            <p:cNvPr id="1397" name="Google Shape;1397;p16"/>
            <p:cNvGrpSpPr/>
            <p:nvPr/>
          </p:nvGrpSpPr>
          <p:grpSpPr>
            <a:xfrm>
              <a:off x="132949" y="231800"/>
              <a:ext cx="3208658" cy="4679969"/>
              <a:chOff x="0" y="215773"/>
              <a:chExt cx="5161103" cy="6424999"/>
            </a:xfrm>
          </p:grpSpPr>
          <p:sp>
            <p:nvSpPr>
              <p:cNvPr id="1398" name="Google Shape;1398;p16"/>
              <p:cNvSpPr/>
              <p:nvPr/>
            </p:nvSpPr>
            <p:spPr>
              <a:xfrm>
                <a:off x="56001" y="276204"/>
                <a:ext cx="865142" cy="1080486"/>
              </a:xfrm>
              <a:custGeom>
                <a:rect b="b" l="l" r="r" t="t"/>
                <a:pathLst>
                  <a:path extrusionOk="0" h="1080486" w="865142">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399" name="Google Shape;1399;p16"/>
              <p:cNvGrpSpPr/>
              <p:nvPr/>
            </p:nvGrpSpPr>
            <p:grpSpPr>
              <a:xfrm>
                <a:off x="219442" y="513234"/>
                <a:ext cx="544011" cy="544011"/>
                <a:chOff x="219442" y="513234"/>
                <a:chExt cx="544011" cy="544011"/>
              </a:xfrm>
            </p:grpSpPr>
            <p:sp>
              <p:nvSpPr>
                <p:cNvPr id="1400" name="Google Shape;1400;p16"/>
                <p:cNvSpPr/>
                <p:nvPr/>
              </p:nvSpPr>
              <p:spPr>
                <a:xfrm>
                  <a:off x="219442" y="513234"/>
                  <a:ext cx="544011" cy="544011"/>
                </a:xfrm>
                <a:custGeom>
                  <a:rect b="b" l="l" r="r" t="t"/>
                  <a:pathLst>
                    <a:path extrusionOk="0" h="544011" w="544011">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1" name="Google Shape;1401;p16"/>
                <p:cNvSpPr/>
                <p:nvPr/>
              </p:nvSpPr>
              <p:spPr>
                <a:xfrm>
                  <a:off x="613699" y="521035"/>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2" name="Google Shape;1402;p16"/>
                <p:cNvSpPr/>
                <p:nvPr/>
              </p:nvSpPr>
              <p:spPr>
                <a:xfrm>
                  <a:off x="353594" y="681898"/>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3" name="Google Shape;1403;p16"/>
                <p:cNvSpPr/>
                <p:nvPr/>
              </p:nvSpPr>
              <p:spPr>
                <a:xfrm>
                  <a:off x="483646" y="521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4" name="Google Shape;1404;p16"/>
                <p:cNvSpPr/>
                <p:nvPr/>
              </p:nvSpPr>
              <p:spPr>
                <a:xfrm>
                  <a:off x="527680" y="916945"/>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5" name="Google Shape;1405;p16"/>
                <p:cNvSpPr/>
                <p:nvPr/>
              </p:nvSpPr>
              <p:spPr>
                <a:xfrm>
                  <a:off x="227244" y="637798"/>
                  <a:ext cx="97919" cy="15669"/>
                </a:xfrm>
                <a:custGeom>
                  <a:rect b="b" l="l" r="r" t="t"/>
                  <a:pathLst>
                    <a:path extrusionOk="0" h="15669" w="97919">
                      <a:moveTo>
                        <a:pt x="0" y="0"/>
                      </a:moveTo>
                      <a:lnTo>
                        <a:pt x="97919" y="0"/>
                      </a:lnTo>
                      <a:lnTo>
                        <a:pt x="97919"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6" name="Google Shape;1406;p16"/>
                <p:cNvSpPr/>
                <p:nvPr/>
              </p:nvSpPr>
              <p:spPr>
                <a:xfrm>
                  <a:off x="227244" y="777372"/>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7" name="Google Shape;1407;p16"/>
                <p:cNvSpPr/>
                <p:nvPr/>
              </p:nvSpPr>
              <p:spPr>
                <a:xfrm>
                  <a:off x="573764" y="737503"/>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8" name="Google Shape;1408;p16"/>
                <p:cNvSpPr/>
                <p:nvPr/>
              </p:nvSpPr>
              <p:spPr>
                <a:xfrm>
                  <a:off x="313659" y="597930"/>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9" name="Google Shape;1409;p16"/>
                <p:cNvSpPr/>
                <p:nvPr/>
              </p:nvSpPr>
              <p:spPr>
                <a:xfrm>
                  <a:off x="443712" y="877076"/>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410" name="Google Shape;1410;p16"/>
              <p:cNvSpPr/>
              <p:nvPr/>
            </p:nvSpPr>
            <p:spPr>
              <a:xfrm>
                <a:off x="62612" y="4538048"/>
                <a:ext cx="859258" cy="2046854"/>
              </a:xfrm>
              <a:custGeom>
                <a:rect b="b" l="l" r="r" t="t"/>
                <a:pathLst>
                  <a:path extrusionOk="0" h="2046854" w="859258">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1" name="Google Shape;1411;p16"/>
              <p:cNvSpPr/>
              <p:nvPr/>
            </p:nvSpPr>
            <p:spPr>
              <a:xfrm>
                <a:off x="747454" y="5595129"/>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2" name="Google Shape;1412;p16"/>
              <p:cNvSpPr/>
              <p:nvPr/>
            </p:nvSpPr>
            <p:spPr>
              <a:xfrm>
                <a:off x="701502" y="549687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3" name="Google Shape;1413;p16"/>
              <p:cNvSpPr/>
              <p:nvPr/>
            </p:nvSpPr>
            <p:spPr>
              <a:xfrm>
                <a:off x="786727" y="2366960"/>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4" name="Google Shape;1414;p16"/>
              <p:cNvSpPr/>
              <p:nvPr/>
            </p:nvSpPr>
            <p:spPr>
              <a:xfrm>
                <a:off x="57852" y="2189568"/>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5" name="Google Shape;1415;p16"/>
              <p:cNvSpPr/>
              <p:nvPr/>
            </p:nvSpPr>
            <p:spPr>
              <a:xfrm>
                <a:off x="786727" y="2143616"/>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6" name="Google Shape;1416;p16"/>
              <p:cNvSpPr/>
              <p:nvPr/>
            </p:nvSpPr>
            <p:spPr>
              <a:xfrm>
                <a:off x="57852" y="1966290"/>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7" name="Google Shape;1417;p16"/>
              <p:cNvSpPr/>
              <p:nvPr/>
            </p:nvSpPr>
            <p:spPr>
              <a:xfrm>
                <a:off x="786727" y="192033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8" name="Google Shape;1418;p16"/>
              <p:cNvSpPr/>
              <p:nvPr/>
            </p:nvSpPr>
            <p:spPr>
              <a:xfrm>
                <a:off x="61885" y="1743012"/>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9" name="Google Shape;1419;p16"/>
              <p:cNvSpPr/>
              <p:nvPr/>
            </p:nvSpPr>
            <p:spPr>
              <a:xfrm>
                <a:off x="786727" y="1697061"/>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0" name="Google Shape;1420;p16"/>
              <p:cNvSpPr/>
              <p:nvPr/>
            </p:nvSpPr>
            <p:spPr>
              <a:xfrm>
                <a:off x="61885" y="2412911"/>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1" name="Google Shape;1421;p16"/>
              <p:cNvSpPr/>
              <p:nvPr/>
            </p:nvSpPr>
            <p:spPr>
              <a:xfrm>
                <a:off x="232996" y="4669357"/>
                <a:ext cx="689866" cy="689866"/>
              </a:xfrm>
              <a:custGeom>
                <a:rect b="b" l="l" r="r" t="t"/>
                <a:pathLst>
                  <a:path extrusionOk="0" h="689866" w="689866">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2" name="Google Shape;1422;p16"/>
              <p:cNvSpPr/>
              <p:nvPr/>
            </p:nvSpPr>
            <p:spPr>
              <a:xfrm>
                <a:off x="732908" y="4679275"/>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3" name="Google Shape;1423;p16"/>
              <p:cNvSpPr/>
              <p:nvPr/>
            </p:nvSpPr>
            <p:spPr>
              <a:xfrm>
                <a:off x="403116" y="4883246"/>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4" name="Google Shape;1424;p16"/>
              <p:cNvSpPr/>
              <p:nvPr/>
            </p:nvSpPr>
            <p:spPr>
              <a:xfrm>
                <a:off x="568012" y="4679275"/>
                <a:ext cx="19835" cy="465993"/>
              </a:xfrm>
              <a:custGeom>
                <a:rect b="b" l="l" r="r" t="t"/>
                <a:pathLst>
                  <a:path extrusionOk="0" h="465993" w="19835">
                    <a:moveTo>
                      <a:pt x="0" y="0"/>
                    </a:moveTo>
                    <a:lnTo>
                      <a:pt x="19835" y="0"/>
                    </a:lnTo>
                    <a:lnTo>
                      <a:pt x="19835" y="465993"/>
                    </a:lnTo>
                    <a:lnTo>
                      <a:pt x="0" y="46599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5" name="Google Shape;1425;p16"/>
              <p:cNvSpPr/>
              <p:nvPr/>
            </p:nvSpPr>
            <p:spPr>
              <a:xfrm>
                <a:off x="623881" y="5181302"/>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6" name="Google Shape;1426;p16"/>
              <p:cNvSpPr/>
              <p:nvPr/>
            </p:nvSpPr>
            <p:spPr>
              <a:xfrm>
                <a:off x="242914" y="4827377"/>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7" name="Google Shape;1427;p16"/>
              <p:cNvSpPr/>
              <p:nvPr/>
            </p:nvSpPr>
            <p:spPr>
              <a:xfrm>
                <a:off x="242914" y="5004373"/>
                <a:ext cx="453960" cy="19835"/>
              </a:xfrm>
              <a:custGeom>
                <a:rect b="b" l="l" r="r" t="t"/>
                <a:pathLst>
                  <a:path extrusionOk="0" h="19835" w="453960">
                    <a:moveTo>
                      <a:pt x="0" y="0"/>
                    </a:moveTo>
                    <a:lnTo>
                      <a:pt x="453960" y="0"/>
                    </a:lnTo>
                    <a:lnTo>
                      <a:pt x="45396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8" name="Google Shape;1428;p16"/>
              <p:cNvSpPr/>
              <p:nvPr/>
            </p:nvSpPr>
            <p:spPr>
              <a:xfrm>
                <a:off x="682328" y="4953727"/>
                <a:ext cx="120994" cy="121060"/>
              </a:xfrm>
              <a:custGeom>
                <a:rect b="b" l="l" r="r" t="t"/>
                <a:pathLst>
                  <a:path extrusionOk="0" h="121060" w="120994">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9" name="Google Shape;1429;p16"/>
              <p:cNvSpPr/>
              <p:nvPr/>
            </p:nvSpPr>
            <p:spPr>
              <a:xfrm>
                <a:off x="352536" y="4776731"/>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0" name="Google Shape;1430;p16"/>
              <p:cNvSpPr/>
              <p:nvPr/>
            </p:nvSpPr>
            <p:spPr>
              <a:xfrm>
                <a:off x="517432" y="5130722"/>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1" name="Google Shape;1431;p16"/>
              <p:cNvSpPr/>
              <p:nvPr/>
            </p:nvSpPr>
            <p:spPr>
              <a:xfrm>
                <a:off x="334288" y="6199638"/>
                <a:ext cx="120994" cy="121060"/>
              </a:xfrm>
              <a:custGeom>
                <a:rect b="b" l="l" r="r" t="t"/>
                <a:pathLst>
                  <a:path extrusionOk="0" h="121060" w="120994">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2" name="Google Shape;1432;p16"/>
              <p:cNvSpPr/>
              <p:nvPr/>
            </p:nvSpPr>
            <p:spPr>
              <a:xfrm>
                <a:off x="62612" y="5928029"/>
                <a:ext cx="664344" cy="664345"/>
              </a:xfrm>
              <a:custGeom>
                <a:rect b="b" l="l" r="r" t="t"/>
                <a:pathLst>
                  <a:path extrusionOk="0" h="664345" w="664344">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3" name="Google Shape;1433;p16"/>
              <p:cNvSpPr/>
              <p:nvPr/>
            </p:nvSpPr>
            <p:spPr>
              <a:xfrm>
                <a:off x="49389" y="266286"/>
                <a:ext cx="4990587" cy="3734031"/>
              </a:xfrm>
              <a:custGeom>
                <a:rect b="b" l="l" r="r" t="t"/>
                <a:pathLst>
                  <a:path extrusionOk="0" h="3734031" w="4990587">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4" name="Google Shape;1434;p16"/>
              <p:cNvSpPr/>
              <p:nvPr/>
            </p:nvSpPr>
            <p:spPr>
              <a:xfrm>
                <a:off x="5040043" y="215773"/>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5" name="Google Shape;1435;p16"/>
              <p:cNvSpPr/>
              <p:nvPr/>
            </p:nvSpPr>
            <p:spPr>
              <a:xfrm>
                <a:off x="0" y="4000384"/>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6" name="Google Shape;1436;p16"/>
              <p:cNvSpPr/>
              <p:nvPr/>
            </p:nvSpPr>
            <p:spPr>
              <a:xfrm>
                <a:off x="903027" y="276204"/>
                <a:ext cx="4117180" cy="6318616"/>
              </a:xfrm>
              <a:custGeom>
                <a:rect b="b" l="l" r="r" t="t"/>
                <a:pathLst>
                  <a:path extrusionOk="0" h="6318616" w="411718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7" name="Google Shape;1437;p16"/>
              <p:cNvSpPr/>
              <p:nvPr/>
            </p:nvSpPr>
            <p:spPr>
              <a:xfrm>
                <a:off x="5020207" y="6529034"/>
                <a:ext cx="111738" cy="111738"/>
              </a:xfrm>
              <a:custGeom>
                <a:rect b="b" l="l" r="r" t="t"/>
                <a:pathLst>
                  <a:path extrusionOk="0" h="111738" w="111738">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8" name="Google Shape;1438;p16"/>
              <p:cNvSpPr/>
              <p:nvPr/>
            </p:nvSpPr>
            <p:spPr>
              <a:xfrm>
                <a:off x="375280" y="6572539"/>
                <a:ext cx="1673755" cy="19835"/>
              </a:xfrm>
              <a:custGeom>
                <a:rect b="b" l="l" r="r" t="t"/>
                <a:pathLst>
                  <a:path extrusionOk="0" h="19835" w="1673755">
                    <a:moveTo>
                      <a:pt x="0" y="0"/>
                    </a:moveTo>
                    <a:lnTo>
                      <a:pt x="1673755" y="0"/>
                    </a:lnTo>
                    <a:lnTo>
                      <a:pt x="1673755"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439" name="Google Shape;1439;p16"/>
            <p:cNvGrpSpPr/>
            <p:nvPr/>
          </p:nvGrpSpPr>
          <p:grpSpPr>
            <a:xfrm>
              <a:off x="5802433" y="231750"/>
              <a:ext cx="3208617" cy="4679969"/>
              <a:chOff x="7029045" y="215707"/>
              <a:chExt cx="5161037" cy="6424998"/>
            </a:xfrm>
          </p:grpSpPr>
          <p:sp>
            <p:nvSpPr>
              <p:cNvPr id="1440" name="Google Shape;1440;p16"/>
              <p:cNvSpPr/>
              <p:nvPr/>
            </p:nvSpPr>
            <p:spPr>
              <a:xfrm>
                <a:off x="11268938" y="5499788"/>
                <a:ext cx="865142" cy="1080420"/>
              </a:xfrm>
              <a:custGeom>
                <a:rect b="b" l="l" r="r" t="t"/>
                <a:pathLst>
                  <a:path extrusionOk="0" h="1080420" w="865142">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441" name="Google Shape;1441;p16"/>
              <p:cNvGrpSpPr/>
              <p:nvPr/>
            </p:nvGrpSpPr>
            <p:grpSpPr>
              <a:xfrm>
                <a:off x="11426627" y="5799233"/>
                <a:ext cx="544011" cy="544012"/>
                <a:chOff x="11426627" y="5799233"/>
                <a:chExt cx="544011" cy="544012"/>
              </a:xfrm>
            </p:grpSpPr>
            <p:sp>
              <p:nvSpPr>
                <p:cNvPr id="1442" name="Google Shape;1442;p16"/>
                <p:cNvSpPr/>
                <p:nvPr/>
              </p:nvSpPr>
              <p:spPr>
                <a:xfrm>
                  <a:off x="11426627" y="5799233"/>
                  <a:ext cx="544011" cy="544012"/>
                </a:xfrm>
                <a:custGeom>
                  <a:rect b="b" l="l" r="r" t="t"/>
                  <a:pathLst>
                    <a:path extrusionOk="0" h="544012" w="544011">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3" name="Google Shape;1443;p16"/>
                <p:cNvSpPr/>
                <p:nvPr/>
              </p:nvSpPr>
              <p:spPr>
                <a:xfrm>
                  <a:off x="11560779" y="6107537"/>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4" name="Google Shape;1444;p16"/>
                <p:cNvSpPr/>
                <p:nvPr/>
              </p:nvSpPr>
              <p:spPr>
                <a:xfrm>
                  <a:off x="11820884" y="5807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5" name="Google Shape;1445;p16"/>
                <p:cNvSpPr/>
                <p:nvPr/>
              </p:nvSpPr>
              <p:spPr>
                <a:xfrm>
                  <a:off x="11690832" y="5967964"/>
                  <a:ext cx="15669" cy="367545"/>
                </a:xfrm>
                <a:custGeom>
                  <a:rect b="b" l="l" r="r" t="t"/>
                  <a:pathLst>
                    <a:path extrusionOk="0" h="367545" w="15669">
                      <a:moveTo>
                        <a:pt x="0" y="0"/>
                      </a:moveTo>
                      <a:lnTo>
                        <a:pt x="15669" y="0"/>
                      </a:lnTo>
                      <a:lnTo>
                        <a:pt x="15669"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6" name="Google Shape;1446;p16"/>
                <p:cNvSpPr/>
                <p:nvPr/>
              </p:nvSpPr>
              <p:spPr>
                <a:xfrm>
                  <a:off x="11434429" y="5923864"/>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7" name="Google Shape;1447;p16"/>
                <p:cNvSpPr/>
                <p:nvPr/>
              </p:nvSpPr>
              <p:spPr>
                <a:xfrm>
                  <a:off x="11864918" y="6203010"/>
                  <a:ext cx="97919" cy="15669"/>
                </a:xfrm>
                <a:custGeom>
                  <a:rect b="b" l="l" r="r" t="t"/>
                  <a:pathLst>
                    <a:path extrusionOk="0" h="15669" w="97919">
                      <a:moveTo>
                        <a:pt x="0" y="0"/>
                      </a:moveTo>
                      <a:lnTo>
                        <a:pt x="97920" y="0"/>
                      </a:lnTo>
                      <a:lnTo>
                        <a:pt x="97920"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8" name="Google Shape;1448;p16"/>
                <p:cNvSpPr/>
                <p:nvPr/>
              </p:nvSpPr>
              <p:spPr>
                <a:xfrm>
                  <a:off x="11604813" y="6063437"/>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9" name="Google Shape;1449;p16"/>
                <p:cNvSpPr/>
                <p:nvPr/>
              </p:nvSpPr>
              <p:spPr>
                <a:xfrm>
                  <a:off x="11520844" y="6023502"/>
                  <a:ext cx="95473" cy="95473"/>
                </a:xfrm>
                <a:custGeom>
                  <a:rect b="b" l="l" r="r" t="t"/>
                  <a:pathLst>
                    <a:path extrusionOk="0" h="95473" w="95473">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0" name="Google Shape;1450;p16"/>
                <p:cNvSpPr/>
                <p:nvPr/>
              </p:nvSpPr>
              <p:spPr>
                <a:xfrm>
                  <a:off x="11780949" y="6163076"/>
                  <a:ext cx="95473" cy="95473"/>
                </a:xfrm>
                <a:custGeom>
                  <a:rect b="b" l="l" r="r" t="t"/>
                  <a:pathLst>
                    <a:path extrusionOk="0" h="95473" w="95473">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1" name="Google Shape;1451;p16"/>
                <p:cNvSpPr/>
                <p:nvPr/>
              </p:nvSpPr>
              <p:spPr>
                <a:xfrm>
                  <a:off x="11650897" y="5883929"/>
                  <a:ext cx="95472" cy="95473"/>
                </a:xfrm>
                <a:custGeom>
                  <a:rect b="b" l="l" r="r" t="t"/>
                  <a:pathLst>
                    <a:path extrusionOk="0" h="95473" w="95472">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452" name="Google Shape;1452;p16"/>
              <p:cNvSpPr/>
              <p:nvPr/>
            </p:nvSpPr>
            <p:spPr>
              <a:xfrm>
                <a:off x="11268145" y="271575"/>
                <a:ext cx="859258" cy="2046854"/>
              </a:xfrm>
              <a:custGeom>
                <a:rect b="b" l="l" r="r" t="t"/>
                <a:pathLst>
                  <a:path extrusionOk="0" h="2046854" w="859258">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3" name="Google Shape;1453;p16"/>
              <p:cNvSpPr/>
              <p:nvPr/>
            </p:nvSpPr>
            <p:spPr>
              <a:xfrm>
                <a:off x="11422793" y="271575"/>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4" name="Google Shape;1454;p16"/>
              <p:cNvSpPr/>
              <p:nvPr/>
            </p:nvSpPr>
            <p:spPr>
              <a:xfrm>
                <a:off x="11376841" y="1247861"/>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5" name="Google Shape;1455;p16"/>
              <p:cNvSpPr/>
              <p:nvPr/>
            </p:nvSpPr>
            <p:spPr>
              <a:xfrm>
                <a:off x="11291616" y="4377780"/>
                <a:ext cx="111738" cy="111738"/>
              </a:xfrm>
              <a:custGeom>
                <a:rect b="b" l="l" r="r" t="t"/>
                <a:pathLst>
                  <a:path extrusionOk="0" h="111738"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6" name="Google Shape;1456;p16"/>
              <p:cNvSpPr/>
              <p:nvPr/>
            </p:nvSpPr>
            <p:spPr>
              <a:xfrm>
                <a:off x="11389866" y="4647076"/>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7" name="Google Shape;1457;p16"/>
              <p:cNvSpPr/>
              <p:nvPr/>
            </p:nvSpPr>
            <p:spPr>
              <a:xfrm>
                <a:off x="11291616" y="4601124"/>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8" name="Google Shape;1458;p16"/>
              <p:cNvSpPr/>
              <p:nvPr/>
            </p:nvSpPr>
            <p:spPr>
              <a:xfrm>
                <a:off x="11389866" y="4870353"/>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9" name="Google Shape;1459;p16"/>
              <p:cNvSpPr/>
              <p:nvPr/>
            </p:nvSpPr>
            <p:spPr>
              <a:xfrm>
                <a:off x="11291616" y="4824402"/>
                <a:ext cx="111738" cy="111738"/>
              </a:xfrm>
              <a:custGeom>
                <a:rect b="b" l="l" r="r" t="t"/>
                <a:pathLst>
                  <a:path extrusionOk="0" h="111738" w="111738">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0" name="Google Shape;1460;p16"/>
              <p:cNvSpPr/>
              <p:nvPr/>
            </p:nvSpPr>
            <p:spPr>
              <a:xfrm>
                <a:off x="11389866" y="5093631"/>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1" name="Google Shape;1461;p16"/>
              <p:cNvSpPr/>
              <p:nvPr/>
            </p:nvSpPr>
            <p:spPr>
              <a:xfrm>
                <a:off x="11291616" y="5047679"/>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2" name="Google Shape;1462;p16"/>
              <p:cNvSpPr/>
              <p:nvPr/>
            </p:nvSpPr>
            <p:spPr>
              <a:xfrm>
                <a:off x="11389866" y="4423798"/>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3" name="Google Shape;1463;p16"/>
              <p:cNvSpPr/>
              <p:nvPr/>
            </p:nvSpPr>
            <p:spPr>
              <a:xfrm>
                <a:off x="11267285" y="1497255"/>
                <a:ext cx="689865" cy="689866"/>
              </a:xfrm>
              <a:custGeom>
                <a:rect b="b" l="l" r="r" t="t"/>
                <a:pathLst>
                  <a:path extrusionOk="0" h="689866" w="689865">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4" name="Google Shape;1464;p16"/>
              <p:cNvSpPr/>
              <p:nvPr/>
            </p:nvSpPr>
            <p:spPr>
              <a:xfrm>
                <a:off x="11437339" y="1888140"/>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5" name="Google Shape;1465;p16"/>
              <p:cNvSpPr/>
              <p:nvPr/>
            </p:nvSpPr>
            <p:spPr>
              <a:xfrm>
                <a:off x="11767131" y="1507173"/>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6" name="Google Shape;1466;p16"/>
              <p:cNvSpPr/>
              <p:nvPr/>
            </p:nvSpPr>
            <p:spPr>
              <a:xfrm>
                <a:off x="11602235" y="1711210"/>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7" name="Google Shape;1467;p16"/>
              <p:cNvSpPr/>
              <p:nvPr/>
            </p:nvSpPr>
            <p:spPr>
              <a:xfrm>
                <a:off x="11277203" y="1655341"/>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8" name="Google Shape;1468;p16"/>
              <p:cNvSpPr/>
              <p:nvPr/>
            </p:nvSpPr>
            <p:spPr>
              <a:xfrm>
                <a:off x="11823066" y="2009266"/>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9" name="Google Shape;1469;p16"/>
              <p:cNvSpPr/>
              <p:nvPr/>
            </p:nvSpPr>
            <p:spPr>
              <a:xfrm>
                <a:off x="11493207" y="1832271"/>
                <a:ext cx="453960" cy="19835"/>
              </a:xfrm>
              <a:custGeom>
                <a:rect b="b" l="l" r="r" t="t"/>
                <a:pathLst>
                  <a:path extrusionOk="0" h="19835" w="453960">
                    <a:moveTo>
                      <a:pt x="0" y="0"/>
                    </a:moveTo>
                    <a:lnTo>
                      <a:pt x="453961" y="0"/>
                    </a:lnTo>
                    <a:lnTo>
                      <a:pt x="45396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0" name="Google Shape;1470;p16"/>
              <p:cNvSpPr/>
              <p:nvPr/>
            </p:nvSpPr>
            <p:spPr>
              <a:xfrm>
                <a:off x="11386759" y="1781691"/>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1" name="Google Shape;1471;p16"/>
              <p:cNvSpPr/>
              <p:nvPr/>
            </p:nvSpPr>
            <p:spPr>
              <a:xfrm>
                <a:off x="11716551" y="1958687"/>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2" name="Google Shape;1472;p16"/>
              <p:cNvSpPr/>
              <p:nvPr/>
            </p:nvSpPr>
            <p:spPr>
              <a:xfrm>
                <a:off x="11551655" y="1604695"/>
                <a:ext cx="120993" cy="121060"/>
              </a:xfrm>
              <a:custGeom>
                <a:rect b="b" l="l" r="r" t="t"/>
                <a:pathLst>
                  <a:path extrusionOk="0" h="121060" w="120993">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3" name="Google Shape;1473;p16"/>
              <p:cNvSpPr/>
              <p:nvPr/>
            </p:nvSpPr>
            <p:spPr>
              <a:xfrm>
                <a:off x="11734799" y="535780"/>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4" name="Google Shape;1474;p16"/>
              <p:cNvSpPr/>
              <p:nvPr/>
            </p:nvSpPr>
            <p:spPr>
              <a:xfrm>
                <a:off x="11463124" y="264104"/>
                <a:ext cx="664344" cy="664345"/>
              </a:xfrm>
              <a:custGeom>
                <a:rect b="b" l="l" r="r" t="t"/>
                <a:pathLst>
                  <a:path extrusionOk="0" h="664345" w="664344">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5" name="Google Shape;1475;p16"/>
              <p:cNvSpPr/>
              <p:nvPr/>
            </p:nvSpPr>
            <p:spPr>
              <a:xfrm>
                <a:off x="7150105" y="2856161"/>
                <a:ext cx="4990587" cy="3734031"/>
              </a:xfrm>
              <a:custGeom>
                <a:rect b="b" l="l" r="r" t="t"/>
                <a:pathLst>
                  <a:path extrusionOk="0" h="3734031" w="4990587">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6" name="Google Shape;1476;p16"/>
              <p:cNvSpPr/>
              <p:nvPr/>
            </p:nvSpPr>
            <p:spPr>
              <a:xfrm>
                <a:off x="7029045" y="6519711"/>
                <a:ext cx="121060" cy="120994"/>
              </a:xfrm>
              <a:custGeom>
                <a:rect b="b" l="l" r="r" t="t"/>
                <a:pathLst>
                  <a:path extrusionOk="0" h="120994" w="12106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7" name="Google Shape;1477;p16"/>
              <p:cNvSpPr/>
              <p:nvPr/>
            </p:nvSpPr>
            <p:spPr>
              <a:xfrm>
                <a:off x="12069022" y="2735100"/>
                <a:ext cx="121060" cy="120994"/>
              </a:xfrm>
              <a:custGeom>
                <a:rect b="b" l="l" r="r" t="t"/>
                <a:pathLst>
                  <a:path extrusionOk="0" h="120994" w="12106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8" name="Google Shape;1478;p16"/>
              <p:cNvSpPr/>
              <p:nvPr/>
            </p:nvSpPr>
            <p:spPr>
              <a:xfrm>
                <a:off x="7169941" y="261658"/>
                <a:ext cx="4117179" cy="6318550"/>
              </a:xfrm>
              <a:custGeom>
                <a:rect b="b" l="l" r="r" t="t"/>
                <a:pathLst>
                  <a:path extrusionOk="0" h="6318550" w="4117179">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9" name="Google Shape;1479;p16"/>
              <p:cNvSpPr/>
              <p:nvPr/>
            </p:nvSpPr>
            <p:spPr>
              <a:xfrm>
                <a:off x="7058202" y="215707"/>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0" name="Google Shape;1480;p16"/>
              <p:cNvSpPr/>
              <p:nvPr/>
            </p:nvSpPr>
            <p:spPr>
              <a:xfrm>
                <a:off x="10141112" y="264104"/>
                <a:ext cx="1673755" cy="19835"/>
              </a:xfrm>
              <a:custGeom>
                <a:rect b="b" l="l" r="r" t="t"/>
                <a:pathLst>
                  <a:path extrusionOk="0" h="19835" w="1673755">
                    <a:moveTo>
                      <a:pt x="0" y="0"/>
                    </a:moveTo>
                    <a:lnTo>
                      <a:pt x="1673756" y="0"/>
                    </a:lnTo>
                    <a:lnTo>
                      <a:pt x="1673756"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481" name="Google Shape;1481;p16"/>
            <p:cNvGrpSpPr/>
            <p:nvPr/>
          </p:nvGrpSpPr>
          <p:grpSpPr>
            <a:xfrm rot="-5400000">
              <a:off x="4542463" y="109238"/>
              <a:ext cx="59100" cy="384850"/>
              <a:chOff x="1263425" y="3257275"/>
              <a:chExt cx="59100" cy="384850"/>
            </a:xfrm>
          </p:grpSpPr>
          <p:sp>
            <p:nvSpPr>
              <p:cNvPr id="1482" name="Google Shape;1482;p16"/>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483" name="Google Shape;1483;p16"/>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484" name="Google Shape;1484;p16"/>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1485" name="Google Shape;1485;p16"/>
            <p:cNvGrpSpPr/>
            <p:nvPr/>
          </p:nvGrpSpPr>
          <p:grpSpPr>
            <a:xfrm rot="-5400000">
              <a:off x="4553050" y="4649063"/>
              <a:ext cx="59100" cy="384850"/>
              <a:chOff x="1263425" y="3257275"/>
              <a:chExt cx="59100" cy="384850"/>
            </a:xfrm>
          </p:grpSpPr>
          <p:sp>
            <p:nvSpPr>
              <p:cNvPr id="1486" name="Google Shape;1486;p16"/>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487" name="Google Shape;1487;p16"/>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488" name="Google Shape;1488;p16"/>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sp>
        <p:nvSpPr>
          <p:cNvPr id="1489" name="Google Shape;1489;p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490" name="Google Shape;1490;p16"/>
          <p:cNvSpPr txBox="1"/>
          <p:nvPr>
            <p:ph idx="1" type="subTitle"/>
          </p:nvPr>
        </p:nvSpPr>
        <p:spPr>
          <a:xfrm>
            <a:off x="824775" y="1113300"/>
            <a:ext cx="7407900" cy="24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491" name="Shape 149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492" name="Shape 1492"/>
        <p:cNvGrpSpPr/>
        <p:nvPr/>
      </p:nvGrpSpPr>
      <p:grpSpPr>
        <a:xfrm>
          <a:off x="0" y="0"/>
          <a:ext cx="0" cy="0"/>
          <a:chOff x="0" y="0"/>
          <a:chExt cx="0" cy="0"/>
        </a:xfrm>
      </p:grpSpPr>
      <p:grpSp>
        <p:nvGrpSpPr>
          <p:cNvPr id="1493" name="Google Shape;1493;p18"/>
          <p:cNvGrpSpPr/>
          <p:nvPr/>
        </p:nvGrpSpPr>
        <p:grpSpPr>
          <a:xfrm>
            <a:off x="132950" y="288834"/>
            <a:ext cx="8878100" cy="4565827"/>
            <a:chOff x="132949" y="231750"/>
            <a:chExt cx="8878100" cy="4680019"/>
          </a:xfrm>
        </p:grpSpPr>
        <p:grpSp>
          <p:nvGrpSpPr>
            <p:cNvPr id="1494" name="Google Shape;1494;p18"/>
            <p:cNvGrpSpPr/>
            <p:nvPr/>
          </p:nvGrpSpPr>
          <p:grpSpPr>
            <a:xfrm>
              <a:off x="132949" y="231800"/>
              <a:ext cx="3208658" cy="4679969"/>
              <a:chOff x="0" y="215773"/>
              <a:chExt cx="5161103" cy="6424999"/>
            </a:xfrm>
          </p:grpSpPr>
          <p:sp>
            <p:nvSpPr>
              <p:cNvPr id="1495" name="Google Shape;1495;p18"/>
              <p:cNvSpPr/>
              <p:nvPr/>
            </p:nvSpPr>
            <p:spPr>
              <a:xfrm>
                <a:off x="56001" y="276204"/>
                <a:ext cx="865142" cy="1080486"/>
              </a:xfrm>
              <a:custGeom>
                <a:rect b="b" l="l" r="r" t="t"/>
                <a:pathLst>
                  <a:path extrusionOk="0" h="1080486" w="865142">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496" name="Google Shape;1496;p18"/>
              <p:cNvGrpSpPr/>
              <p:nvPr/>
            </p:nvGrpSpPr>
            <p:grpSpPr>
              <a:xfrm>
                <a:off x="219442" y="513234"/>
                <a:ext cx="544011" cy="544011"/>
                <a:chOff x="219442" y="513234"/>
                <a:chExt cx="544011" cy="544011"/>
              </a:xfrm>
            </p:grpSpPr>
            <p:sp>
              <p:nvSpPr>
                <p:cNvPr id="1497" name="Google Shape;1497;p18"/>
                <p:cNvSpPr/>
                <p:nvPr/>
              </p:nvSpPr>
              <p:spPr>
                <a:xfrm>
                  <a:off x="219442" y="513234"/>
                  <a:ext cx="544011" cy="544011"/>
                </a:xfrm>
                <a:custGeom>
                  <a:rect b="b" l="l" r="r" t="t"/>
                  <a:pathLst>
                    <a:path extrusionOk="0" h="544011" w="544011">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8" name="Google Shape;1498;p18"/>
                <p:cNvSpPr/>
                <p:nvPr/>
              </p:nvSpPr>
              <p:spPr>
                <a:xfrm>
                  <a:off x="613699" y="521035"/>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9" name="Google Shape;1499;p18"/>
                <p:cNvSpPr/>
                <p:nvPr/>
              </p:nvSpPr>
              <p:spPr>
                <a:xfrm>
                  <a:off x="353594" y="681898"/>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0" name="Google Shape;1500;p18"/>
                <p:cNvSpPr/>
                <p:nvPr/>
              </p:nvSpPr>
              <p:spPr>
                <a:xfrm>
                  <a:off x="483646" y="521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1" name="Google Shape;1501;p18"/>
                <p:cNvSpPr/>
                <p:nvPr/>
              </p:nvSpPr>
              <p:spPr>
                <a:xfrm>
                  <a:off x="527680" y="916945"/>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2" name="Google Shape;1502;p18"/>
                <p:cNvSpPr/>
                <p:nvPr/>
              </p:nvSpPr>
              <p:spPr>
                <a:xfrm>
                  <a:off x="227244" y="637798"/>
                  <a:ext cx="97919" cy="15669"/>
                </a:xfrm>
                <a:custGeom>
                  <a:rect b="b" l="l" r="r" t="t"/>
                  <a:pathLst>
                    <a:path extrusionOk="0" h="15669" w="97919">
                      <a:moveTo>
                        <a:pt x="0" y="0"/>
                      </a:moveTo>
                      <a:lnTo>
                        <a:pt x="97919" y="0"/>
                      </a:lnTo>
                      <a:lnTo>
                        <a:pt x="97919"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3" name="Google Shape;1503;p18"/>
                <p:cNvSpPr/>
                <p:nvPr/>
              </p:nvSpPr>
              <p:spPr>
                <a:xfrm>
                  <a:off x="227244" y="777372"/>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4" name="Google Shape;1504;p18"/>
                <p:cNvSpPr/>
                <p:nvPr/>
              </p:nvSpPr>
              <p:spPr>
                <a:xfrm>
                  <a:off x="573764" y="737503"/>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5" name="Google Shape;1505;p18"/>
                <p:cNvSpPr/>
                <p:nvPr/>
              </p:nvSpPr>
              <p:spPr>
                <a:xfrm>
                  <a:off x="313659" y="597930"/>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6" name="Google Shape;1506;p18"/>
                <p:cNvSpPr/>
                <p:nvPr/>
              </p:nvSpPr>
              <p:spPr>
                <a:xfrm>
                  <a:off x="443712" y="877076"/>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507" name="Google Shape;1507;p18"/>
              <p:cNvSpPr/>
              <p:nvPr/>
            </p:nvSpPr>
            <p:spPr>
              <a:xfrm>
                <a:off x="62612" y="4538048"/>
                <a:ext cx="859258" cy="2046854"/>
              </a:xfrm>
              <a:custGeom>
                <a:rect b="b" l="l" r="r" t="t"/>
                <a:pathLst>
                  <a:path extrusionOk="0" h="2046854" w="859258">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8" name="Google Shape;1508;p18"/>
              <p:cNvSpPr/>
              <p:nvPr/>
            </p:nvSpPr>
            <p:spPr>
              <a:xfrm>
                <a:off x="747454" y="5595129"/>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9" name="Google Shape;1509;p18"/>
              <p:cNvSpPr/>
              <p:nvPr/>
            </p:nvSpPr>
            <p:spPr>
              <a:xfrm>
                <a:off x="701502" y="549687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0" name="Google Shape;1510;p18"/>
              <p:cNvSpPr/>
              <p:nvPr/>
            </p:nvSpPr>
            <p:spPr>
              <a:xfrm>
                <a:off x="786727" y="2366960"/>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1" name="Google Shape;1511;p18"/>
              <p:cNvSpPr/>
              <p:nvPr/>
            </p:nvSpPr>
            <p:spPr>
              <a:xfrm>
                <a:off x="57852" y="2189568"/>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2" name="Google Shape;1512;p18"/>
              <p:cNvSpPr/>
              <p:nvPr/>
            </p:nvSpPr>
            <p:spPr>
              <a:xfrm>
                <a:off x="786727" y="2143616"/>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3" name="Google Shape;1513;p18"/>
              <p:cNvSpPr/>
              <p:nvPr/>
            </p:nvSpPr>
            <p:spPr>
              <a:xfrm>
                <a:off x="57852" y="1966290"/>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4" name="Google Shape;1514;p18"/>
              <p:cNvSpPr/>
              <p:nvPr/>
            </p:nvSpPr>
            <p:spPr>
              <a:xfrm>
                <a:off x="786727" y="192033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5" name="Google Shape;1515;p18"/>
              <p:cNvSpPr/>
              <p:nvPr/>
            </p:nvSpPr>
            <p:spPr>
              <a:xfrm>
                <a:off x="61885" y="1743012"/>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6" name="Google Shape;1516;p18"/>
              <p:cNvSpPr/>
              <p:nvPr/>
            </p:nvSpPr>
            <p:spPr>
              <a:xfrm>
                <a:off x="786727" y="1697061"/>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7" name="Google Shape;1517;p18"/>
              <p:cNvSpPr/>
              <p:nvPr/>
            </p:nvSpPr>
            <p:spPr>
              <a:xfrm>
                <a:off x="61885" y="2412911"/>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8" name="Google Shape;1518;p18"/>
              <p:cNvSpPr/>
              <p:nvPr/>
            </p:nvSpPr>
            <p:spPr>
              <a:xfrm>
                <a:off x="232996" y="4669357"/>
                <a:ext cx="689866" cy="689866"/>
              </a:xfrm>
              <a:custGeom>
                <a:rect b="b" l="l" r="r" t="t"/>
                <a:pathLst>
                  <a:path extrusionOk="0" h="689866" w="689866">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9" name="Google Shape;1519;p18"/>
              <p:cNvSpPr/>
              <p:nvPr/>
            </p:nvSpPr>
            <p:spPr>
              <a:xfrm>
                <a:off x="732908" y="4679275"/>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0" name="Google Shape;1520;p18"/>
              <p:cNvSpPr/>
              <p:nvPr/>
            </p:nvSpPr>
            <p:spPr>
              <a:xfrm>
                <a:off x="403116" y="4883246"/>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1" name="Google Shape;1521;p18"/>
              <p:cNvSpPr/>
              <p:nvPr/>
            </p:nvSpPr>
            <p:spPr>
              <a:xfrm>
                <a:off x="568012" y="4679275"/>
                <a:ext cx="19835" cy="465993"/>
              </a:xfrm>
              <a:custGeom>
                <a:rect b="b" l="l" r="r" t="t"/>
                <a:pathLst>
                  <a:path extrusionOk="0" h="465993" w="19835">
                    <a:moveTo>
                      <a:pt x="0" y="0"/>
                    </a:moveTo>
                    <a:lnTo>
                      <a:pt x="19835" y="0"/>
                    </a:lnTo>
                    <a:lnTo>
                      <a:pt x="19835" y="465993"/>
                    </a:lnTo>
                    <a:lnTo>
                      <a:pt x="0" y="46599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2" name="Google Shape;1522;p18"/>
              <p:cNvSpPr/>
              <p:nvPr/>
            </p:nvSpPr>
            <p:spPr>
              <a:xfrm>
                <a:off x="623881" y="5181302"/>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3" name="Google Shape;1523;p18"/>
              <p:cNvSpPr/>
              <p:nvPr/>
            </p:nvSpPr>
            <p:spPr>
              <a:xfrm>
                <a:off x="242914" y="4827377"/>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4" name="Google Shape;1524;p18"/>
              <p:cNvSpPr/>
              <p:nvPr/>
            </p:nvSpPr>
            <p:spPr>
              <a:xfrm>
                <a:off x="242914" y="5004373"/>
                <a:ext cx="453960" cy="19835"/>
              </a:xfrm>
              <a:custGeom>
                <a:rect b="b" l="l" r="r" t="t"/>
                <a:pathLst>
                  <a:path extrusionOk="0" h="19835" w="453960">
                    <a:moveTo>
                      <a:pt x="0" y="0"/>
                    </a:moveTo>
                    <a:lnTo>
                      <a:pt x="453960" y="0"/>
                    </a:lnTo>
                    <a:lnTo>
                      <a:pt x="45396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5" name="Google Shape;1525;p18"/>
              <p:cNvSpPr/>
              <p:nvPr/>
            </p:nvSpPr>
            <p:spPr>
              <a:xfrm>
                <a:off x="682328" y="4953727"/>
                <a:ext cx="120994" cy="121060"/>
              </a:xfrm>
              <a:custGeom>
                <a:rect b="b" l="l" r="r" t="t"/>
                <a:pathLst>
                  <a:path extrusionOk="0" h="121060" w="120994">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6" name="Google Shape;1526;p18"/>
              <p:cNvSpPr/>
              <p:nvPr/>
            </p:nvSpPr>
            <p:spPr>
              <a:xfrm>
                <a:off x="352536" y="4776731"/>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7" name="Google Shape;1527;p18"/>
              <p:cNvSpPr/>
              <p:nvPr/>
            </p:nvSpPr>
            <p:spPr>
              <a:xfrm>
                <a:off x="517432" y="5130722"/>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8" name="Google Shape;1528;p18"/>
              <p:cNvSpPr/>
              <p:nvPr/>
            </p:nvSpPr>
            <p:spPr>
              <a:xfrm>
                <a:off x="334288" y="6199638"/>
                <a:ext cx="120994" cy="121060"/>
              </a:xfrm>
              <a:custGeom>
                <a:rect b="b" l="l" r="r" t="t"/>
                <a:pathLst>
                  <a:path extrusionOk="0" h="121060" w="120994">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9" name="Google Shape;1529;p18"/>
              <p:cNvSpPr/>
              <p:nvPr/>
            </p:nvSpPr>
            <p:spPr>
              <a:xfrm>
                <a:off x="62612" y="5928029"/>
                <a:ext cx="664344" cy="664345"/>
              </a:xfrm>
              <a:custGeom>
                <a:rect b="b" l="l" r="r" t="t"/>
                <a:pathLst>
                  <a:path extrusionOk="0" h="664345" w="664344">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0" name="Google Shape;1530;p18"/>
              <p:cNvSpPr/>
              <p:nvPr/>
            </p:nvSpPr>
            <p:spPr>
              <a:xfrm>
                <a:off x="49389" y="266286"/>
                <a:ext cx="4990587" cy="3734031"/>
              </a:xfrm>
              <a:custGeom>
                <a:rect b="b" l="l" r="r" t="t"/>
                <a:pathLst>
                  <a:path extrusionOk="0" h="3734031" w="4990587">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1" name="Google Shape;1531;p18"/>
              <p:cNvSpPr/>
              <p:nvPr/>
            </p:nvSpPr>
            <p:spPr>
              <a:xfrm>
                <a:off x="5040043" y="215773"/>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2" name="Google Shape;1532;p18"/>
              <p:cNvSpPr/>
              <p:nvPr/>
            </p:nvSpPr>
            <p:spPr>
              <a:xfrm>
                <a:off x="0" y="4000384"/>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3" name="Google Shape;1533;p18"/>
              <p:cNvSpPr/>
              <p:nvPr/>
            </p:nvSpPr>
            <p:spPr>
              <a:xfrm>
                <a:off x="903027" y="276204"/>
                <a:ext cx="4117180" cy="6318616"/>
              </a:xfrm>
              <a:custGeom>
                <a:rect b="b" l="l" r="r" t="t"/>
                <a:pathLst>
                  <a:path extrusionOk="0" h="6318616" w="411718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4" name="Google Shape;1534;p18"/>
              <p:cNvSpPr/>
              <p:nvPr/>
            </p:nvSpPr>
            <p:spPr>
              <a:xfrm>
                <a:off x="5020207" y="6529034"/>
                <a:ext cx="111738" cy="111738"/>
              </a:xfrm>
              <a:custGeom>
                <a:rect b="b" l="l" r="r" t="t"/>
                <a:pathLst>
                  <a:path extrusionOk="0" h="111738" w="111738">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5" name="Google Shape;1535;p18"/>
              <p:cNvSpPr/>
              <p:nvPr/>
            </p:nvSpPr>
            <p:spPr>
              <a:xfrm>
                <a:off x="375280" y="6572539"/>
                <a:ext cx="1673755" cy="19835"/>
              </a:xfrm>
              <a:custGeom>
                <a:rect b="b" l="l" r="r" t="t"/>
                <a:pathLst>
                  <a:path extrusionOk="0" h="19835" w="1673755">
                    <a:moveTo>
                      <a:pt x="0" y="0"/>
                    </a:moveTo>
                    <a:lnTo>
                      <a:pt x="1673755" y="0"/>
                    </a:lnTo>
                    <a:lnTo>
                      <a:pt x="1673755"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536" name="Google Shape;1536;p18"/>
            <p:cNvGrpSpPr/>
            <p:nvPr/>
          </p:nvGrpSpPr>
          <p:grpSpPr>
            <a:xfrm>
              <a:off x="5802433" y="231750"/>
              <a:ext cx="3208617" cy="4679969"/>
              <a:chOff x="7029045" y="215707"/>
              <a:chExt cx="5161037" cy="6424998"/>
            </a:xfrm>
          </p:grpSpPr>
          <p:sp>
            <p:nvSpPr>
              <p:cNvPr id="1537" name="Google Shape;1537;p18"/>
              <p:cNvSpPr/>
              <p:nvPr/>
            </p:nvSpPr>
            <p:spPr>
              <a:xfrm>
                <a:off x="11268938" y="5499788"/>
                <a:ext cx="865142" cy="1080420"/>
              </a:xfrm>
              <a:custGeom>
                <a:rect b="b" l="l" r="r" t="t"/>
                <a:pathLst>
                  <a:path extrusionOk="0" h="1080420" w="865142">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538" name="Google Shape;1538;p18"/>
              <p:cNvGrpSpPr/>
              <p:nvPr/>
            </p:nvGrpSpPr>
            <p:grpSpPr>
              <a:xfrm>
                <a:off x="11426627" y="5799233"/>
                <a:ext cx="544011" cy="544012"/>
                <a:chOff x="11426627" y="5799233"/>
                <a:chExt cx="544011" cy="544012"/>
              </a:xfrm>
            </p:grpSpPr>
            <p:sp>
              <p:nvSpPr>
                <p:cNvPr id="1539" name="Google Shape;1539;p18"/>
                <p:cNvSpPr/>
                <p:nvPr/>
              </p:nvSpPr>
              <p:spPr>
                <a:xfrm>
                  <a:off x="11426627" y="5799233"/>
                  <a:ext cx="544011" cy="544012"/>
                </a:xfrm>
                <a:custGeom>
                  <a:rect b="b" l="l" r="r" t="t"/>
                  <a:pathLst>
                    <a:path extrusionOk="0" h="544012" w="544011">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0" name="Google Shape;1540;p18"/>
                <p:cNvSpPr/>
                <p:nvPr/>
              </p:nvSpPr>
              <p:spPr>
                <a:xfrm>
                  <a:off x="11560779" y="6107537"/>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1" name="Google Shape;1541;p18"/>
                <p:cNvSpPr/>
                <p:nvPr/>
              </p:nvSpPr>
              <p:spPr>
                <a:xfrm>
                  <a:off x="11820884" y="5807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2" name="Google Shape;1542;p18"/>
                <p:cNvSpPr/>
                <p:nvPr/>
              </p:nvSpPr>
              <p:spPr>
                <a:xfrm>
                  <a:off x="11690832" y="5967964"/>
                  <a:ext cx="15669" cy="367545"/>
                </a:xfrm>
                <a:custGeom>
                  <a:rect b="b" l="l" r="r" t="t"/>
                  <a:pathLst>
                    <a:path extrusionOk="0" h="367545" w="15669">
                      <a:moveTo>
                        <a:pt x="0" y="0"/>
                      </a:moveTo>
                      <a:lnTo>
                        <a:pt x="15669" y="0"/>
                      </a:lnTo>
                      <a:lnTo>
                        <a:pt x="15669"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3" name="Google Shape;1543;p18"/>
                <p:cNvSpPr/>
                <p:nvPr/>
              </p:nvSpPr>
              <p:spPr>
                <a:xfrm>
                  <a:off x="11434429" y="5923864"/>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4" name="Google Shape;1544;p18"/>
                <p:cNvSpPr/>
                <p:nvPr/>
              </p:nvSpPr>
              <p:spPr>
                <a:xfrm>
                  <a:off x="11864918" y="6203010"/>
                  <a:ext cx="97919" cy="15669"/>
                </a:xfrm>
                <a:custGeom>
                  <a:rect b="b" l="l" r="r" t="t"/>
                  <a:pathLst>
                    <a:path extrusionOk="0" h="15669" w="97919">
                      <a:moveTo>
                        <a:pt x="0" y="0"/>
                      </a:moveTo>
                      <a:lnTo>
                        <a:pt x="97920" y="0"/>
                      </a:lnTo>
                      <a:lnTo>
                        <a:pt x="97920"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5" name="Google Shape;1545;p18"/>
                <p:cNvSpPr/>
                <p:nvPr/>
              </p:nvSpPr>
              <p:spPr>
                <a:xfrm>
                  <a:off x="11604813" y="6063437"/>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6" name="Google Shape;1546;p18"/>
                <p:cNvSpPr/>
                <p:nvPr/>
              </p:nvSpPr>
              <p:spPr>
                <a:xfrm>
                  <a:off x="11520844" y="6023502"/>
                  <a:ext cx="95473" cy="95473"/>
                </a:xfrm>
                <a:custGeom>
                  <a:rect b="b" l="l" r="r" t="t"/>
                  <a:pathLst>
                    <a:path extrusionOk="0" h="95473" w="95473">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7" name="Google Shape;1547;p18"/>
                <p:cNvSpPr/>
                <p:nvPr/>
              </p:nvSpPr>
              <p:spPr>
                <a:xfrm>
                  <a:off x="11780949" y="6163076"/>
                  <a:ext cx="95473" cy="95473"/>
                </a:xfrm>
                <a:custGeom>
                  <a:rect b="b" l="l" r="r" t="t"/>
                  <a:pathLst>
                    <a:path extrusionOk="0" h="95473" w="95473">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8" name="Google Shape;1548;p18"/>
                <p:cNvSpPr/>
                <p:nvPr/>
              </p:nvSpPr>
              <p:spPr>
                <a:xfrm>
                  <a:off x="11650897" y="5883929"/>
                  <a:ext cx="95472" cy="95473"/>
                </a:xfrm>
                <a:custGeom>
                  <a:rect b="b" l="l" r="r" t="t"/>
                  <a:pathLst>
                    <a:path extrusionOk="0" h="95473" w="95472">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549" name="Google Shape;1549;p18"/>
              <p:cNvSpPr/>
              <p:nvPr/>
            </p:nvSpPr>
            <p:spPr>
              <a:xfrm>
                <a:off x="11268145" y="271575"/>
                <a:ext cx="859258" cy="2046854"/>
              </a:xfrm>
              <a:custGeom>
                <a:rect b="b" l="l" r="r" t="t"/>
                <a:pathLst>
                  <a:path extrusionOk="0" h="2046854" w="859258">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0" name="Google Shape;1550;p18"/>
              <p:cNvSpPr/>
              <p:nvPr/>
            </p:nvSpPr>
            <p:spPr>
              <a:xfrm>
                <a:off x="11422793" y="271575"/>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1" name="Google Shape;1551;p18"/>
              <p:cNvSpPr/>
              <p:nvPr/>
            </p:nvSpPr>
            <p:spPr>
              <a:xfrm>
                <a:off x="11376841" y="1247861"/>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2" name="Google Shape;1552;p18"/>
              <p:cNvSpPr/>
              <p:nvPr/>
            </p:nvSpPr>
            <p:spPr>
              <a:xfrm>
                <a:off x="11291616" y="4377780"/>
                <a:ext cx="111738" cy="111738"/>
              </a:xfrm>
              <a:custGeom>
                <a:rect b="b" l="l" r="r" t="t"/>
                <a:pathLst>
                  <a:path extrusionOk="0" h="111738"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3" name="Google Shape;1553;p18"/>
              <p:cNvSpPr/>
              <p:nvPr/>
            </p:nvSpPr>
            <p:spPr>
              <a:xfrm>
                <a:off x="11389866" y="4647076"/>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4" name="Google Shape;1554;p18"/>
              <p:cNvSpPr/>
              <p:nvPr/>
            </p:nvSpPr>
            <p:spPr>
              <a:xfrm>
                <a:off x="11291616" y="4601124"/>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5" name="Google Shape;1555;p18"/>
              <p:cNvSpPr/>
              <p:nvPr/>
            </p:nvSpPr>
            <p:spPr>
              <a:xfrm>
                <a:off x="11389866" y="4870353"/>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6" name="Google Shape;1556;p18"/>
              <p:cNvSpPr/>
              <p:nvPr/>
            </p:nvSpPr>
            <p:spPr>
              <a:xfrm>
                <a:off x="11291616" y="4824402"/>
                <a:ext cx="111738" cy="111738"/>
              </a:xfrm>
              <a:custGeom>
                <a:rect b="b" l="l" r="r" t="t"/>
                <a:pathLst>
                  <a:path extrusionOk="0" h="111738" w="111738">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7" name="Google Shape;1557;p18"/>
              <p:cNvSpPr/>
              <p:nvPr/>
            </p:nvSpPr>
            <p:spPr>
              <a:xfrm>
                <a:off x="11389866" y="5093631"/>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8" name="Google Shape;1558;p18"/>
              <p:cNvSpPr/>
              <p:nvPr/>
            </p:nvSpPr>
            <p:spPr>
              <a:xfrm>
                <a:off x="11291616" y="5047679"/>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9" name="Google Shape;1559;p18"/>
              <p:cNvSpPr/>
              <p:nvPr/>
            </p:nvSpPr>
            <p:spPr>
              <a:xfrm>
                <a:off x="11389866" y="4423798"/>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0" name="Google Shape;1560;p18"/>
              <p:cNvSpPr/>
              <p:nvPr/>
            </p:nvSpPr>
            <p:spPr>
              <a:xfrm>
                <a:off x="11267285" y="1497255"/>
                <a:ext cx="689865" cy="689866"/>
              </a:xfrm>
              <a:custGeom>
                <a:rect b="b" l="l" r="r" t="t"/>
                <a:pathLst>
                  <a:path extrusionOk="0" h="689866" w="689865">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1" name="Google Shape;1561;p18"/>
              <p:cNvSpPr/>
              <p:nvPr/>
            </p:nvSpPr>
            <p:spPr>
              <a:xfrm>
                <a:off x="11437339" y="1888140"/>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2" name="Google Shape;1562;p18"/>
              <p:cNvSpPr/>
              <p:nvPr/>
            </p:nvSpPr>
            <p:spPr>
              <a:xfrm>
                <a:off x="11767131" y="1507173"/>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3" name="Google Shape;1563;p18"/>
              <p:cNvSpPr/>
              <p:nvPr/>
            </p:nvSpPr>
            <p:spPr>
              <a:xfrm>
                <a:off x="11602235" y="1711210"/>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4" name="Google Shape;1564;p18"/>
              <p:cNvSpPr/>
              <p:nvPr/>
            </p:nvSpPr>
            <p:spPr>
              <a:xfrm>
                <a:off x="11277203" y="1655341"/>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5" name="Google Shape;1565;p18"/>
              <p:cNvSpPr/>
              <p:nvPr/>
            </p:nvSpPr>
            <p:spPr>
              <a:xfrm>
                <a:off x="11823066" y="2009266"/>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6" name="Google Shape;1566;p18"/>
              <p:cNvSpPr/>
              <p:nvPr/>
            </p:nvSpPr>
            <p:spPr>
              <a:xfrm>
                <a:off x="11493207" y="1832271"/>
                <a:ext cx="453960" cy="19835"/>
              </a:xfrm>
              <a:custGeom>
                <a:rect b="b" l="l" r="r" t="t"/>
                <a:pathLst>
                  <a:path extrusionOk="0" h="19835" w="453960">
                    <a:moveTo>
                      <a:pt x="0" y="0"/>
                    </a:moveTo>
                    <a:lnTo>
                      <a:pt x="453961" y="0"/>
                    </a:lnTo>
                    <a:lnTo>
                      <a:pt x="45396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7" name="Google Shape;1567;p18"/>
              <p:cNvSpPr/>
              <p:nvPr/>
            </p:nvSpPr>
            <p:spPr>
              <a:xfrm>
                <a:off x="11386759" y="1781691"/>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8" name="Google Shape;1568;p18"/>
              <p:cNvSpPr/>
              <p:nvPr/>
            </p:nvSpPr>
            <p:spPr>
              <a:xfrm>
                <a:off x="11716551" y="1958687"/>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9" name="Google Shape;1569;p18"/>
              <p:cNvSpPr/>
              <p:nvPr/>
            </p:nvSpPr>
            <p:spPr>
              <a:xfrm>
                <a:off x="11551655" y="1604695"/>
                <a:ext cx="120993" cy="121060"/>
              </a:xfrm>
              <a:custGeom>
                <a:rect b="b" l="l" r="r" t="t"/>
                <a:pathLst>
                  <a:path extrusionOk="0" h="121060" w="120993">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0" name="Google Shape;1570;p18"/>
              <p:cNvSpPr/>
              <p:nvPr/>
            </p:nvSpPr>
            <p:spPr>
              <a:xfrm>
                <a:off x="11734799" y="535780"/>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1" name="Google Shape;1571;p18"/>
              <p:cNvSpPr/>
              <p:nvPr/>
            </p:nvSpPr>
            <p:spPr>
              <a:xfrm>
                <a:off x="11463124" y="264104"/>
                <a:ext cx="664344" cy="664345"/>
              </a:xfrm>
              <a:custGeom>
                <a:rect b="b" l="l" r="r" t="t"/>
                <a:pathLst>
                  <a:path extrusionOk="0" h="664345" w="664344">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2" name="Google Shape;1572;p18"/>
              <p:cNvSpPr/>
              <p:nvPr/>
            </p:nvSpPr>
            <p:spPr>
              <a:xfrm>
                <a:off x="7150105" y="2856161"/>
                <a:ext cx="4990587" cy="3734031"/>
              </a:xfrm>
              <a:custGeom>
                <a:rect b="b" l="l" r="r" t="t"/>
                <a:pathLst>
                  <a:path extrusionOk="0" h="3734031" w="4990587">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3" name="Google Shape;1573;p18"/>
              <p:cNvSpPr/>
              <p:nvPr/>
            </p:nvSpPr>
            <p:spPr>
              <a:xfrm>
                <a:off x="7029045" y="6519711"/>
                <a:ext cx="121060" cy="120994"/>
              </a:xfrm>
              <a:custGeom>
                <a:rect b="b" l="l" r="r" t="t"/>
                <a:pathLst>
                  <a:path extrusionOk="0" h="120994" w="12106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4" name="Google Shape;1574;p18"/>
              <p:cNvSpPr/>
              <p:nvPr/>
            </p:nvSpPr>
            <p:spPr>
              <a:xfrm>
                <a:off x="12069022" y="2735100"/>
                <a:ext cx="121060" cy="120994"/>
              </a:xfrm>
              <a:custGeom>
                <a:rect b="b" l="l" r="r" t="t"/>
                <a:pathLst>
                  <a:path extrusionOk="0" h="120994" w="12106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5" name="Google Shape;1575;p18"/>
              <p:cNvSpPr/>
              <p:nvPr/>
            </p:nvSpPr>
            <p:spPr>
              <a:xfrm>
                <a:off x="7169941" y="261658"/>
                <a:ext cx="4117179" cy="6318550"/>
              </a:xfrm>
              <a:custGeom>
                <a:rect b="b" l="l" r="r" t="t"/>
                <a:pathLst>
                  <a:path extrusionOk="0" h="6318550" w="4117179">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6" name="Google Shape;1576;p18"/>
              <p:cNvSpPr/>
              <p:nvPr/>
            </p:nvSpPr>
            <p:spPr>
              <a:xfrm>
                <a:off x="7058202" y="215707"/>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7" name="Google Shape;1577;p18"/>
              <p:cNvSpPr/>
              <p:nvPr/>
            </p:nvSpPr>
            <p:spPr>
              <a:xfrm>
                <a:off x="10141112" y="264104"/>
                <a:ext cx="1673755" cy="19835"/>
              </a:xfrm>
              <a:custGeom>
                <a:rect b="b" l="l" r="r" t="t"/>
                <a:pathLst>
                  <a:path extrusionOk="0" h="19835" w="1673755">
                    <a:moveTo>
                      <a:pt x="0" y="0"/>
                    </a:moveTo>
                    <a:lnTo>
                      <a:pt x="1673756" y="0"/>
                    </a:lnTo>
                    <a:lnTo>
                      <a:pt x="1673756"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578" name="Google Shape;1578;p18"/>
            <p:cNvGrpSpPr/>
            <p:nvPr/>
          </p:nvGrpSpPr>
          <p:grpSpPr>
            <a:xfrm rot="-5400000">
              <a:off x="4542463" y="109238"/>
              <a:ext cx="59100" cy="384850"/>
              <a:chOff x="1263425" y="3257275"/>
              <a:chExt cx="59100" cy="384850"/>
            </a:xfrm>
          </p:grpSpPr>
          <p:sp>
            <p:nvSpPr>
              <p:cNvPr id="1579" name="Google Shape;1579;p18"/>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580" name="Google Shape;1580;p18"/>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581" name="Google Shape;1581;p18"/>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1582" name="Google Shape;1582;p18"/>
            <p:cNvGrpSpPr/>
            <p:nvPr/>
          </p:nvGrpSpPr>
          <p:grpSpPr>
            <a:xfrm rot="-5400000">
              <a:off x="4553050" y="4649063"/>
              <a:ext cx="59100" cy="384850"/>
              <a:chOff x="1263425" y="3257275"/>
              <a:chExt cx="59100" cy="384850"/>
            </a:xfrm>
          </p:grpSpPr>
          <p:sp>
            <p:nvSpPr>
              <p:cNvPr id="1583" name="Google Shape;1583;p18"/>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584" name="Google Shape;1584;p18"/>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585" name="Google Shape;1585;p18"/>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grpSp>
        <p:nvGrpSpPr>
          <p:cNvPr id="1586" name="Google Shape;1586;p18"/>
          <p:cNvGrpSpPr/>
          <p:nvPr/>
        </p:nvGrpSpPr>
        <p:grpSpPr>
          <a:xfrm>
            <a:off x="6950680" y="3954725"/>
            <a:ext cx="1301965" cy="649268"/>
            <a:chOff x="8466060" y="5366384"/>
            <a:chExt cx="916296" cy="456909"/>
          </a:xfrm>
        </p:grpSpPr>
        <p:sp>
          <p:nvSpPr>
            <p:cNvPr id="1587" name="Google Shape;1587;p18"/>
            <p:cNvSpPr/>
            <p:nvPr/>
          </p:nvSpPr>
          <p:spPr>
            <a:xfrm>
              <a:off x="8466060" y="5366384"/>
              <a:ext cx="916296" cy="456909"/>
            </a:xfrm>
            <a:custGeom>
              <a:rect b="b" l="l" r="r" t="t"/>
              <a:pathLst>
                <a:path extrusionOk="0" h="456909" w="916296">
                  <a:moveTo>
                    <a:pt x="855644" y="456909"/>
                  </a:moveTo>
                  <a:cubicBezTo>
                    <a:pt x="590647" y="448668"/>
                    <a:pt x="325650" y="448668"/>
                    <a:pt x="60654" y="456909"/>
                  </a:cubicBezTo>
                  <a:cubicBezTo>
                    <a:pt x="27132" y="456909"/>
                    <a:pt x="0" y="429743"/>
                    <a:pt x="0" y="396256"/>
                  </a:cubicBezTo>
                  <a:cubicBezTo>
                    <a:pt x="8485" y="287939"/>
                    <a:pt x="7962" y="175850"/>
                    <a:pt x="0" y="60653"/>
                  </a:cubicBezTo>
                  <a:cubicBezTo>
                    <a:pt x="0" y="27132"/>
                    <a:pt x="27167" y="0"/>
                    <a:pt x="60654" y="0"/>
                  </a:cubicBezTo>
                  <a:cubicBezTo>
                    <a:pt x="320762" y="5133"/>
                    <a:pt x="585933" y="4959"/>
                    <a:pt x="855644" y="0"/>
                  </a:cubicBezTo>
                  <a:cubicBezTo>
                    <a:pt x="889165" y="0"/>
                    <a:pt x="916297" y="27167"/>
                    <a:pt x="916297" y="60653"/>
                  </a:cubicBezTo>
                  <a:cubicBezTo>
                    <a:pt x="907952" y="175850"/>
                    <a:pt x="907428" y="287939"/>
                    <a:pt x="916297" y="396256"/>
                  </a:cubicBezTo>
                  <a:cubicBezTo>
                    <a:pt x="916297" y="429743"/>
                    <a:pt x="889131" y="456909"/>
                    <a:pt x="855644" y="45690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8" name="Google Shape;1588;p18"/>
            <p:cNvSpPr/>
            <p:nvPr/>
          </p:nvSpPr>
          <p:spPr>
            <a:xfrm>
              <a:off x="8549445" y="5435034"/>
              <a:ext cx="335008" cy="335008"/>
            </a:xfrm>
            <a:custGeom>
              <a:rect b="b" l="l" r="r" t="t"/>
              <a:pathLst>
                <a:path extrusionOk="0" h="335008" w="335008">
                  <a:moveTo>
                    <a:pt x="228820" y="154794"/>
                  </a:moveTo>
                  <a:cubicBezTo>
                    <a:pt x="229658" y="158914"/>
                    <a:pt x="230113" y="163174"/>
                    <a:pt x="230113" y="167539"/>
                  </a:cubicBezTo>
                  <a:cubicBezTo>
                    <a:pt x="230113" y="202108"/>
                    <a:pt x="202073" y="230148"/>
                    <a:pt x="167504" y="230148"/>
                  </a:cubicBezTo>
                  <a:cubicBezTo>
                    <a:pt x="132934" y="230148"/>
                    <a:pt x="104895" y="202108"/>
                    <a:pt x="104895" y="167539"/>
                  </a:cubicBezTo>
                  <a:cubicBezTo>
                    <a:pt x="104895" y="132970"/>
                    <a:pt x="132934" y="104930"/>
                    <a:pt x="167504" y="104930"/>
                  </a:cubicBezTo>
                  <a:lnTo>
                    <a:pt x="167504" y="0"/>
                  </a:lnTo>
                  <a:cubicBezTo>
                    <a:pt x="75005" y="0"/>
                    <a:pt x="0" y="75005"/>
                    <a:pt x="0" y="167504"/>
                  </a:cubicBezTo>
                  <a:cubicBezTo>
                    <a:pt x="0" y="260003"/>
                    <a:pt x="75005" y="335009"/>
                    <a:pt x="167504" y="335009"/>
                  </a:cubicBezTo>
                  <a:cubicBezTo>
                    <a:pt x="260003" y="335009"/>
                    <a:pt x="335008" y="260003"/>
                    <a:pt x="335008" y="167504"/>
                  </a:cubicBezTo>
                  <a:cubicBezTo>
                    <a:pt x="335008" y="155806"/>
                    <a:pt x="333786" y="144388"/>
                    <a:pt x="331516" y="133389"/>
                  </a:cubicBezTo>
                  <a:lnTo>
                    <a:pt x="228820" y="15479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9" name="Google Shape;1589;p18"/>
            <p:cNvSpPr/>
            <p:nvPr/>
          </p:nvSpPr>
          <p:spPr>
            <a:xfrm>
              <a:off x="8739297" y="5412756"/>
              <a:ext cx="164012" cy="154759"/>
            </a:xfrm>
            <a:custGeom>
              <a:rect b="b" l="l" r="r" t="t"/>
              <a:pathLst>
                <a:path extrusionOk="0" h="154759" w="164012">
                  <a:moveTo>
                    <a:pt x="0" y="104895"/>
                  </a:moveTo>
                  <a:cubicBezTo>
                    <a:pt x="30204" y="104895"/>
                    <a:pt x="55416" y="126300"/>
                    <a:pt x="61282" y="154759"/>
                  </a:cubicBezTo>
                  <a:lnTo>
                    <a:pt x="164012" y="133389"/>
                  </a:lnTo>
                  <a:cubicBezTo>
                    <a:pt x="148264" y="57232"/>
                    <a:pt x="80801" y="0"/>
                    <a:pt x="0" y="0"/>
                  </a:cubicBezTo>
                  <a:lnTo>
                    <a:pt x="0" y="0"/>
                  </a:lnTo>
                  <a:lnTo>
                    <a:pt x="0" y="104895"/>
                  </a:lnTo>
                  <a:lnTo>
                    <a:pt x="0" y="10489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590" name="Google Shape;1590;p18"/>
            <p:cNvGrpSpPr/>
            <p:nvPr/>
          </p:nvGrpSpPr>
          <p:grpSpPr>
            <a:xfrm>
              <a:off x="8946578" y="5447221"/>
              <a:ext cx="375213" cy="288356"/>
              <a:chOff x="8946578" y="5447221"/>
              <a:chExt cx="375213" cy="288356"/>
            </a:xfrm>
          </p:grpSpPr>
          <p:sp>
            <p:nvSpPr>
              <p:cNvPr id="1591" name="Google Shape;1591;p18"/>
              <p:cNvSpPr/>
              <p:nvPr/>
            </p:nvSpPr>
            <p:spPr>
              <a:xfrm>
                <a:off x="8946578" y="5718328"/>
                <a:ext cx="375212" cy="17249"/>
              </a:xfrm>
              <a:custGeom>
                <a:rect b="b" l="l" r="r" t="t"/>
                <a:pathLst>
                  <a:path extrusionOk="0" h="17249" w="375212">
                    <a:moveTo>
                      <a:pt x="366884" y="0"/>
                    </a:moveTo>
                    <a:lnTo>
                      <a:pt x="8341" y="0"/>
                    </a:lnTo>
                    <a:cubicBezTo>
                      <a:pt x="-2763" y="0"/>
                      <a:pt x="-2798" y="17250"/>
                      <a:pt x="8341" y="17250"/>
                    </a:cubicBezTo>
                    <a:lnTo>
                      <a:pt x="366884" y="17250"/>
                    </a:lnTo>
                    <a:cubicBezTo>
                      <a:pt x="377989" y="17250"/>
                      <a:pt x="377989" y="0"/>
                      <a:pt x="366884" y="0"/>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2" name="Google Shape;1592;p18"/>
              <p:cNvSpPr/>
              <p:nvPr/>
            </p:nvSpPr>
            <p:spPr>
              <a:xfrm>
                <a:off x="8946578" y="5650551"/>
                <a:ext cx="375212" cy="17249"/>
              </a:xfrm>
              <a:custGeom>
                <a:rect b="b" l="l" r="r" t="t"/>
                <a:pathLst>
                  <a:path extrusionOk="0" h="17249" w="375212">
                    <a:moveTo>
                      <a:pt x="366884" y="0"/>
                    </a:moveTo>
                    <a:lnTo>
                      <a:pt x="8341" y="0"/>
                    </a:lnTo>
                    <a:cubicBezTo>
                      <a:pt x="-2763" y="0"/>
                      <a:pt x="-2798" y="17250"/>
                      <a:pt x="8341" y="17250"/>
                    </a:cubicBezTo>
                    <a:lnTo>
                      <a:pt x="366884" y="17250"/>
                    </a:lnTo>
                    <a:cubicBezTo>
                      <a:pt x="377989" y="17250"/>
                      <a:pt x="377989" y="0"/>
                      <a:pt x="366884" y="0"/>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3" name="Google Shape;1593;p18"/>
              <p:cNvSpPr/>
              <p:nvPr/>
            </p:nvSpPr>
            <p:spPr>
              <a:xfrm>
                <a:off x="8946578" y="5582775"/>
                <a:ext cx="375212" cy="17249"/>
              </a:xfrm>
              <a:custGeom>
                <a:rect b="b" l="l" r="r" t="t"/>
                <a:pathLst>
                  <a:path extrusionOk="0" h="17249" w="375212">
                    <a:moveTo>
                      <a:pt x="366884" y="0"/>
                    </a:moveTo>
                    <a:lnTo>
                      <a:pt x="8341" y="0"/>
                    </a:lnTo>
                    <a:cubicBezTo>
                      <a:pt x="-2763" y="0"/>
                      <a:pt x="-2798" y="17250"/>
                      <a:pt x="8341" y="17250"/>
                    </a:cubicBezTo>
                    <a:lnTo>
                      <a:pt x="366884" y="17250"/>
                    </a:lnTo>
                    <a:cubicBezTo>
                      <a:pt x="377989" y="17250"/>
                      <a:pt x="377989" y="0"/>
                      <a:pt x="366884" y="0"/>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4" name="Google Shape;1594;p18"/>
              <p:cNvSpPr/>
              <p:nvPr/>
            </p:nvSpPr>
            <p:spPr>
              <a:xfrm>
                <a:off x="8946578" y="5514998"/>
                <a:ext cx="375212" cy="17249"/>
              </a:xfrm>
              <a:custGeom>
                <a:rect b="b" l="l" r="r" t="t"/>
                <a:pathLst>
                  <a:path extrusionOk="0" h="17249" w="375212">
                    <a:moveTo>
                      <a:pt x="366884" y="0"/>
                    </a:moveTo>
                    <a:lnTo>
                      <a:pt x="8341" y="0"/>
                    </a:lnTo>
                    <a:cubicBezTo>
                      <a:pt x="-2763" y="0"/>
                      <a:pt x="-2798" y="17250"/>
                      <a:pt x="8341" y="17250"/>
                    </a:cubicBezTo>
                    <a:lnTo>
                      <a:pt x="366884" y="17250"/>
                    </a:lnTo>
                    <a:cubicBezTo>
                      <a:pt x="377989" y="17250"/>
                      <a:pt x="377989" y="0"/>
                      <a:pt x="366884" y="0"/>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5" name="Google Shape;1595;p18"/>
              <p:cNvSpPr/>
              <p:nvPr/>
            </p:nvSpPr>
            <p:spPr>
              <a:xfrm>
                <a:off x="9101756" y="5447221"/>
                <a:ext cx="220035" cy="17249"/>
              </a:xfrm>
              <a:custGeom>
                <a:rect b="b" l="l" r="r" t="t"/>
                <a:pathLst>
                  <a:path extrusionOk="0" h="17249" w="220035">
                    <a:moveTo>
                      <a:pt x="211707" y="0"/>
                    </a:moveTo>
                    <a:lnTo>
                      <a:pt x="8341" y="0"/>
                    </a:lnTo>
                    <a:cubicBezTo>
                      <a:pt x="-2763" y="0"/>
                      <a:pt x="-2798" y="17250"/>
                      <a:pt x="8341" y="17250"/>
                    </a:cubicBezTo>
                    <a:lnTo>
                      <a:pt x="211707" y="17250"/>
                    </a:lnTo>
                    <a:cubicBezTo>
                      <a:pt x="222811" y="17250"/>
                      <a:pt x="222811" y="0"/>
                      <a:pt x="211707" y="0"/>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1596" name="Google Shape;1596;p18"/>
          <p:cNvGrpSpPr/>
          <p:nvPr/>
        </p:nvGrpSpPr>
        <p:grpSpPr>
          <a:xfrm>
            <a:off x="886762" y="539491"/>
            <a:ext cx="1121338" cy="641104"/>
            <a:chOff x="6982762" y="6103991"/>
            <a:chExt cx="1121338" cy="641104"/>
          </a:xfrm>
        </p:grpSpPr>
        <p:sp>
          <p:nvSpPr>
            <p:cNvPr id="1597" name="Google Shape;1597;p18"/>
            <p:cNvSpPr/>
            <p:nvPr/>
          </p:nvSpPr>
          <p:spPr>
            <a:xfrm>
              <a:off x="6982762" y="6103991"/>
              <a:ext cx="1121338" cy="641104"/>
            </a:xfrm>
            <a:custGeom>
              <a:rect b="b" l="l" r="r" t="t"/>
              <a:pathLst>
                <a:path extrusionOk="0" h="641104" w="1121338">
                  <a:moveTo>
                    <a:pt x="1060755" y="641104"/>
                  </a:moveTo>
                  <a:cubicBezTo>
                    <a:pt x="678223" y="636250"/>
                    <a:pt x="323869" y="634190"/>
                    <a:pt x="60584" y="641104"/>
                  </a:cubicBezTo>
                  <a:cubicBezTo>
                    <a:pt x="27132" y="641104"/>
                    <a:pt x="0" y="613972"/>
                    <a:pt x="0" y="580521"/>
                  </a:cubicBezTo>
                  <a:cubicBezTo>
                    <a:pt x="7647" y="416962"/>
                    <a:pt x="6879" y="242649"/>
                    <a:pt x="0" y="60584"/>
                  </a:cubicBezTo>
                  <a:cubicBezTo>
                    <a:pt x="0" y="27132"/>
                    <a:pt x="27132" y="0"/>
                    <a:pt x="60584" y="0"/>
                  </a:cubicBezTo>
                  <a:cubicBezTo>
                    <a:pt x="444792" y="3806"/>
                    <a:pt x="807142" y="6006"/>
                    <a:pt x="1060755" y="0"/>
                  </a:cubicBezTo>
                  <a:cubicBezTo>
                    <a:pt x="1094208" y="0"/>
                    <a:pt x="1121339" y="27132"/>
                    <a:pt x="1121339" y="60584"/>
                  </a:cubicBezTo>
                  <a:cubicBezTo>
                    <a:pt x="1114390" y="231091"/>
                    <a:pt x="1114600" y="404496"/>
                    <a:pt x="1121339" y="580521"/>
                  </a:cubicBezTo>
                  <a:cubicBezTo>
                    <a:pt x="1121339" y="614007"/>
                    <a:pt x="1094208" y="641104"/>
                    <a:pt x="1060755" y="6411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8" name="Google Shape;1598;p18"/>
            <p:cNvSpPr/>
            <p:nvPr/>
          </p:nvSpPr>
          <p:spPr>
            <a:xfrm>
              <a:off x="7090050" y="6331150"/>
              <a:ext cx="90726" cy="329072"/>
            </a:xfrm>
            <a:custGeom>
              <a:rect b="b" l="l" r="r" t="t"/>
              <a:pathLst>
                <a:path extrusionOk="0" h="329072" w="71862">
                  <a:moveTo>
                    <a:pt x="0" y="0"/>
                  </a:moveTo>
                  <a:lnTo>
                    <a:pt x="71862" y="0"/>
                  </a:lnTo>
                  <a:lnTo>
                    <a:pt x="71862" y="329072"/>
                  </a:lnTo>
                  <a:lnTo>
                    <a:pt x="0" y="32907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9" name="Google Shape;1599;p18"/>
            <p:cNvSpPr/>
            <p:nvPr/>
          </p:nvSpPr>
          <p:spPr>
            <a:xfrm>
              <a:off x="7218918" y="6481126"/>
              <a:ext cx="90726" cy="179097"/>
            </a:xfrm>
            <a:custGeom>
              <a:rect b="b" l="l" r="r" t="t"/>
              <a:pathLst>
                <a:path extrusionOk="0" h="179097" w="71862">
                  <a:moveTo>
                    <a:pt x="0" y="0"/>
                  </a:moveTo>
                  <a:lnTo>
                    <a:pt x="71862" y="0"/>
                  </a:lnTo>
                  <a:lnTo>
                    <a:pt x="71862" y="179097"/>
                  </a:lnTo>
                  <a:lnTo>
                    <a:pt x="0" y="17909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0" name="Google Shape;1600;p18"/>
            <p:cNvSpPr/>
            <p:nvPr/>
          </p:nvSpPr>
          <p:spPr>
            <a:xfrm>
              <a:off x="7327401" y="6285720"/>
              <a:ext cx="101333" cy="370136"/>
            </a:xfrm>
            <a:custGeom>
              <a:rect b="b" l="l" r="r" t="t"/>
              <a:pathLst>
                <a:path extrusionOk="0" h="370136" w="101333">
                  <a:moveTo>
                    <a:pt x="0" y="0"/>
                  </a:moveTo>
                  <a:lnTo>
                    <a:pt x="101334" y="0"/>
                  </a:lnTo>
                  <a:lnTo>
                    <a:pt x="101334" y="370136"/>
                  </a:lnTo>
                  <a:lnTo>
                    <a:pt x="0" y="370136"/>
                  </a:ln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1" name="Google Shape;1601;p18"/>
            <p:cNvSpPr/>
            <p:nvPr/>
          </p:nvSpPr>
          <p:spPr>
            <a:xfrm>
              <a:off x="7471335" y="6520721"/>
              <a:ext cx="101333" cy="135134"/>
            </a:xfrm>
            <a:custGeom>
              <a:rect b="b" l="l" r="r" t="t"/>
              <a:pathLst>
                <a:path extrusionOk="0" h="135134" w="101333">
                  <a:moveTo>
                    <a:pt x="0" y="0"/>
                  </a:moveTo>
                  <a:lnTo>
                    <a:pt x="101334" y="0"/>
                  </a:lnTo>
                  <a:lnTo>
                    <a:pt x="101334" y="135135"/>
                  </a:lnTo>
                  <a:lnTo>
                    <a:pt x="0" y="13513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602" name="Google Shape;1602;p18"/>
            <p:cNvGrpSpPr/>
            <p:nvPr/>
          </p:nvGrpSpPr>
          <p:grpSpPr>
            <a:xfrm>
              <a:off x="7651995" y="6199610"/>
              <a:ext cx="348504" cy="449891"/>
              <a:chOff x="7651995" y="6199610"/>
              <a:chExt cx="348504" cy="449891"/>
            </a:xfrm>
          </p:grpSpPr>
          <p:sp>
            <p:nvSpPr>
              <p:cNvPr id="1603" name="Google Shape;1603;p18"/>
              <p:cNvSpPr/>
              <p:nvPr/>
            </p:nvSpPr>
            <p:spPr>
              <a:xfrm>
                <a:off x="7751129" y="6199610"/>
                <a:ext cx="249370" cy="12256"/>
              </a:xfrm>
              <a:custGeom>
                <a:rect b="b" l="l" r="r" t="t"/>
                <a:pathLst>
                  <a:path extrusionOk="0" h="12256" w="249370">
                    <a:moveTo>
                      <a:pt x="243111" y="0"/>
                    </a:moveTo>
                    <a:lnTo>
                      <a:pt x="6259" y="0"/>
                    </a:lnTo>
                    <a:cubicBezTo>
                      <a:pt x="-2086" y="0"/>
                      <a:pt x="-2086" y="12256"/>
                      <a:pt x="6259" y="12256"/>
                    </a:cubicBezTo>
                    <a:lnTo>
                      <a:pt x="243111" y="12256"/>
                    </a:lnTo>
                    <a:cubicBezTo>
                      <a:pt x="251457" y="12256"/>
                      <a:pt x="251457" y="0"/>
                      <a:pt x="243111" y="0"/>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4" name="Google Shape;1604;p18"/>
              <p:cNvSpPr/>
              <p:nvPr/>
            </p:nvSpPr>
            <p:spPr>
              <a:xfrm>
                <a:off x="7651995" y="6287151"/>
                <a:ext cx="348504" cy="12256"/>
              </a:xfrm>
              <a:custGeom>
                <a:rect b="b" l="l" r="r" t="t"/>
                <a:pathLst>
                  <a:path extrusionOk="0" h="12256" w="348504">
                    <a:moveTo>
                      <a:pt x="342245" y="0"/>
                    </a:moveTo>
                    <a:lnTo>
                      <a:pt x="6259" y="0"/>
                    </a:lnTo>
                    <a:cubicBezTo>
                      <a:pt x="-2086" y="0"/>
                      <a:pt x="-2086" y="12256"/>
                      <a:pt x="6259" y="12256"/>
                    </a:cubicBezTo>
                    <a:lnTo>
                      <a:pt x="342245" y="12256"/>
                    </a:lnTo>
                    <a:cubicBezTo>
                      <a:pt x="350591" y="12221"/>
                      <a:pt x="350591" y="0"/>
                      <a:pt x="342245" y="0"/>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5" name="Google Shape;1605;p18"/>
              <p:cNvSpPr/>
              <p:nvPr/>
            </p:nvSpPr>
            <p:spPr>
              <a:xfrm>
                <a:off x="7651995" y="6374657"/>
                <a:ext cx="348504" cy="12256"/>
              </a:xfrm>
              <a:custGeom>
                <a:rect b="b" l="l" r="r" t="t"/>
                <a:pathLst>
                  <a:path extrusionOk="0" h="12256" w="348504">
                    <a:moveTo>
                      <a:pt x="342245" y="0"/>
                    </a:moveTo>
                    <a:lnTo>
                      <a:pt x="6259" y="0"/>
                    </a:lnTo>
                    <a:cubicBezTo>
                      <a:pt x="-2086" y="0"/>
                      <a:pt x="-2086" y="12256"/>
                      <a:pt x="6259" y="12256"/>
                    </a:cubicBezTo>
                    <a:lnTo>
                      <a:pt x="342245" y="12256"/>
                    </a:lnTo>
                    <a:cubicBezTo>
                      <a:pt x="350591" y="12256"/>
                      <a:pt x="350591" y="0"/>
                      <a:pt x="342245" y="0"/>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6" name="Google Shape;1606;p18"/>
              <p:cNvSpPr/>
              <p:nvPr/>
            </p:nvSpPr>
            <p:spPr>
              <a:xfrm>
                <a:off x="7651995" y="6462198"/>
                <a:ext cx="348504" cy="12256"/>
              </a:xfrm>
              <a:custGeom>
                <a:rect b="b" l="l" r="r" t="t"/>
                <a:pathLst>
                  <a:path extrusionOk="0" h="12256" w="348504">
                    <a:moveTo>
                      <a:pt x="342245" y="0"/>
                    </a:moveTo>
                    <a:lnTo>
                      <a:pt x="6259" y="0"/>
                    </a:lnTo>
                    <a:cubicBezTo>
                      <a:pt x="-2086" y="0"/>
                      <a:pt x="-2086" y="12256"/>
                      <a:pt x="6259" y="12256"/>
                    </a:cubicBezTo>
                    <a:lnTo>
                      <a:pt x="342245" y="12256"/>
                    </a:lnTo>
                    <a:cubicBezTo>
                      <a:pt x="350591" y="12256"/>
                      <a:pt x="350591" y="0"/>
                      <a:pt x="342245" y="0"/>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7" name="Google Shape;1607;p18"/>
              <p:cNvSpPr/>
              <p:nvPr/>
            </p:nvSpPr>
            <p:spPr>
              <a:xfrm>
                <a:off x="7651995" y="6549739"/>
                <a:ext cx="348504" cy="12256"/>
              </a:xfrm>
              <a:custGeom>
                <a:rect b="b" l="l" r="r" t="t"/>
                <a:pathLst>
                  <a:path extrusionOk="0" h="12256" w="348504">
                    <a:moveTo>
                      <a:pt x="342245" y="0"/>
                    </a:moveTo>
                    <a:lnTo>
                      <a:pt x="6259" y="0"/>
                    </a:lnTo>
                    <a:cubicBezTo>
                      <a:pt x="-2086" y="0"/>
                      <a:pt x="-2086" y="12256"/>
                      <a:pt x="6259" y="12256"/>
                    </a:cubicBezTo>
                    <a:lnTo>
                      <a:pt x="342245" y="12256"/>
                    </a:lnTo>
                    <a:cubicBezTo>
                      <a:pt x="350591" y="12221"/>
                      <a:pt x="350591" y="0"/>
                      <a:pt x="342245" y="0"/>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8" name="Google Shape;1608;p18"/>
              <p:cNvSpPr/>
              <p:nvPr/>
            </p:nvSpPr>
            <p:spPr>
              <a:xfrm>
                <a:off x="7651995" y="6637245"/>
                <a:ext cx="348504" cy="12256"/>
              </a:xfrm>
              <a:custGeom>
                <a:rect b="b" l="l" r="r" t="t"/>
                <a:pathLst>
                  <a:path extrusionOk="0" h="12256" w="348504">
                    <a:moveTo>
                      <a:pt x="342245" y="0"/>
                    </a:moveTo>
                    <a:lnTo>
                      <a:pt x="6259" y="0"/>
                    </a:lnTo>
                    <a:cubicBezTo>
                      <a:pt x="-2086" y="0"/>
                      <a:pt x="-2086" y="12256"/>
                      <a:pt x="6259" y="12256"/>
                    </a:cubicBezTo>
                    <a:lnTo>
                      <a:pt x="342245" y="12256"/>
                    </a:lnTo>
                    <a:cubicBezTo>
                      <a:pt x="350591" y="12256"/>
                      <a:pt x="350591" y="0"/>
                      <a:pt x="342245" y="0"/>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1609" name="Google Shape;1609;p18"/>
          <p:cNvGrpSpPr/>
          <p:nvPr/>
        </p:nvGrpSpPr>
        <p:grpSpPr>
          <a:xfrm>
            <a:off x="963888" y="3954713"/>
            <a:ext cx="59100" cy="547725"/>
            <a:chOff x="1263425" y="3094400"/>
            <a:chExt cx="59100" cy="547725"/>
          </a:xfrm>
        </p:grpSpPr>
        <p:sp>
          <p:nvSpPr>
            <p:cNvPr id="1610" name="Google Shape;1610;p18"/>
            <p:cNvSpPr/>
            <p:nvPr/>
          </p:nvSpPr>
          <p:spPr>
            <a:xfrm>
              <a:off x="1263425" y="3094400"/>
              <a:ext cx="59100" cy="591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611" name="Google Shape;1611;p18"/>
            <p:cNvSpPr/>
            <p:nvPr/>
          </p:nvSpPr>
          <p:spPr>
            <a:xfrm>
              <a:off x="1263425" y="3257275"/>
              <a:ext cx="59100" cy="591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612" name="Google Shape;1612;p18"/>
            <p:cNvSpPr/>
            <p:nvPr/>
          </p:nvSpPr>
          <p:spPr>
            <a:xfrm>
              <a:off x="1263425" y="3420150"/>
              <a:ext cx="59100" cy="591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613" name="Google Shape;1613;p18"/>
            <p:cNvSpPr/>
            <p:nvPr/>
          </p:nvSpPr>
          <p:spPr>
            <a:xfrm>
              <a:off x="1263425" y="3583025"/>
              <a:ext cx="59100" cy="591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1614" name="Google Shape;1614;p18"/>
          <p:cNvGrpSpPr/>
          <p:nvPr/>
        </p:nvGrpSpPr>
        <p:grpSpPr>
          <a:xfrm>
            <a:off x="8078913" y="539500"/>
            <a:ext cx="59100" cy="384850"/>
            <a:chOff x="1263425" y="3257275"/>
            <a:chExt cx="59100" cy="384850"/>
          </a:xfrm>
        </p:grpSpPr>
        <p:sp>
          <p:nvSpPr>
            <p:cNvPr id="1615" name="Google Shape;1615;p18"/>
            <p:cNvSpPr/>
            <p:nvPr/>
          </p:nvSpPr>
          <p:spPr>
            <a:xfrm>
              <a:off x="1263425" y="3257275"/>
              <a:ext cx="59100" cy="591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616" name="Google Shape;1616;p18"/>
            <p:cNvSpPr/>
            <p:nvPr/>
          </p:nvSpPr>
          <p:spPr>
            <a:xfrm>
              <a:off x="1263425" y="3420150"/>
              <a:ext cx="59100" cy="591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617" name="Google Shape;1617;p18"/>
            <p:cNvSpPr/>
            <p:nvPr/>
          </p:nvSpPr>
          <p:spPr>
            <a:xfrm>
              <a:off x="1263425" y="3583025"/>
              <a:ext cx="59100" cy="591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618" name="Shape 1618"/>
        <p:cNvGrpSpPr/>
        <p:nvPr/>
      </p:nvGrpSpPr>
      <p:grpSpPr>
        <a:xfrm>
          <a:off x="0" y="0"/>
          <a:ext cx="0" cy="0"/>
          <a:chOff x="0" y="0"/>
          <a:chExt cx="0" cy="0"/>
        </a:xfrm>
      </p:grpSpPr>
      <p:grpSp>
        <p:nvGrpSpPr>
          <p:cNvPr id="1619" name="Google Shape;1619;p19"/>
          <p:cNvGrpSpPr/>
          <p:nvPr/>
        </p:nvGrpSpPr>
        <p:grpSpPr>
          <a:xfrm>
            <a:off x="132950" y="288834"/>
            <a:ext cx="8878100" cy="4565827"/>
            <a:chOff x="132949" y="231750"/>
            <a:chExt cx="8878100" cy="4680019"/>
          </a:xfrm>
        </p:grpSpPr>
        <p:grpSp>
          <p:nvGrpSpPr>
            <p:cNvPr id="1620" name="Google Shape;1620;p19"/>
            <p:cNvGrpSpPr/>
            <p:nvPr/>
          </p:nvGrpSpPr>
          <p:grpSpPr>
            <a:xfrm>
              <a:off x="132949" y="231800"/>
              <a:ext cx="3208658" cy="4679969"/>
              <a:chOff x="0" y="215773"/>
              <a:chExt cx="5161103" cy="6424999"/>
            </a:xfrm>
          </p:grpSpPr>
          <p:sp>
            <p:nvSpPr>
              <p:cNvPr id="1621" name="Google Shape;1621;p19"/>
              <p:cNvSpPr/>
              <p:nvPr/>
            </p:nvSpPr>
            <p:spPr>
              <a:xfrm>
                <a:off x="56001" y="276204"/>
                <a:ext cx="865142" cy="1080486"/>
              </a:xfrm>
              <a:custGeom>
                <a:rect b="b" l="l" r="r" t="t"/>
                <a:pathLst>
                  <a:path extrusionOk="0" h="1080486" w="865142">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622" name="Google Shape;1622;p19"/>
              <p:cNvGrpSpPr/>
              <p:nvPr/>
            </p:nvGrpSpPr>
            <p:grpSpPr>
              <a:xfrm>
                <a:off x="219442" y="513234"/>
                <a:ext cx="544011" cy="544011"/>
                <a:chOff x="219442" y="513234"/>
                <a:chExt cx="544011" cy="544011"/>
              </a:xfrm>
            </p:grpSpPr>
            <p:sp>
              <p:nvSpPr>
                <p:cNvPr id="1623" name="Google Shape;1623;p19"/>
                <p:cNvSpPr/>
                <p:nvPr/>
              </p:nvSpPr>
              <p:spPr>
                <a:xfrm>
                  <a:off x="219442" y="513234"/>
                  <a:ext cx="544011" cy="544011"/>
                </a:xfrm>
                <a:custGeom>
                  <a:rect b="b" l="l" r="r" t="t"/>
                  <a:pathLst>
                    <a:path extrusionOk="0" h="544011" w="544011">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4" name="Google Shape;1624;p19"/>
                <p:cNvSpPr/>
                <p:nvPr/>
              </p:nvSpPr>
              <p:spPr>
                <a:xfrm>
                  <a:off x="613699" y="521035"/>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5" name="Google Shape;1625;p19"/>
                <p:cNvSpPr/>
                <p:nvPr/>
              </p:nvSpPr>
              <p:spPr>
                <a:xfrm>
                  <a:off x="353594" y="681898"/>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6" name="Google Shape;1626;p19"/>
                <p:cNvSpPr/>
                <p:nvPr/>
              </p:nvSpPr>
              <p:spPr>
                <a:xfrm>
                  <a:off x="483646" y="521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7" name="Google Shape;1627;p19"/>
                <p:cNvSpPr/>
                <p:nvPr/>
              </p:nvSpPr>
              <p:spPr>
                <a:xfrm>
                  <a:off x="527680" y="916945"/>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8" name="Google Shape;1628;p19"/>
                <p:cNvSpPr/>
                <p:nvPr/>
              </p:nvSpPr>
              <p:spPr>
                <a:xfrm>
                  <a:off x="227244" y="637798"/>
                  <a:ext cx="97919" cy="15669"/>
                </a:xfrm>
                <a:custGeom>
                  <a:rect b="b" l="l" r="r" t="t"/>
                  <a:pathLst>
                    <a:path extrusionOk="0" h="15669" w="97919">
                      <a:moveTo>
                        <a:pt x="0" y="0"/>
                      </a:moveTo>
                      <a:lnTo>
                        <a:pt x="97919" y="0"/>
                      </a:lnTo>
                      <a:lnTo>
                        <a:pt x="97919"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9" name="Google Shape;1629;p19"/>
                <p:cNvSpPr/>
                <p:nvPr/>
              </p:nvSpPr>
              <p:spPr>
                <a:xfrm>
                  <a:off x="227244" y="777372"/>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0" name="Google Shape;1630;p19"/>
                <p:cNvSpPr/>
                <p:nvPr/>
              </p:nvSpPr>
              <p:spPr>
                <a:xfrm>
                  <a:off x="573764" y="737503"/>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1" name="Google Shape;1631;p19"/>
                <p:cNvSpPr/>
                <p:nvPr/>
              </p:nvSpPr>
              <p:spPr>
                <a:xfrm>
                  <a:off x="313659" y="597930"/>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2" name="Google Shape;1632;p19"/>
                <p:cNvSpPr/>
                <p:nvPr/>
              </p:nvSpPr>
              <p:spPr>
                <a:xfrm>
                  <a:off x="443712" y="877076"/>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633" name="Google Shape;1633;p19"/>
              <p:cNvSpPr/>
              <p:nvPr/>
            </p:nvSpPr>
            <p:spPr>
              <a:xfrm>
                <a:off x="62612" y="4538048"/>
                <a:ext cx="859258" cy="2046854"/>
              </a:xfrm>
              <a:custGeom>
                <a:rect b="b" l="l" r="r" t="t"/>
                <a:pathLst>
                  <a:path extrusionOk="0" h="2046854" w="859258">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4" name="Google Shape;1634;p19"/>
              <p:cNvSpPr/>
              <p:nvPr/>
            </p:nvSpPr>
            <p:spPr>
              <a:xfrm>
                <a:off x="747454" y="5595129"/>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5" name="Google Shape;1635;p19"/>
              <p:cNvSpPr/>
              <p:nvPr/>
            </p:nvSpPr>
            <p:spPr>
              <a:xfrm>
                <a:off x="701502" y="549687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6" name="Google Shape;1636;p19"/>
              <p:cNvSpPr/>
              <p:nvPr/>
            </p:nvSpPr>
            <p:spPr>
              <a:xfrm>
                <a:off x="786727" y="2366960"/>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7" name="Google Shape;1637;p19"/>
              <p:cNvSpPr/>
              <p:nvPr/>
            </p:nvSpPr>
            <p:spPr>
              <a:xfrm>
                <a:off x="57852" y="2189568"/>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8" name="Google Shape;1638;p19"/>
              <p:cNvSpPr/>
              <p:nvPr/>
            </p:nvSpPr>
            <p:spPr>
              <a:xfrm>
                <a:off x="786727" y="2143616"/>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9" name="Google Shape;1639;p19"/>
              <p:cNvSpPr/>
              <p:nvPr/>
            </p:nvSpPr>
            <p:spPr>
              <a:xfrm>
                <a:off x="57852" y="1966290"/>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0" name="Google Shape;1640;p19"/>
              <p:cNvSpPr/>
              <p:nvPr/>
            </p:nvSpPr>
            <p:spPr>
              <a:xfrm>
                <a:off x="786727" y="192033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1" name="Google Shape;1641;p19"/>
              <p:cNvSpPr/>
              <p:nvPr/>
            </p:nvSpPr>
            <p:spPr>
              <a:xfrm>
                <a:off x="61885" y="1743012"/>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2" name="Google Shape;1642;p19"/>
              <p:cNvSpPr/>
              <p:nvPr/>
            </p:nvSpPr>
            <p:spPr>
              <a:xfrm>
                <a:off x="786727" y="1697061"/>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3" name="Google Shape;1643;p19"/>
              <p:cNvSpPr/>
              <p:nvPr/>
            </p:nvSpPr>
            <p:spPr>
              <a:xfrm>
                <a:off x="61885" y="2412911"/>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4" name="Google Shape;1644;p19"/>
              <p:cNvSpPr/>
              <p:nvPr/>
            </p:nvSpPr>
            <p:spPr>
              <a:xfrm>
                <a:off x="232996" y="4669357"/>
                <a:ext cx="689866" cy="689866"/>
              </a:xfrm>
              <a:custGeom>
                <a:rect b="b" l="l" r="r" t="t"/>
                <a:pathLst>
                  <a:path extrusionOk="0" h="689866" w="689866">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5" name="Google Shape;1645;p19"/>
              <p:cNvSpPr/>
              <p:nvPr/>
            </p:nvSpPr>
            <p:spPr>
              <a:xfrm>
                <a:off x="732908" y="4679275"/>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6" name="Google Shape;1646;p19"/>
              <p:cNvSpPr/>
              <p:nvPr/>
            </p:nvSpPr>
            <p:spPr>
              <a:xfrm>
                <a:off x="403116" y="4883246"/>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7" name="Google Shape;1647;p19"/>
              <p:cNvSpPr/>
              <p:nvPr/>
            </p:nvSpPr>
            <p:spPr>
              <a:xfrm>
                <a:off x="568012" y="4679275"/>
                <a:ext cx="19835" cy="465993"/>
              </a:xfrm>
              <a:custGeom>
                <a:rect b="b" l="l" r="r" t="t"/>
                <a:pathLst>
                  <a:path extrusionOk="0" h="465993" w="19835">
                    <a:moveTo>
                      <a:pt x="0" y="0"/>
                    </a:moveTo>
                    <a:lnTo>
                      <a:pt x="19835" y="0"/>
                    </a:lnTo>
                    <a:lnTo>
                      <a:pt x="19835" y="465993"/>
                    </a:lnTo>
                    <a:lnTo>
                      <a:pt x="0" y="46599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8" name="Google Shape;1648;p19"/>
              <p:cNvSpPr/>
              <p:nvPr/>
            </p:nvSpPr>
            <p:spPr>
              <a:xfrm>
                <a:off x="623881" y="5181302"/>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9" name="Google Shape;1649;p19"/>
              <p:cNvSpPr/>
              <p:nvPr/>
            </p:nvSpPr>
            <p:spPr>
              <a:xfrm>
                <a:off x="242914" y="4827377"/>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0" name="Google Shape;1650;p19"/>
              <p:cNvSpPr/>
              <p:nvPr/>
            </p:nvSpPr>
            <p:spPr>
              <a:xfrm>
                <a:off x="242914" y="5004373"/>
                <a:ext cx="453960" cy="19835"/>
              </a:xfrm>
              <a:custGeom>
                <a:rect b="b" l="l" r="r" t="t"/>
                <a:pathLst>
                  <a:path extrusionOk="0" h="19835" w="453960">
                    <a:moveTo>
                      <a:pt x="0" y="0"/>
                    </a:moveTo>
                    <a:lnTo>
                      <a:pt x="453960" y="0"/>
                    </a:lnTo>
                    <a:lnTo>
                      <a:pt x="45396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1" name="Google Shape;1651;p19"/>
              <p:cNvSpPr/>
              <p:nvPr/>
            </p:nvSpPr>
            <p:spPr>
              <a:xfrm>
                <a:off x="682328" y="4953727"/>
                <a:ext cx="120994" cy="121060"/>
              </a:xfrm>
              <a:custGeom>
                <a:rect b="b" l="l" r="r" t="t"/>
                <a:pathLst>
                  <a:path extrusionOk="0" h="121060" w="120994">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2" name="Google Shape;1652;p19"/>
              <p:cNvSpPr/>
              <p:nvPr/>
            </p:nvSpPr>
            <p:spPr>
              <a:xfrm>
                <a:off x="352536" y="4776731"/>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3" name="Google Shape;1653;p19"/>
              <p:cNvSpPr/>
              <p:nvPr/>
            </p:nvSpPr>
            <p:spPr>
              <a:xfrm>
                <a:off x="517432" y="5130722"/>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4" name="Google Shape;1654;p19"/>
              <p:cNvSpPr/>
              <p:nvPr/>
            </p:nvSpPr>
            <p:spPr>
              <a:xfrm>
                <a:off x="334288" y="6199638"/>
                <a:ext cx="120994" cy="121060"/>
              </a:xfrm>
              <a:custGeom>
                <a:rect b="b" l="l" r="r" t="t"/>
                <a:pathLst>
                  <a:path extrusionOk="0" h="121060" w="120994">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5" name="Google Shape;1655;p19"/>
              <p:cNvSpPr/>
              <p:nvPr/>
            </p:nvSpPr>
            <p:spPr>
              <a:xfrm>
                <a:off x="62612" y="5928029"/>
                <a:ext cx="664344" cy="664345"/>
              </a:xfrm>
              <a:custGeom>
                <a:rect b="b" l="l" r="r" t="t"/>
                <a:pathLst>
                  <a:path extrusionOk="0" h="664345" w="664344">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6" name="Google Shape;1656;p19"/>
              <p:cNvSpPr/>
              <p:nvPr/>
            </p:nvSpPr>
            <p:spPr>
              <a:xfrm>
                <a:off x="49389" y="266286"/>
                <a:ext cx="4990587" cy="3734031"/>
              </a:xfrm>
              <a:custGeom>
                <a:rect b="b" l="l" r="r" t="t"/>
                <a:pathLst>
                  <a:path extrusionOk="0" h="3734031" w="4990587">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7" name="Google Shape;1657;p19"/>
              <p:cNvSpPr/>
              <p:nvPr/>
            </p:nvSpPr>
            <p:spPr>
              <a:xfrm>
                <a:off x="5040043" y="215773"/>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8" name="Google Shape;1658;p19"/>
              <p:cNvSpPr/>
              <p:nvPr/>
            </p:nvSpPr>
            <p:spPr>
              <a:xfrm>
                <a:off x="0" y="4000384"/>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9" name="Google Shape;1659;p19"/>
              <p:cNvSpPr/>
              <p:nvPr/>
            </p:nvSpPr>
            <p:spPr>
              <a:xfrm>
                <a:off x="903027" y="276204"/>
                <a:ext cx="4117180" cy="6318616"/>
              </a:xfrm>
              <a:custGeom>
                <a:rect b="b" l="l" r="r" t="t"/>
                <a:pathLst>
                  <a:path extrusionOk="0" h="6318616" w="411718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0" name="Google Shape;1660;p19"/>
              <p:cNvSpPr/>
              <p:nvPr/>
            </p:nvSpPr>
            <p:spPr>
              <a:xfrm>
                <a:off x="5020207" y="6529034"/>
                <a:ext cx="111738" cy="111738"/>
              </a:xfrm>
              <a:custGeom>
                <a:rect b="b" l="l" r="r" t="t"/>
                <a:pathLst>
                  <a:path extrusionOk="0" h="111738" w="111738">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1" name="Google Shape;1661;p19"/>
              <p:cNvSpPr/>
              <p:nvPr/>
            </p:nvSpPr>
            <p:spPr>
              <a:xfrm>
                <a:off x="375280" y="6572539"/>
                <a:ext cx="1673755" cy="19835"/>
              </a:xfrm>
              <a:custGeom>
                <a:rect b="b" l="l" r="r" t="t"/>
                <a:pathLst>
                  <a:path extrusionOk="0" h="19835" w="1673755">
                    <a:moveTo>
                      <a:pt x="0" y="0"/>
                    </a:moveTo>
                    <a:lnTo>
                      <a:pt x="1673755" y="0"/>
                    </a:lnTo>
                    <a:lnTo>
                      <a:pt x="1673755"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662" name="Google Shape;1662;p19"/>
            <p:cNvGrpSpPr/>
            <p:nvPr/>
          </p:nvGrpSpPr>
          <p:grpSpPr>
            <a:xfrm>
              <a:off x="5802433" y="231750"/>
              <a:ext cx="3208617" cy="4679969"/>
              <a:chOff x="7029045" y="215707"/>
              <a:chExt cx="5161037" cy="6424998"/>
            </a:xfrm>
          </p:grpSpPr>
          <p:sp>
            <p:nvSpPr>
              <p:cNvPr id="1663" name="Google Shape;1663;p19"/>
              <p:cNvSpPr/>
              <p:nvPr/>
            </p:nvSpPr>
            <p:spPr>
              <a:xfrm>
                <a:off x="11268938" y="5499788"/>
                <a:ext cx="865142" cy="1080420"/>
              </a:xfrm>
              <a:custGeom>
                <a:rect b="b" l="l" r="r" t="t"/>
                <a:pathLst>
                  <a:path extrusionOk="0" h="1080420" w="865142">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664" name="Google Shape;1664;p19"/>
              <p:cNvGrpSpPr/>
              <p:nvPr/>
            </p:nvGrpSpPr>
            <p:grpSpPr>
              <a:xfrm>
                <a:off x="11426627" y="5799233"/>
                <a:ext cx="544011" cy="544012"/>
                <a:chOff x="11426627" y="5799233"/>
                <a:chExt cx="544011" cy="544012"/>
              </a:xfrm>
            </p:grpSpPr>
            <p:sp>
              <p:nvSpPr>
                <p:cNvPr id="1665" name="Google Shape;1665;p19"/>
                <p:cNvSpPr/>
                <p:nvPr/>
              </p:nvSpPr>
              <p:spPr>
                <a:xfrm>
                  <a:off x="11426627" y="5799233"/>
                  <a:ext cx="544011" cy="544012"/>
                </a:xfrm>
                <a:custGeom>
                  <a:rect b="b" l="l" r="r" t="t"/>
                  <a:pathLst>
                    <a:path extrusionOk="0" h="544012" w="544011">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6" name="Google Shape;1666;p19"/>
                <p:cNvSpPr/>
                <p:nvPr/>
              </p:nvSpPr>
              <p:spPr>
                <a:xfrm>
                  <a:off x="11560779" y="6107537"/>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7" name="Google Shape;1667;p19"/>
                <p:cNvSpPr/>
                <p:nvPr/>
              </p:nvSpPr>
              <p:spPr>
                <a:xfrm>
                  <a:off x="11820884" y="5807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8" name="Google Shape;1668;p19"/>
                <p:cNvSpPr/>
                <p:nvPr/>
              </p:nvSpPr>
              <p:spPr>
                <a:xfrm>
                  <a:off x="11690832" y="5967964"/>
                  <a:ext cx="15669" cy="367545"/>
                </a:xfrm>
                <a:custGeom>
                  <a:rect b="b" l="l" r="r" t="t"/>
                  <a:pathLst>
                    <a:path extrusionOk="0" h="367545" w="15669">
                      <a:moveTo>
                        <a:pt x="0" y="0"/>
                      </a:moveTo>
                      <a:lnTo>
                        <a:pt x="15669" y="0"/>
                      </a:lnTo>
                      <a:lnTo>
                        <a:pt x="15669"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9" name="Google Shape;1669;p19"/>
                <p:cNvSpPr/>
                <p:nvPr/>
              </p:nvSpPr>
              <p:spPr>
                <a:xfrm>
                  <a:off x="11434429" y="5923864"/>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0" name="Google Shape;1670;p19"/>
                <p:cNvSpPr/>
                <p:nvPr/>
              </p:nvSpPr>
              <p:spPr>
                <a:xfrm>
                  <a:off x="11864918" y="6203010"/>
                  <a:ext cx="97919" cy="15669"/>
                </a:xfrm>
                <a:custGeom>
                  <a:rect b="b" l="l" r="r" t="t"/>
                  <a:pathLst>
                    <a:path extrusionOk="0" h="15669" w="97919">
                      <a:moveTo>
                        <a:pt x="0" y="0"/>
                      </a:moveTo>
                      <a:lnTo>
                        <a:pt x="97920" y="0"/>
                      </a:lnTo>
                      <a:lnTo>
                        <a:pt x="97920"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1" name="Google Shape;1671;p19"/>
                <p:cNvSpPr/>
                <p:nvPr/>
              </p:nvSpPr>
              <p:spPr>
                <a:xfrm>
                  <a:off x="11604813" y="6063437"/>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2" name="Google Shape;1672;p19"/>
                <p:cNvSpPr/>
                <p:nvPr/>
              </p:nvSpPr>
              <p:spPr>
                <a:xfrm>
                  <a:off x="11520844" y="6023502"/>
                  <a:ext cx="95473" cy="95473"/>
                </a:xfrm>
                <a:custGeom>
                  <a:rect b="b" l="l" r="r" t="t"/>
                  <a:pathLst>
                    <a:path extrusionOk="0" h="95473" w="95473">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3" name="Google Shape;1673;p19"/>
                <p:cNvSpPr/>
                <p:nvPr/>
              </p:nvSpPr>
              <p:spPr>
                <a:xfrm>
                  <a:off x="11780949" y="6163076"/>
                  <a:ext cx="95473" cy="95473"/>
                </a:xfrm>
                <a:custGeom>
                  <a:rect b="b" l="l" r="r" t="t"/>
                  <a:pathLst>
                    <a:path extrusionOk="0" h="95473" w="95473">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4" name="Google Shape;1674;p19"/>
                <p:cNvSpPr/>
                <p:nvPr/>
              </p:nvSpPr>
              <p:spPr>
                <a:xfrm>
                  <a:off x="11650897" y="5883929"/>
                  <a:ext cx="95472" cy="95473"/>
                </a:xfrm>
                <a:custGeom>
                  <a:rect b="b" l="l" r="r" t="t"/>
                  <a:pathLst>
                    <a:path extrusionOk="0" h="95473" w="95472">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675" name="Google Shape;1675;p19"/>
              <p:cNvSpPr/>
              <p:nvPr/>
            </p:nvSpPr>
            <p:spPr>
              <a:xfrm>
                <a:off x="11268145" y="271575"/>
                <a:ext cx="859258" cy="2046854"/>
              </a:xfrm>
              <a:custGeom>
                <a:rect b="b" l="l" r="r" t="t"/>
                <a:pathLst>
                  <a:path extrusionOk="0" h="2046854" w="859258">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6" name="Google Shape;1676;p19"/>
              <p:cNvSpPr/>
              <p:nvPr/>
            </p:nvSpPr>
            <p:spPr>
              <a:xfrm>
                <a:off x="11422793" y="271575"/>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7" name="Google Shape;1677;p19"/>
              <p:cNvSpPr/>
              <p:nvPr/>
            </p:nvSpPr>
            <p:spPr>
              <a:xfrm>
                <a:off x="11376841" y="1247861"/>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8" name="Google Shape;1678;p19"/>
              <p:cNvSpPr/>
              <p:nvPr/>
            </p:nvSpPr>
            <p:spPr>
              <a:xfrm>
                <a:off x="11291616" y="4377780"/>
                <a:ext cx="111738" cy="111738"/>
              </a:xfrm>
              <a:custGeom>
                <a:rect b="b" l="l" r="r" t="t"/>
                <a:pathLst>
                  <a:path extrusionOk="0" h="111738"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9" name="Google Shape;1679;p19"/>
              <p:cNvSpPr/>
              <p:nvPr/>
            </p:nvSpPr>
            <p:spPr>
              <a:xfrm>
                <a:off x="11389866" y="4647076"/>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0" name="Google Shape;1680;p19"/>
              <p:cNvSpPr/>
              <p:nvPr/>
            </p:nvSpPr>
            <p:spPr>
              <a:xfrm>
                <a:off x="11291616" y="4601124"/>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1" name="Google Shape;1681;p19"/>
              <p:cNvSpPr/>
              <p:nvPr/>
            </p:nvSpPr>
            <p:spPr>
              <a:xfrm>
                <a:off x="11389866" y="4870353"/>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2" name="Google Shape;1682;p19"/>
              <p:cNvSpPr/>
              <p:nvPr/>
            </p:nvSpPr>
            <p:spPr>
              <a:xfrm>
                <a:off x="11291616" y="4824402"/>
                <a:ext cx="111738" cy="111738"/>
              </a:xfrm>
              <a:custGeom>
                <a:rect b="b" l="l" r="r" t="t"/>
                <a:pathLst>
                  <a:path extrusionOk="0" h="111738" w="111738">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3" name="Google Shape;1683;p19"/>
              <p:cNvSpPr/>
              <p:nvPr/>
            </p:nvSpPr>
            <p:spPr>
              <a:xfrm>
                <a:off x="11389866" y="5093631"/>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4" name="Google Shape;1684;p19"/>
              <p:cNvSpPr/>
              <p:nvPr/>
            </p:nvSpPr>
            <p:spPr>
              <a:xfrm>
                <a:off x="11291616" y="5047679"/>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5" name="Google Shape;1685;p19"/>
              <p:cNvSpPr/>
              <p:nvPr/>
            </p:nvSpPr>
            <p:spPr>
              <a:xfrm>
                <a:off x="11389866" y="4423798"/>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6" name="Google Shape;1686;p19"/>
              <p:cNvSpPr/>
              <p:nvPr/>
            </p:nvSpPr>
            <p:spPr>
              <a:xfrm>
                <a:off x="11267285" y="1497255"/>
                <a:ext cx="689865" cy="689866"/>
              </a:xfrm>
              <a:custGeom>
                <a:rect b="b" l="l" r="r" t="t"/>
                <a:pathLst>
                  <a:path extrusionOk="0" h="689866" w="689865">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7" name="Google Shape;1687;p19"/>
              <p:cNvSpPr/>
              <p:nvPr/>
            </p:nvSpPr>
            <p:spPr>
              <a:xfrm>
                <a:off x="11437339" y="1888140"/>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8" name="Google Shape;1688;p19"/>
              <p:cNvSpPr/>
              <p:nvPr/>
            </p:nvSpPr>
            <p:spPr>
              <a:xfrm>
                <a:off x="11767131" y="1507173"/>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9" name="Google Shape;1689;p19"/>
              <p:cNvSpPr/>
              <p:nvPr/>
            </p:nvSpPr>
            <p:spPr>
              <a:xfrm>
                <a:off x="11602235" y="1711210"/>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0" name="Google Shape;1690;p19"/>
              <p:cNvSpPr/>
              <p:nvPr/>
            </p:nvSpPr>
            <p:spPr>
              <a:xfrm>
                <a:off x="11277203" y="1655341"/>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1" name="Google Shape;1691;p19"/>
              <p:cNvSpPr/>
              <p:nvPr/>
            </p:nvSpPr>
            <p:spPr>
              <a:xfrm>
                <a:off x="11823066" y="2009266"/>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2" name="Google Shape;1692;p19"/>
              <p:cNvSpPr/>
              <p:nvPr/>
            </p:nvSpPr>
            <p:spPr>
              <a:xfrm>
                <a:off x="11493207" y="1832271"/>
                <a:ext cx="453960" cy="19835"/>
              </a:xfrm>
              <a:custGeom>
                <a:rect b="b" l="l" r="r" t="t"/>
                <a:pathLst>
                  <a:path extrusionOk="0" h="19835" w="453960">
                    <a:moveTo>
                      <a:pt x="0" y="0"/>
                    </a:moveTo>
                    <a:lnTo>
                      <a:pt x="453961" y="0"/>
                    </a:lnTo>
                    <a:lnTo>
                      <a:pt x="45396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3" name="Google Shape;1693;p19"/>
              <p:cNvSpPr/>
              <p:nvPr/>
            </p:nvSpPr>
            <p:spPr>
              <a:xfrm>
                <a:off x="11386759" y="1781691"/>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4" name="Google Shape;1694;p19"/>
              <p:cNvSpPr/>
              <p:nvPr/>
            </p:nvSpPr>
            <p:spPr>
              <a:xfrm>
                <a:off x="11716551" y="1958687"/>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5" name="Google Shape;1695;p19"/>
              <p:cNvSpPr/>
              <p:nvPr/>
            </p:nvSpPr>
            <p:spPr>
              <a:xfrm>
                <a:off x="11551655" y="1604695"/>
                <a:ext cx="120993" cy="121060"/>
              </a:xfrm>
              <a:custGeom>
                <a:rect b="b" l="l" r="r" t="t"/>
                <a:pathLst>
                  <a:path extrusionOk="0" h="121060" w="120993">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6" name="Google Shape;1696;p19"/>
              <p:cNvSpPr/>
              <p:nvPr/>
            </p:nvSpPr>
            <p:spPr>
              <a:xfrm>
                <a:off x="11734799" y="535780"/>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7" name="Google Shape;1697;p19"/>
              <p:cNvSpPr/>
              <p:nvPr/>
            </p:nvSpPr>
            <p:spPr>
              <a:xfrm>
                <a:off x="11463124" y="264104"/>
                <a:ext cx="664344" cy="664345"/>
              </a:xfrm>
              <a:custGeom>
                <a:rect b="b" l="l" r="r" t="t"/>
                <a:pathLst>
                  <a:path extrusionOk="0" h="664345" w="664344">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8" name="Google Shape;1698;p19"/>
              <p:cNvSpPr/>
              <p:nvPr/>
            </p:nvSpPr>
            <p:spPr>
              <a:xfrm>
                <a:off x="7150105" y="2856161"/>
                <a:ext cx="4990587" cy="3734031"/>
              </a:xfrm>
              <a:custGeom>
                <a:rect b="b" l="l" r="r" t="t"/>
                <a:pathLst>
                  <a:path extrusionOk="0" h="3734031" w="4990587">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9" name="Google Shape;1699;p19"/>
              <p:cNvSpPr/>
              <p:nvPr/>
            </p:nvSpPr>
            <p:spPr>
              <a:xfrm>
                <a:off x="7029045" y="6519711"/>
                <a:ext cx="121060" cy="120994"/>
              </a:xfrm>
              <a:custGeom>
                <a:rect b="b" l="l" r="r" t="t"/>
                <a:pathLst>
                  <a:path extrusionOk="0" h="120994" w="12106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0" name="Google Shape;1700;p19"/>
              <p:cNvSpPr/>
              <p:nvPr/>
            </p:nvSpPr>
            <p:spPr>
              <a:xfrm>
                <a:off x="12069022" y="2735100"/>
                <a:ext cx="121060" cy="120994"/>
              </a:xfrm>
              <a:custGeom>
                <a:rect b="b" l="l" r="r" t="t"/>
                <a:pathLst>
                  <a:path extrusionOk="0" h="120994" w="12106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1" name="Google Shape;1701;p19"/>
              <p:cNvSpPr/>
              <p:nvPr/>
            </p:nvSpPr>
            <p:spPr>
              <a:xfrm>
                <a:off x="7169941" y="261658"/>
                <a:ext cx="4117179" cy="6318550"/>
              </a:xfrm>
              <a:custGeom>
                <a:rect b="b" l="l" r="r" t="t"/>
                <a:pathLst>
                  <a:path extrusionOk="0" h="6318550" w="4117179">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2" name="Google Shape;1702;p19"/>
              <p:cNvSpPr/>
              <p:nvPr/>
            </p:nvSpPr>
            <p:spPr>
              <a:xfrm>
                <a:off x="7058202" y="215707"/>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3" name="Google Shape;1703;p19"/>
              <p:cNvSpPr/>
              <p:nvPr/>
            </p:nvSpPr>
            <p:spPr>
              <a:xfrm>
                <a:off x="10141112" y="264104"/>
                <a:ext cx="1673755" cy="19835"/>
              </a:xfrm>
              <a:custGeom>
                <a:rect b="b" l="l" r="r" t="t"/>
                <a:pathLst>
                  <a:path extrusionOk="0" h="19835" w="1673755">
                    <a:moveTo>
                      <a:pt x="0" y="0"/>
                    </a:moveTo>
                    <a:lnTo>
                      <a:pt x="1673756" y="0"/>
                    </a:lnTo>
                    <a:lnTo>
                      <a:pt x="1673756"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704" name="Google Shape;1704;p19"/>
            <p:cNvGrpSpPr/>
            <p:nvPr/>
          </p:nvGrpSpPr>
          <p:grpSpPr>
            <a:xfrm rot="-5400000">
              <a:off x="4542463" y="109238"/>
              <a:ext cx="59100" cy="384850"/>
              <a:chOff x="1263425" y="3257275"/>
              <a:chExt cx="59100" cy="384850"/>
            </a:xfrm>
          </p:grpSpPr>
          <p:sp>
            <p:nvSpPr>
              <p:cNvPr id="1705" name="Google Shape;1705;p19"/>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706" name="Google Shape;1706;p19"/>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707" name="Google Shape;1707;p19"/>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1708" name="Google Shape;1708;p19"/>
            <p:cNvGrpSpPr/>
            <p:nvPr/>
          </p:nvGrpSpPr>
          <p:grpSpPr>
            <a:xfrm rot="-5400000">
              <a:off x="4553050" y="4649063"/>
              <a:ext cx="59100" cy="384850"/>
              <a:chOff x="1263425" y="3257275"/>
              <a:chExt cx="59100" cy="384850"/>
            </a:xfrm>
          </p:grpSpPr>
          <p:sp>
            <p:nvSpPr>
              <p:cNvPr id="1709" name="Google Shape;1709;p19"/>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710" name="Google Shape;1710;p19"/>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711" name="Google Shape;1711;p19"/>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grpSp>
        <p:nvGrpSpPr>
          <p:cNvPr id="1712" name="Google Shape;1712;p19"/>
          <p:cNvGrpSpPr/>
          <p:nvPr/>
        </p:nvGrpSpPr>
        <p:grpSpPr>
          <a:xfrm>
            <a:off x="914692" y="3500465"/>
            <a:ext cx="803540" cy="1103589"/>
            <a:chOff x="8502899" y="1189255"/>
            <a:chExt cx="855922" cy="1175532"/>
          </a:xfrm>
        </p:grpSpPr>
        <p:grpSp>
          <p:nvGrpSpPr>
            <p:cNvPr id="1713" name="Google Shape;1713;p19"/>
            <p:cNvGrpSpPr/>
            <p:nvPr/>
          </p:nvGrpSpPr>
          <p:grpSpPr>
            <a:xfrm>
              <a:off x="8577834" y="2220818"/>
              <a:ext cx="743729" cy="143969"/>
              <a:chOff x="8577834" y="2220818"/>
              <a:chExt cx="743729" cy="143969"/>
            </a:xfrm>
          </p:grpSpPr>
          <p:sp>
            <p:nvSpPr>
              <p:cNvPr id="1714" name="Google Shape;1714;p19"/>
              <p:cNvSpPr/>
              <p:nvPr/>
            </p:nvSpPr>
            <p:spPr>
              <a:xfrm>
                <a:off x="8577834" y="2220818"/>
                <a:ext cx="743729" cy="143969"/>
              </a:xfrm>
              <a:custGeom>
                <a:rect b="b" l="l" r="r" t="t"/>
                <a:pathLst>
                  <a:path extrusionOk="0" h="143969" w="743729">
                    <a:moveTo>
                      <a:pt x="731229" y="143969"/>
                    </a:moveTo>
                    <a:lnTo>
                      <a:pt x="12501" y="143969"/>
                    </a:lnTo>
                    <a:cubicBezTo>
                      <a:pt x="5587" y="143969"/>
                      <a:pt x="0" y="138382"/>
                      <a:pt x="0" y="131468"/>
                    </a:cubicBezTo>
                    <a:lnTo>
                      <a:pt x="0" y="12501"/>
                    </a:lnTo>
                    <a:cubicBezTo>
                      <a:pt x="0" y="5587"/>
                      <a:pt x="5587" y="0"/>
                      <a:pt x="12501" y="0"/>
                    </a:cubicBezTo>
                    <a:lnTo>
                      <a:pt x="731229" y="0"/>
                    </a:lnTo>
                    <a:cubicBezTo>
                      <a:pt x="738143" y="0"/>
                      <a:pt x="743730" y="5587"/>
                      <a:pt x="743730" y="12501"/>
                    </a:cubicBezTo>
                    <a:lnTo>
                      <a:pt x="743730" y="131468"/>
                    </a:lnTo>
                    <a:cubicBezTo>
                      <a:pt x="743730" y="138382"/>
                      <a:pt x="738143" y="143969"/>
                      <a:pt x="731229" y="143969"/>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715" name="Google Shape;1715;p19"/>
              <p:cNvGrpSpPr/>
              <p:nvPr/>
            </p:nvGrpSpPr>
            <p:grpSpPr>
              <a:xfrm>
                <a:off x="8639465" y="2240966"/>
                <a:ext cx="620503" cy="102695"/>
                <a:chOff x="8639465" y="2240966"/>
                <a:chExt cx="620503" cy="102695"/>
              </a:xfrm>
            </p:grpSpPr>
            <p:sp>
              <p:nvSpPr>
                <p:cNvPr id="1716" name="Google Shape;1716;p19"/>
                <p:cNvSpPr/>
                <p:nvPr/>
              </p:nvSpPr>
              <p:spPr>
                <a:xfrm>
                  <a:off x="8639465" y="2240966"/>
                  <a:ext cx="11733" cy="102695"/>
                </a:xfrm>
                <a:custGeom>
                  <a:rect b="b" l="l" r="r" t="t"/>
                  <a:pathLst>
                    <a:path extrusionOk="0" h="102695" w="11733">
                      <a:moveTo>
                        <a:pt x="5867" y="102695"/>
                      </a:moveTo>
                      <a:cubicBezTo>
                        <a:pt x="2619" y="102695"/>
                        <a:pt x="0" y="100076"/>
                        <a:pt x="0" y="96829"/>
                      </a:cubicBezTo>
                      <a:lnTo>
                        <a:pt x="0" y="5866"/>
                      </a:lnTo>
                      <a:cubicBezTo>
                        <a:pt x="0" y="2619"/>
                        <a:pt x="2619" y="0"/>
                        <a:pt x="5867" y="0"/>
                      </a:cubicBezTo>
                      <a:cubicBezTo>
                        <a:pt x="9114" y="0"/>
                        <a:pt x="11733" y="2619"/>
                        <a:pt x="11733" y="5866"/>
                      </a:cubicBezTo>
                      <a:lnTo>
                        <a:pt x="11733" y="96829"/>
                      </a:lnTo>
                      <a:cubicBezTo>
                        <a:pt x="11733" y="100076"/>
                        <a:pt x="9114" y="102695"/>
                        <a:pt x="5867"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7" name="Google Shape;1717;p19"/>
                <p:cNvSpPr/>
                <p:nvPr/>
              </p:nvSpPr>
              <p:spPr>
                <a:xfrm>
                  <a:off x="8726412" y="2240966"/>
                  <a:ext cx="11732" cy="102695"/>
                </a:xfrm>
                <a:custGeom>
                  <a:rect b="b" l="l" r="r" t="t"/>
                  <a:pathLst>
                    <a:path extrusionOk="0" h="102695" w="11732">
                      <a:moveTo>
                        <a:pt x="5866" y="102695"/>
                      </a:moveTo>
                      <a:cubicBezTo>
                        <a:pt x="2619" y="102695"/>
                        <a:pt x="0" y="100076"/>
                        <a:pt x="0" y="96829"/>
                      </a:cubicBezTo>
                      <a:lnTo>
                        <a:pt x="0" y="5866"/>
                      </a:lnTo>
                      <a:cubicBezTo>
                        <a:pt x="0" y="2619"/>
                        <a:pt x="2619" y="0"/>
                        <a:pt x="5866" y="0"/>
                      </a:cubicBezTo>
                      <a:cubicBezTo>
                        <a:pt x="9113" y="0"/>
                        <a:pt x="11732" y="2619"/>
                        <a:pt x="11732" y="5866"/>
                      </a:cubicBezTo>
                      <a:lnTo>
                        <a:pt x="11732" y="96829"/>
                      </a:lnTo>
                      <a:cubicBezTo>
                        <a:pt x="11767" y="100076"/>
                        <a:pt x="9113" y="102695"/>
                        <a:pt x="5866"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8" name="Google Shape;1718;p19"/>
                <p:cNvSpPr/>
                <p:nvPr/>
              </p:nvSpPr>
              <p:spPr>
                <a:xfrm>
                  <a:off x="8813394" y="2240966"/>
                  <a:ext cx="11733" cy="102695"/>
                </a:xfrm>
                <a:custGeom>
                  <a:rect b="b" l="l" r="r" t="t"/>
                  <a:pathLst>
                    <a:path extrusionOk="0" h="102695" w="11733">
                      <a:moveTo>
                        <a:pt x="5866" y="102695"/>
                      </a:moveTo>
                      <a:cubicBezTo>
                        <a:pt x="2619" y="102695"/>
                        <a:pt x="0" y="100076"/>
                        <a:pt x="0" y="96829"/>
                      </a:cubicBezTo>
                      <a:lnTo>
                        <a:pt x="0" y="5866"/>
                      </a:lnTo>
                      <a:cubicBezTo>
                        <a:pt x="0" y="2619"/>
                        <a:pt x="2619" y="0"/>
                        <a:pt x="5866" y="0"/>
                      </a:cubicBezTo>
                      <a:cubicBezTo>
                        <a:pt x="9114" y="0"/>
                        <a:pt x="11733" y="2619"/>
                        <a:pt x="11733" y="5866"/>
                      </a:cubicBezTo>
                      <a:lnTo>
                        <a:pt x="11733" y="96829"/>
                      </a:lnTo>
                      <a:cubicBezTo>
                        <a:pt x="11733" y="100076"/>
                        <a:pt x="9114" y="102695"/>
                        <a:pt x="5866"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9" name="Google Shape;1719;p19"/>
                <p:cNvSpPr/>
                <p:nvPr/>
              </p:nvSpPr>
              <p:spPr>
                <a:xfrm>
                  <a:off x="8900342" y="2240966"/>
                  <a:ext cx="11732" cy="102695"/>
                </a:xfrm>
                <a:custGeom>
                  <a:rect b="b" l="l" r="r" t="t"/>
                  <a:pathLst>
                    <a:path extrusionOk="0" h="102695" w="11732">
                      <a:moveTo>
                        <a:pt x="5866" y="102695"/>
                      </a:moveTo>
                      <a:cubicBezTo>
                        <a:pt x="2619" y="102695"/>
                        <a:pt x="0" y="100076"/>
                        <a:pt x="0" y="96829"/>
                      </a:cubicBezTo>
                      <a:lnTo>
                        <a:pt x="0" y="5866"/>
                      </a:lnTo>
                      <a:cubicBezTo>
                        <a:pt x="0" y="2619"/>
                        <a:pt x="2619" y="0"/>
                        <a:pt x="5866" y="0"/>
                      </a:cubicBezTo>
                      <a:cubicBezTo>
                        <a:pt x="9113" y="0"/>
                        <a:pt x="11732" y="2619"/>
                        <a:pt x="11732" y="5866"/>
                      </a:cubicBezTo>
                      <a:lnTo>
                        <a:pt x="11732" y="96829"/>
                      </a:lnTo>
                      <a:cubicBezTo>
                        <a:pt x="11767" y="100076"/>
                        <a:pt x="9113" y="102695"/>
                        <a:pt x="5866"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0" name="Google Shape;1720;p19"/>
                <p:cNvSpPr/>
                <p:nvPr/>
              </p:nvSpPr>
              <p:spPr>
                <a:xfrm>
                  <a:off x="8987324" y="2240966"/>
                  <a:ext cx="11732" cy="102695"/>
                </a:xfrm>
                <a:custGeom>
                  <a:rect b="b" l="l" r="r" t="t"/>
                  <a:pathLst>
                    <a:path extrusionOk="0" h="102695" w="11732">
                      <a:moveTo>
                        <a:pt x="5866" y="102695"/>
                      </a:moveTo>
                      <a:cubicBezTo>
                        <a:pt x="2619" y="102695"/>
                        <a:pt x="0" y="100076"/>
                        <a:pt x="0" y="96829"/>
                      </a:cubicBezTo>
                      <a:lnTo>
                        <a:pt x="0" y="5866"/>
                      </a:lnTo>
                      <a:cubicBezTo>
                        <a:pt x="0" y="2619"/>
                        <a:pt x="2619" y="0"/>
                        <a:pt x="5866" y="0"/>
                      </a:cubicBezTo>
                      <a:cubicBezTo>
                        <a:pt x="9113" y="0"/>
                        <a:pt x="11732" y="2619"/>
                        <a:pt x="11732" y="5866"/>
                      </a:cubicBezTo>
                      <a:lnTo>
                        <a:pt x="11732" y="96829"/>
                      </a:lnTo>
                      <a:cubicBezTo>
                        <a:pt x="11732" y="100076"/>
                        <a:pt x="9113" y="102695"/>
                        <a:pt x="5866"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1" name="Google Shape;1721;p19"/>
                <p:cNvSpPr/>
                <p:nvPr/>
              </p:nvSpPr>
              <p:spPr>
                <a:xfrm>
                  <a:off x="9074270" y="2240966"/>
                  <a:ext cx="11733" cy="102695"/>
                </a:xfrm>
                <a:custGeom>
                  <a:rect b="b" l="l" r="r" t="t"/>
                  <a:pathLst>
                    <a:path extrusionOk="0" h="102695" w="11733">
                      <a:moveTo>
                        <a:pt x="5867" y="102695"/>
                      </a:moveTo>
                      <a:cubicBezTo>
                        <a:pt x="2619" y="102695"/>
                        <a:pt x="0" y="100076"/>
                        <a:pt x="0" y="96829"/>
                      </a:cubicBezTo>
                      <a:lnTo>
                        <a:pt x="0" y="5866"/>
                      </a:lnTo>
                      <a:cubicBezTo>
                        <a:pt x="0" y="2619"/>
                        <a:pt x="2619" y="0"/>
                        <a:pt x="5867" y="0"/>
                      </a:cubicBezTo>
                      <a:cubicBezTo>
                        <a:pt x="9114" y="0"/>
                        <a:pt x="11733" y="2619"/>
                        <a:pt x="11733" y="5866"/>
                      </a:cubicBezTo>
                      <a:lnTo>
                        <a:pt x="11733" y="96829"/>
                      </a:lnTo>
                      <a:cubicBezTo>
                        <a:pt x="11768" y="100076"/>
                        <a:pt x="9114" y="102695"/>
                        <a:pt x="5867"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2" name="Google Shape;1722;p19"/>
                <p:cNvSpPr/>
                <p:nvPr/>
              </p:nvSpPr>
              <p:spPr>
                <a:xfrm>
                  <a:off x="9161253" y="2240966"/>
                  <a:ext cx="11732" cy="102695"/>
                </a:xfrm>
                <a:custGeom>
                  <a:rect b="b" l="l" r="r" t="t"/>
                  <a:pathLst>
                    <a:path extrusionOk="0" h="102695" w="11732">
                      <a:moveTo>
                        <a:pt x="5866" y="102695"/>
                      </a:moveTo>
                      <a:cubicBezTo>
                        <a:pt x="2619" y="102695"/>
                        <a:pt x="0" y="100076"/>
                        <a:pt x="0" y="96829"/>
                      </a:cubicBezTo>
                      <a:lnTo>
                        <a:pt x="0" y="5866"/>
                      </a:lnTo>
                      <a:cubicBezTo>
                        <a:pt x="0" y="2619"/>
                        <a:pt x="2619" y="0"/>
                        <a:pt x="5866" y="0"/>
                      </a:cubicBezTo>
                      <a:cubicBezTo>
                        <a:pt x="9113" y="0"/>
                        <a:pt x="11732" y="2619"/>
                        <a:pt x="11732" y="5866"/>
                      </a:cubicBezTo>
                      <a:lnTo>
                        <a:pt x="11732" y="96829"/>
                      </a:lnTo>
                      <a:cubicBezTo>
                        <a:pt x="11732" y="100076"/>
                        <a:pt x="9113" y="102695"/>
                        <a:pt x="5866"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3" name="Google Shape;1723;p19"/>
                <p:cNvSpPr/>
                <p:nvPr/>
              </p:nvSpPr>
              <p:spPr>
                <a:xfrm>
                  <a:off x="9248235" y="2240966"/>
                  <a:ext cx="11733" cy="102695"/>
                </a:xfrm>
                <a:custGeom>
                  <a:rect b="b" l="l" r="r" t="t"/>
                  <a:pathLst>
                    <a:path extrusionOk="0" h="102695" w="11733">
                      <a:moveTo>
                        <a:pt x="5866" y="102695"/>
                      </a:moveTo>
                      <a:cubicBezTo>
                        <a:pt x="2619" y="102695"/>
                        <a:pt x="0" y="100076"/>
                        <a:pt x="0" y="96829"/>
                      </a:cubicBezTo>
                      <a:lnTo>
                        <a:pt x="0" y="5866"/>
                      </a:lnTo>
                      <a:cubicBezTo>
                        <a:pt x="0" y="2619"/>
                        <a:pt x="2619" y="0"/>
                        <a:pt x="5866" y="0"/>
                      </a:cubicBezTo>
                      <a:cubicBezTo>
                        <a:pt x="9114" y="0"/>
                        <a:pt x="11733" y="2619"/>
                        <a:pt x="11733" y="5866"/>
                      </a:cubicBezTo>
                      <a:lnTo>
                        <a:pt x="11733" y="96829"/>
                      </a:lnTo>
                      <a:cubicBezTo>
                        <a:pt x="11733" y="100076"/>
                        <a:pt x="9079" y="102695"/>
                        <a:pt x="5866"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1724" name="Google Shape;1724;p19"/>
            <p:cNvSpPr/>
            <p:nvPr/>
          </p:nvSpPr>
          <p:spPr>
            <a:xfrm>
              <a:off x="8521859" y="2076884"/>
              <a:ext cx="743729" cy="143969"/>
            </a:xfrm>
            <a:custGeom>
              <a:rect b="b" l="l" r="r" t="t"/>
              <a:pathLst>
                <a:path extrusionOk="0" h="143969" w="743729">
                  <a:moveTo>
                    <a:pt x="731229" y="143969"/>
                  </a:moveTo>
                  <a:lnTo>
                    <a:pt x="12501" y="143969"/>
                  </a:lnTo>
                  <a:cubicBezTo>
                    <a:pt x="5587" y="143969"/>
                    <a:pt x="0" y="138382"/>
                    <a:pt x="0" y="131468"/>
                  </a:cubicBezTo>
                  <a:lnTo>
                    <a:pt x="0" y="12501"/>
                  </a:lnTo>
                  <a:cubicBezTo>
                    <a:pt x="0" y="5587"/>
                    <a:pt x="5587" y="0"/>
                    <a:pt x="12501" y="0"/>
                  </a:cubicBezTo>
                  <a:lnTo>
                    <a:pt x="731229" y="0"/>
                  </a:lnTo>
                  <a:cubicBezTo>
                    <a:pt x="738143" y="0"/>
                    <a:pt x="743730" y="5587"/>
                    <a:pt x="743730" y="12501"/>
                  </a:cubicBezTo>
                  <a:lnTo>
                    <a:pt x="743730" y="131468"/>
                  </a:lnTo>
                  <a:cubicBezTo>
                    <a:pt x="743730" y="138382"/>
                    <a:pt x="738108" y="143969"/>
                    <a:pt x="731229" y="143969"/>
                  </a:cubicBezTo>
                  <a:close/>
                </a:path>
              </a:pathLst>
            </a:custGeom>
            <a:solidFill>
              <a:srgbClr val="00F9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725" name="Google Shape;1725;p19"/>
            <p:cNvGrpSpPr/>
            <p:nvPr/>
          </p:nvGrpSpPr>
          <p:grpSpPr>
            <a:xfrm>
              <a:off x="8583491" y="2097032"/>
              <a:ext cx="620467" cy="102695"/>
              <a:chOff x="8583491" y="2097032"/>
              <a:chExt cx="620467" cy="102695"/>
            </a:xfrm>
          </p:grpSpPr>
          <p:sp>
            <p:nvSpPr>
              <p:cNvPr id="1726" name="Google Shape;1726;p19"/>
              <p:cNvSpPr/>
              <p:nvPr/>
            </p:nvSpPr>
            <p:spPr>
              <a:xfrm>
                <a:off x="8583491" y="2097032"/>
                <a:ext cx="11732" cy="102695"/>
              </a:xfrm>
              <a:custGeom>
                <a:rect b="b" l="l" r="r" t="t"/>
                <a:pathLst>
                  <a:path extrusionOk="0" h="102695" w="11732">
                    <a:moveTo>
                      <a:pt x="5866" y="102696"/>
                    </a:moveTo>
                    <a:cubicBezTo>
                      <a:pt x="2619" y="102696"/>
                      <a:pt x="0" y="100077"/>
                      <a:pt x="0" y="96829"/>
                    </a:cubicBezTo>
                    <a:lnTo>
                      <a:pt x="0" y="5866"/>
                    </a:lnTo>
                    <a:cubicBezTo>
                      <a:pt x="0" y="2619"/>
                      <a:pt x="2619" y="0"/>
                      <a:pt x="5866" y="0"/>
                    </a:cubicBezTo>
                    <a:cubicBezTo>
                      <a:pt x="9113" y="0"/>
                      <a:pt x="11732" y="2619"/>
                      <a:pt x="11732" y="5866"/>
                    </a:cubicBezTo>
                    <a:lnTo>
                      <a:pt x="11732" y="96829"/>
                    </a:lnTo>
                    <a:cubicBezTo>
                      <a:pt x="11732" y="100077"/>
                      <a:pt x="9113" y="102696"/>
                      <a:pt x="5866" y="102696"/>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7" name="Google Shape;1727;p19"/>
              <p:cNvSpPr/>
              <p:nvPr/>
            </p:nvSpPr>
            <p:spPr>
              <a:xfrm>
                <a:off x="8670438" y="2097032"/>
                <a:ext cx="11732" cy="102695"/>
              </a:xfrm>
              <a:custGeom>
                <a:rect b="b" l="l" r="r" t="t"/>
                <a:pathLst>
                  <a:path extrusionOk="0" h="102695" w="11732">
                    <a:moveTo>
                      <a:pt x="5866" y="102696"/>
                    </a:moveTo>
                    <a:cubicBezTo>
                      <a:pt x="2619" y="102696"/>
                      <a:pt x="0" y="100077"/>
                      <a:pt x="0" y="96829"/>
                    </a:cubicBezTo>
                    <a:lnTo>
                      <a:pt x="0" y="5866"/>
                    </a:lnTo>
                    <a:cubicBezTo>
                      <a:pt x="0" y="2619"/>
                      <a:pt x="2619" y="0"/>
                      <a:pt x="5866" y="0"/>
                    </a:cubicBezTo>
                    <a:cubicBezTo>
                      <a:pt x="9113" y="0"/>
                      <a:pt x="11732" y="2619"/>
                      <a:pt x="11732" y="5866"/>
                    </a:cubicBezTo>
                    <a:lnTo>
                      <a:pt x="11732" y="96829"/>
                    </a:lnTo>
                    <a:cubicBezTo>
                      <a:pt x="11732" y="100077"/>
                      <a:pt x="9113" y="102696"/>
                      <a:pt x="5866" y="102696"/>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8" name="Google Shape;1728;p19"/>
              <p:cNvSpPr/>
              <p:nvPr/>
            </p:nvSpPr>
            <p:spPr>
              <a:xfrm>
                <a:off x="8757420" y="2097032"/>
                <a:ext cx="11733" cy="102695"/>
              </a:xfrm>
              <a:custGeom>
                <a:rect b="b" l="l" r="r" t="t"/>
                <a:pathLst>
                  <a:path extrusionOk="0" h="102695" w="11733">
                    <a:moveTo>
                      <a:pt x="5867" y="102696"/>
                    </a:moveTo>
                    <a:cubicBezTo>
                      <a:pt x="2619" y="102696"/>
                      <a:pt x="0" y="100077"/>
                      <a:pt x="0" y="96829"/>
                    </a:cubicBezTo>
                    <a:lnTo>
                      <a:pt x="0" y="5866"/>
                    </a:lnTo>
                    <a:cubicBezTo>
                      <a:pt x="0" y="2619"/>
                      <a:pt x="2619" y="0"/>
                      <a:pt x="5867" y="0"/>
                    </a:cubicBezTo>
                    <a:cubicBezTo>
                      <a:pt x="9114" y="0"/>
                      <a:pt x="11733" y="2619"/>
                      <a:pt x="11733" y="5866"/>
                    </a:cubicBezTo>
                    <a:lnTo>
                      <a:pt x="11733" y="96829"/>
                    </a:lnTo>
                    <a:cubicBezTo>
                      <a:pt x="11733" y="100077"/>
                      <a:pt x="9114" y="102696"/>
                      <a:pt x="5867" y="102696"/>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9" name="Google Shape;1729;p19"/>
              <p:cNvSpPr/>
              <p:nvPr/>
            </p:nvSpPr>
            <p:spPr>
              <a:xfrm>
                <a:off x="8844367" y="2097032"/>
                <a:ext cx="11732" cy="102695"/>
              </a:xfrm>
              <a:custGeom>
                <a:rect b="b" l="l" r="r" t="t"/>
                <a:pathLst>
                  <a:path extrusionOk="0" h="102695" w="11732">
                    <a:moveTo>
                      <a:pt x="5866" y="102696"/>
                    </a:moveTo>
                    <a:cubicBezTo>
                      <a:pt x="2619" y="102696"/>
                      <a:pt x="0" y="100077"/>
                      <a:pt x="0" y="96829"/>
                    </a:cubicBezTo>
                    <a:lnTo>
                      <a:pt x="0" y="5866"/>
                    </a:lnTo>
                    <a:cubicBezTo>
                      <a:pt x="0" y="2619"/>
                      <a:pt x="2619" y="0"/>
                      <a:pt x="5866" y="0"/>
                    </a:cubicBezTo>
                    <a:cubicBezTo>
                      <a:pt x="9113" y="0"/>
                      <a:pt x="11732" y="2619"/>
                      <a:pt x="11732" y="5866"/>
                    </a:cubicBezTo>
                    <a:lnTo>
                      <a:pt x="11732" y="96829"/>
                    </a:lnTo>
                    <a:cubicBezTo>
                      <a:pt x="11732" y="100077"/>
                      <a:pt x="9113" y="102696"/>
                      <a:pt x="5866" y="102696"/>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0" name="Google Shape;1730;p19"/>
              <p:cNvSpPr/>
              <p:nvPr/>
            </p:nvSpPr>
            <p:spPr>
              <a:xfrm>
                <a:off x="8931349" y="2097032"/>
                <a:ext cx="11733" cy="102695"/>
              </a:xfrm>
              <a:custGeom>
                <a:rect b="b" l="l" r="r" t="t"/>
                <a:pathLst>
                  <a:path extrusionOk="0" h="102695" w="11733">
                    <a:moveTo>
                      <a:pt x="5866" y="102696"/>
                    </a:moveTo>
                    <a:cubicBezTo>
                      <a:pt x="2619" y="102696"/>
                      <a:pt x="0" y="100077"/>
                      <a:pt x="0" y="96829"/>
                    </a:cubicBezTo>
                    <a:lnTo>
                      <a:pt x="0" y="5866"/>
                    </a:lnTo>
                    <a:cubicBezTo>
                      <a:pt x="0" y="2619"/>
                      <a:pt x="2619" y="0"/>
                      <a:pt x="5866" y="0"/>
                    </a:cubicBezTo>
                    <a:cubicBezTo>
                      <a:pt x="9114" y="0"/>
                      <a:pt x="11733" y="2619"/>
                      <a:pt x="11733" y="5866"/>
                    </a:cubicBezTo>
                    <a:lnTo>
                      <a:pt x="11733" y="96829"/>
                    </a:lnTo>
                    <a:cubicBezTo>
                      <a:pt x="11733" y="100077"/>
                      <a:pt x="9114" y="102696"/>
                      <a:pt x="5866" y="102696"/>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1" name="Google Shape;1731;p19"/>
              <p:cNvSpPr/>
              <p:nvPr/>
            </p:nvSpPr>
            <p:spPr>
              <a:xfrm>
                <a:off x="9018296" y="2097032"/>
                <a:ext cx="11733" cy="102695"/>
              </a:xfrm>
              <a:custGeom>
                <a:rect b="b" l="l" r="r" t="t"/>
                <a:pathLst>
                  <a:path extrusionOk="0" h="102695" w="11733">
                    <a:moveTo>
                      <a:pt x="5867" y="102696"/>
                    </a:moveTo>
                    <a:cubicBezTo>
                      <a:pt x="2619" y="102696"/>
                      <a:pt x="0" y="100077"/>
                      <a:pt x="0" y="96829"/>
                    </a:cubicBezTo>
                    <a:lnTo>
                      <a:pt x="0" y="5866"/>
                    </a:lnTo>
                    <a:cubicBezTo>
                      <a:pt x="0" y="2619"/>
                      <a:pt x="2619" y="0"/>
                      <a:pt x="5867" y="0"/>
                    </a:cubicBezTo>
                    <a:cubicBezTo>
                      <a:pt x="9114" y="0"/>
                      <a:pt x="11733" y="2619"/>
                      <a:pt x="11733" y="5866"/>
                    </a:cubicBezTo>
                    <a:lnTo>
                      <a:pt x="11733" y="96829"/>
                    </a:lnTo>
                    <a:cubicBezTo>
                      <a:pt x="11768" y="100077"/>
                      <a:pt x="9114" y="102696"/>
                      <a:pt x="5867" y="102696"/>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2" name="Google Shape;1732;p19"/>
              <p:cNvSpPr/>
              <p:nvPr/>
            </p:nvSpPr>
            <p:spPr>
              <a:xfrm>
                <a:off x="9105278" y="2097032"/>
                <a:ext cx="11732" cy="102695"/>
              </a:xfrm>
              <a:custGeom>
                <a:rect b="b" l="l" r="r" t="t"/>
                <a:pathLst>
                  <a:path extrusionOk="0" h="102695" w="11732">
                    <a:moveTo>
                      <a:pt x="5866" y="102696"/>
                    </a:moveTo>
                    <a:cubicBezTo>
                      <a:pt x="2619" y="102696"/>
                      <a:pt x="0" y="100077"/>
                      <a:pt x="0" y="96829"/>
                    </a:cubicBezTo>
                    <a:lnTo>
                      <a:pt x="0" y="5866"/>
                    </a:lnTo>
                    <a:cubicBezTo>
                      <a:pt x="0" y="2619"/>
                      <a:pt x="2619" y="0"/>
                      <a:pt x="5866" y="0"/>
                    </a:cubicBezTo>
                    <a:cubicBezTo>
                      <a:pt x="9113" y="0"/>
                      <a:pt x="11732" y="2619"/>
                      <a:pt x="11732" y="5866"/>
                    </a:cubicBezTo>
                    <a:lnTo>
                      <a:pt x="11732" y="96829"/>
                    </a:lnTo>
                    <a:cubicBezTo>
                      <a:pt x="11732" y="100077"/>
                      <a:pt x="9113" y="102696"/>
                      <a:pt x="5866" y="102696"/>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3" name="Google Shape;1733;p19"/>
              <p:cNvSpPr/>
              <p:nvPr/>
            </p:nvSpPr>
            <p:spPr>
              <a:xfrm>
                <a:off x="9192225" y="2097032"/>
                <a:ext cx="11733" cy="102695"/>
              </a:xfrm>
              <a:custGeom>
                <a:rect b="b" l="l" r="r" t="t"/>
                <a:pathLst>
                  <a:path extrusionOk="0" h="102695" w="11733">
                    <a:moveTo>
                      <a:pt x="5866" y="102696"/>
                    </a:moveTo>
                    <a:cubicBezTo>
                      <a:pt x="2619" y="102696"/>
                      <a:pt x="0" y="100077"/>
                      <a:pt x="0" y="96829"/>
                    </a:cubicBezTo>
                    <a:lnTo>
                      <a:pt x="0" y="5866"/>
                    </a:lnTo>
                    <a:cubicBezTo>
                      <a:pt x="0" y="2619"/>
                      <a:pt x="2619" y="0"/>
                      <a:pt x="5866" y="0"/>
                    </a:cubicBezTo>
                    <a:cubicBezTo>
                      <a:pt x="9114" y="0"/>
                      <a:pt x="11733" y="2619"/>
                      <a:pt x="11733" y="5866"/>
                    </a:cubicBezTo>
                    <a:lnTo>
                      <a:pt x="11733" y="96829"/>
                    </a:lnTo>
                    <a:cubicBezTo>
                      <a:pt x="11768" y="100077"/>
                      <a:pt x="9114" y="102696"/>
                      <a:pt x="5866" y="102696"/>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734" name="Google Shape;1734;p19"/>
            <p:cNvSpPr/>
            <p:nvPr/>
          </p:nvSpPr>
          <p:spPr>
            <a:xfrm>
              <a:off x="8615092" y="1932950"/>
              <a:ext cx="743729" cy="143969"/>
            </a:xfrm>
            <a:custGeom>
              <a:rect b="b" l="l" r="r" t="t"/>
              <a:pathLst>
                <a:path extrusionOk="0" h="143969" w="743729">
                  <a:moveTo>
                    <a:pt x="731195" y="143969"/>
                  </a:moveTo>
                  <a:lnTo>
                    <a:pt x="12501" y="143969"/>
                  </a:lnTo>
                  <a:cubicBezTo>
                    <a:pt x="5587" y="143969"/>
                    <a:pt x="0" y="138382"/>
                    <a:pt x="0" y="131468"/>
                  </a:cubicBezTo>
                  <a:lnTo>
                    <a:pt x="0" y="12501"/>
                  </a:lnTo>
                  <a:cubicBezTo>
                    <a:pt x="0" y="5587"/>
                    <a:pt x="5587" y="0"/>
                    <a:pt x="12501" y="0"/>
                  </a:cubicBezTo>
                  <a:lnTo>
                    <a:pt x="731230" y="0"/>
                  </a:lnTo>
                  <a:cubicBezTo>
                    <a:pt x="738143" y="0"/>
                    <a:pt x="743730" y="5587"/>
                    <a:pt x="743730" y="12501"/>
                  </a:cubicBezTo>
                  <a:lnTo>
                    <a:pt x="743730" y="131468"/>
                  </a:lnTo>
                  <a:cubicBezTo>
                    <a:pt x="743695" y="138347"/>
                    <a:pt x="738108" y="143969"/>
                    <a:pt x="731195" y="143969"/>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735" name="Google Shape;1735;p19"/>
            <p:cNvGrpSpPr/>
            <p:nvPr/>
          </p:nvGrpSpPr>
          <p:grpSpPr>
            <a:xfrm>
              <a:off x="8676688" y="1953098"/>
              <a:ext cx="620503" cy="102695"/>
              <a:chOff x="8676688" y="1953098"/>
              <a:chExt cx="620503" cy="102695"/>
            </a:xfrm>
          </p:grpSpPr>
          <p:sp>
            <p:nvSpPr>
              <p:cNvPr id="1736" name="Google Shape;1736;p19"/>
              <p:cNvSpPr/>
              <p:nvPr/>
            </p:nvSpPr>
            <p:spPr>
              <a:xfrm>
                <a:off x="8676688" y="1953098"/>
                <a:ext cx="11732" cy="102695"/>
              </a:xfrm>
              <a:custGeom>
                <a:rect b="b" l="l" r="r" t="t"/>
                <a:pathLst>
                  <a:path extrusionOk="0" h="102695" w="11732">
                    <a:moveTo>
                      <a:pt x="5866" y="102695"/>
                    </a:moveTo>
                    <a:cubicBezTo>
                      <a:pt x="2619" y="102695"/>
                      <a:pt x="0" y="100076"/>
                      <a:pt x="0" y="96829"/>
                    </a:cubicBezTo>
                    <a:lnTo>
                      <a:pt x="0" y="5866"/>
                    </a:lnTo>
                    <a:cubicBezTo>
                      <a:pt x="0" y="2619"/>
                      <a:pt x="2619" y="0"/>
                      <a:pt x="5866" y="0"/>
                    </a:cubicBezTo>
                    <a:cubicBezTo>
                      <a:pt x="9113" y="0"/>
                      <a:pt x="11732" y="2619"/>
                      <a:pt x="11732" y="5866"/>
                    </a:cubicBezTo>
                    <a:lnTo>
                      <a:pt x="11732" y="96829"/>
                    </a:lnTo>
                    <a:cubicBezTo>
                      <a:pt x="11732" y="100041"/>
                      <a:pt x="9113" y="102695"/>
                      <a:pt x="5866"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7" name="Google Shape;1737;p19"/>
              <p:cNvSpPr/>
              <p:nvPr/>
            </p:nvSpPr>
            <p:spPr>
              <a:xfrm>
                <a:off x="8763670" y="1953098"/>
                <a:ext cx="11733" cy="102695"/>
              </a:xfrm>
              <a:custGeom>
                <a:rect b="b" l="l" r="r" t="t"/>
                <a:pathLst>
                  <a:path extrusionOk="0" h="102695" w="11733">
                    <a:moveTo>
                      <a:pt x="5866" y="102695"/>
                    </a:moveTo>
                    <a:cubicBezTo>
                      <a:pt x="2619" y="102695"/>
                      <a:pt x="0" y="100076"/>
                      <a:pt x="0" y="96829"/>
                    </a:cubicBezTo>
                    <a:lnTo>
                      <a:pt x="0" y="5866"/>
                    </a:lnTo>
                    <a:cubicBezTo>
                      <a:pt x="0" y="2619"/>
                      <a:pt x="2619" y="0"/>
                      <a:pt x="5866" y="0"/>
                    </a:cubicBezTo>
                    <a:cubicBezTo>
                      <a:pt x="9114" y="0"/>
                      <a:pt x="11733" y="2619"/>
                      <a:pt x="11733" y="5866"/>
                    </a:cubicBezTo>
                    <a:lnTo>
                      <a:pt x="11733" y="96829"/>
                    </a:lnTo>
                    <a:cubicBezTo>
                      <a:pt x="11733" y="100041"/>
                      <a:pt x="9114" y="102695"/>
                      <a:pt x="5866"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8" name="Google Shape;1738;p19"/>
              <p:cNvSpPr/>
              <p:nvPr/>
            </p:nvSpPr>
            <p:spPr>
              <a:xfrm>
                <a:off x="8850618" y="1953098"/>
                <a:ext cx="11732" cy="102695"/>
              </a:xfrm>
              <a:custGeom>
                <a:rect b="b" l="l" r="r" t="t"/>
                <a:pathLst>
                  <a:path extrusionOk="0" h="102695" w="11732">
                    <a:moveTo>
                      <a:pt x="5866" y="102695"/>
                    </a:moveTo>
                    <a:cubicBezTo>
                      <a:pt x="2619" y="102695"/>
                      <a:pt x="0" y="100076"/>
                      <a:pt x="0" y="96829"/>
                    </a:cubicBezTo>
                    <a:lnTo>
                      <a:pt x="0" y="5866"/>
                    </a:lnTo>
                    <a:cubicBezTo>
                      <a:pt x="0" y="2619"/>
                      <a:pt x="2619" y="0"/>
                      <a:pt x="5866" y="0"/>
                    </a:cubicBezTo>
                    <a:cubicBezTo>
                      <a:pt x="9113" y="0"/>
                      <a:pt x="11732" y="2619"/>
                      <a:pt x="11732" y="5866"/>
                    </a:cubicBezTo>
                    <a:lnTo>
                      <a:pt x="11732" y="96829"/>
                    </a:lnTo>
                    <a:cubicBezTo>
                      <a:pt x="11732" y="100041"/>
                      <a:pt x="9113" y="102695"/>
                      <a:pt x="5866"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9" name="Google Shape;1739;p19"/>
              <p:cNvSpPr/>
              <p:nvPr/>
            </p:nvSpPr>
            <p:spPr>
              <a:xfrm>
                <a:off x="8937600" y="1953098"/>
                <a:ext cx="11732" cy="102695"/>
              </a:xfrm>
              <a:custGeom>
                <a:rect b="b" l="l" r="r" t="t"/>
                <a:pathLst>
                  <a:path extrusionOk="0" h="102695" w="11732">
                    <a:moveTo>
                      <a:pt x="5866" y="102695"/>
                    </a:moveTo>
                    <a:cubicBezTo>
                      <a:pt x="2619" y="102695"/>
                      <a:pt x="0" y="100076"/>
                      <a:pt x="0" y="96829"/>
                    </a:cubicBezTo>
                    <a:lnTo>
                      <a:pt x="0" y="5866"/>
                    </a:lnTo>
                    <a:cubicBezTo>
                      <a:pt x="0" y="2619"/>
                      <a:pt x="2619" y="0"/>
                      <a:pt x="5866" y="0"/>
                    </a:cubicBezTo>
                    <a:cubicBezTo>
                      <a:pt x="9113" y="0"/>
                      <a:pt x="11732" y="2619"/>
                      <a:pt x="11732" y="5866"/>
                    </a:cubicBezTo>
                    <a:lnTo>
                      <a:pt x="11732" y="96829"/>
                    </a:lnTo>
                    <a:cubicBezTo>
                      <a:pt x="11732" y="100041"/>
                      <a:pt x="9113" y="102695"/>
                      <a:pt x="5866"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0" name="Google Shape;1740;p19"/>
              <p:cNvSpPr/>
              <p:nvPr/>
            </p:nvSpPr>
            <p:spPr>
              <a:xfrm>
                <a:off x="9024546" y="1953098"/>
                <a:ext cx="11733" cy="102695"/>
              </a:xfrm>
              <a:custGeom>
                <a:rect b="b" l="l" r="r" t="t"/>
                <a:pathLst>
                  <a:path extrusionOk="0" h="102695" w="11733">
                    <a:moveTo>
                      <a:pt x="5867" y="102695"/>
                    </a:moveTo>
                    <a:cubicBezTo>
                      <a:pt x="2619" y="102695"/>
                      <a:pt x="0" y="100076"/>
                      <a:pt x="0" y="96829"/>
                    </a:cubicBezTo>
                    <a:lnTo>
                      <a:pt x="0" y="5866"/>
                    </a:lnTo>
                    <a:cubicBezTo>
                      <a:pt x="0" y="2619"/>
                      <a:pt x="2619" y="0"/>
                      <a:pt x="5867" y="0"/>
                    </a:cubicBezTo>
                    <a:cubicBezTo>
                      <a:pt x="9114" y="0"/>
                      <a:pt x="11733" y="2619"/>
                      <a:pt x="11733" y="5866"/>
                    </a:cubicBezTo>
                    <a:lnTo>
                      <a:pt x="11733" y="96829"/>
                    </a:lnTo>
                    <a:cubicBezTo>
                      <a:pt x="11733" y="100041"/>
                      <a:pt x="9114" y="102695"/>
                      <a:pt x="5867"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1" name="Google Shape;1741;p19"/>
              <p:cNvSpPr/>
              <p:nvPr/>
            </p:nvSpPr>
            <p:spPr>
              <a:xfrm>
                <a:off x="9111529" y="1953098"/>
                <a:ext cx="11732" cy="102695"/>
              </a:xfrm>
              <a:custGeom>
                <a:rect b="b" l="l" r="r" t="t"/>
                <a:pathLst>
                  <a:path extrusionOk="0" h="102695" w="11732">
                    <a:moveTo>
                      <a:pt x="5866" y="102695"/>
                    </a:moveTo>
                    <a:cubicBezTo>
                      <a:pt x="2619" y="102695"/>
                      <a:pt x="0" y="100076"/>
                      <a:pt x="0" y="96829"/>
                    </a:cubicBezTo>
                    <a:lnTo>
                      <a:pt x="0" y="5866"/>
                    </a:lnTo>
                    <a:cubicBezTo>
                      <a:pt x="0" y="2619"/>
                      <a:pt x="2619" y="0"/>
                      <a:pt x="5866" y="0"/>
                    </a:cubicBezTo>
                    <a:cubicBezTo>
                      <a:pt x="9113" y="0"/>
                      <a:pt x="11732" y="2619"/>
                      <a:pt x="11732" y="5866"/>
                    </a:cubicBezTo>
                    <a:lnTo>
                      <a:pt x="11732" y="96829"/>
                    </a:lnTo>
                    <a:cubicBezTo>
                      <a:pt x="11732" y="100041"/>
                      <a:pt x="9113" y="102695"/>
                      <a:pt x="5866"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2" name="Google Shape;1742;p19"/>
              <p:cNvSpPr/>
              <p:nvPr/>
            </p:nvSpPr>
            <p:spPr>
              <a:xfrm>
                <a:off x="9198476" y="1953098"/>
                <a:ext cx="11733" cy="102695"/>
              </a:xfrm>
              <a:custGeom>
                <a:rect b="b" l="l" r="r" t="t"/>
                <a:pathLst>
                  <a:path extrusionOk="0" h="102695" w="11733">
                    <a:moveTo>
                      <a:pt x="5866" y="102695"/>
                    </a:moveTo>
                    <a:cubicBezTo>
                      <a:pt x="2619" y="102695"/>
                      <a:pt x="0" y="100076"/>
                      <a:pt x="0" y="96829"/>
                    </a:cubicBezTo>
                    <a:lnTo>
                      <a:pt x="0" y="5866"/>
                    </a:lnTo>
                    <a:cubicBezTo>
                      <a:pt x="0" y="2619"/>
                      <a:pt x="2619" y="0"/>
                      <a:pt x="5866" y="0"/>
                    </a:cubicBezTo>
                    <a:cubicBezTo>
                      <a:pt x="9114" y="0"/>
                      <a:pt x="11733" y="2619"/>
                      <a:pt x="11733" y="5866"/>
                    </a:cubicBezTo>
                    <a:lnTo>
                      <a:pt x="11733" y="96829"/>
                    </a:lnTo>
                    <a:cubicBezTo>
                      <a:pt x="11733" y="100041"/>
                      <a:pt x="9114" y="102695"/>
                      <a:pt x="5866"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3" name="Google Shape;1743;p19"/>
              <p:cNvSpPr/>
              <p:nvPr/>
            </p:nvSpPr>
            <p:spPr>
              <a:xfrm>
                <a:off x="9285458" y="1953098"/>
                <a:ext cx="11733" cy="102695"/>
              </a:xfrm>
              <a:custGeom>
                <a:rect b="b" l="l" r="r" t="t"/>
                <a:pathLst>
                  <a:path extrusionOk="0" h="102695" w="11733">
                    <a:moveTo>
                      <a:pt x="5867" y="102695"/>
                    </a:moveTo>
                    <a:cubicBezTo>
                      <a:pt x="2619" y="102695"/>
                      <a:pt x="0" y="100076"/>
                      <a:pt x="0" y="96829"/>
                    </a:cubicBezTo>
                    <a:lnTo>
                      <a:pt x="0" y="5866"/>
                    </a:lnTo>
                    <a:cubicBezTo>
                      <a:pt x="0" y="2619"/>
                      <a:pt x="2619" y="0"/>
                      <a:pt x="5867" y="0"/>
                    </a:cubicBezTo>
                    <a:cubicBezTo>
                      <a:pt x="9114" y="0"/>
                      <a:pt x="11733" y="2619"/>
                      <a:pt x="11733" y="5866"/>
                    </a:cubicBezTo>
                    <a:lnTo>
                      <a:pt x="11733" y="96829"/>
                    </a:lnTo>
                    <a:cubicBezTo>
                      <a:pt x="11733" y="100041"/>
                      <a:pt x="9114" y="102695"/>
                      <a:pt x="5867" y="1026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744" name="Google Shape;1744;p19"/>
            <p:cNvSpPr/>
            <p:nvPr/>
          </p:nvSpPr>
          <p:spPr>
            <a:xfrm>
              <a:off x="8565857" y="1189255"/>
              <a:ext cx="743694" cy="743694"/>
            </a:xfrm>
            <a:custGeom>
              <a:rect b="b" l="l" r="r" t="t"/>
              <a:pathLst>
                <a:path extrusionOk="0" h="743694" w="743694">
                  <a:moveTo>
                    <a:pt x="743695" y="371848"/>
                  </a:moveTo>
                  <a:cubicBezTo>
                    <a:pt x="743695" y="577213"/>
                    <a:pt x="577213" y="743695"/>
                    <a:pt x="371848" y="743695"/>
                  </a:cubicBezTo>
                  <a:cubicBezTo>
                    <a:pt x="166482" y="743695"/>
                    <a:pt x="0" y="577213"/>
                    <a:pt x="0" y="371848"/>
                  </a:cubicBezTo>
                  <a:cubicBezTo>
                    <a:pt x="0" y="166482"/>
                    <a:pt x="166482" y="0"/>
                    <a:pt x="371848" y="0"/>
                  </a:cubicBezTo>
                  <a:cubicBezTo>
                    <a:pt x="577213" y="0"/>
                    <a:pt x="743695" y="166482"/>
                    <a:pt x="743695" y="371848"/>
                  </a:cubicBezTo>
                  <a:close/>
                </a:path>
              </a:pathLst>
            </a:custGeom>
            <a:solidFill>
              <a:srgbClr val="4E8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5" name="Google Shape;1745;p19"/>
            <p:cNvSpPr/>
            <p:nvPr/>
          </p:nvSpPr>
          <p:spPr>
            <a:xfrm>
              <a:off x="9175464" y="1555236"/>
              <a:ext cx="118723" cy="11732"/>
            </a:xfrm>
            <a:custGeom>
              <a:rect b="b" l="l" r="r" t="t"/>
              <a:pathLst>
                <a:path extrusionOk="0" h="11732" w="118723">
                  <a:moveTo>
                    <a:pt x="112857" y="11733"/>
                  </a:moveTo>
                  <a:lnTo>
                    <a:pt x="5867" y="11733"/>
                  </a:lnTo>
                  <a:cubicBezTo>
                    <a:pt x="2619" y="11733"/>
                    <a:pt x="0" y="9114"/>
                    <a:pt x="0" y="5866"/>
                  </a:cubicBezTo>
                  <a:cubicBezTo>
                    <a:pt x="0" y="2619"/>
                    <a:pt x="2619" y="0"/>
                    <a:pt x="5867" y="0"/>
                  </a:cubicBezTo>
                  <a:lnTo>
                    <a:pt x="112857" y="0"/>
                  </a:lnTo>
                  <a:cubicBezTo>
                    <a:pt x="116104" y="0"/>
                    <a:pt x="118723" y="2619"/>
                    <a:pt x="118723" y="5866"/>
                  </a:cubicBezTo>
                  <a:cubicBezTo>
                    <a:pt x="118723" y="9114"/>
                    <a:pt x="116104" y="11733"/>
                    <a:pt x="112857" y="11733"/>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6" name="Google Shape;1746;p19"/>
            <p:cNvSpPr/>
            <p:nvPr/>
          </p:nvSpPr>
          <p:spPr>
            <a:xfrm>
              <a:off x="9145505" y="1649202"/>
              <a:ext cx="134715" cy="11732"/>
            </a:xfrm>
            <a:custGeom>
              <a:rect b="b" l="l" r="r" t="t"/>
              <a:pathLst>
                <a:path extrusionOk="0" h="11732" w="134715">
                  <a:moveTo>
                    <a:pt x="128814" y="11733"/>
                  </a:moveTo>
                  <a:lnTo>
                    <a:pt x="5866" y="11733"/>
                  </a:lnTo>
                  <a:cubicBezTo>
                    <a:pt x="2619" y="11733"/>
                    <a:pt x="0" y="9114"/>
                    <a:pt x="0" y="5866"/>
                  </a:cubicBezTo>
                  <a:cubicBezTo>
                    <a:pt x="0" y="2619"/>
                    <a:pt x="2619" y="0"/>
                    <a:pt x="5866" y="0"/>
                  </a:cubicBezTo>
                  <a:lnTo>
                    <a:pt x="128849" y="0"/>
                  </a:lnTo>
                  <a:cubicBezTo>
                    <a:pt x="132096" y="0"/>
                    <a:pt x="134715" y="2619"/>
                    <a:pt x="134715" y="5866"/>
                  </a:cubicBezTo>
                  <a:cubicBezTo>
                    <a:pt x="134715" y="9114"/>
                    <a:pt x="132061" y="11733"/>
                    <a:pt x="128814" y="11733"/>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7" name="Google Shape;1747;p19"/>
            <p:cNvSpPr/>
            <p:nvPr/>
          </p:nvSpPr>
          <p:spPr>
            <a:xfrm>
              <a:off x="9124484" y="1732168"/>
              <a:ext cx="123716" cy="11732"/>
            </a:xfrm>
            <a:custGeom>
              <a:rect b="b" l="l" r="r" t="t"/>
              <a:pathLst>
                <a:path extrusionOk="0" h="11732" w="123716">
                  <a:moveTo>
                    <a:pt x="117850" y="11733"/>
                  </a:moveTo>
                  <a:lnTo>
                    <a:pt x="5866" y="11733"/>
                  </a:lnTo>
                  <a:cubicBezTo>
                    <a:pt x="2619" y="11733"/>
                    <a:pt x="0" y="9114"/>
                    <a:pt x="0" y="5866"/>
                  </a:cubicBezTo>
                  <a:cubicBezTo>
                    <a:pt x="0" y="2619"/>
                    <a:pt x="2619" y="0"/>
                    <a:pt x="5866" y="0"/>
                  </a:cubicBezTo>
                  <a:lnTo>
                    <a:pt x="117850" y="0"/>
                  </a:lnTo>
                  <a:cubicBezTo>
                    <a:pt x="121097" y="0"/>
                    <a:pt x="123716" y="2619"/>
                    <a:pt x="123716" y="5866"/>
                  </a:cubicBezTo>
                  <a:cubicBezTo>
                    <a:pt x="123716" y="9114"/>
                    <a:pt x="121097" y="11733"/>
                    <a:pt x="117850" y="11733"/>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8" name="Google Shape;1748;p19"/>
            <p:cNvSpPr/>
            <p:nvPr/>
          </p:nvSpPr>
          <p:spPr>
            <a:xfrm>
              <a:off x="9084502" y="1809653"/>
              <a:ext cx="111739" cy="11732"/>
            </a:xfrm>
            <a:custGeom>
              <a:rect b="b" l="l" r="r" t="t"/>
              <a:pathLst>
                <a:path extrusionOk="0" h="11732" w="111739">
                  <a:moveTo>
                    <a:pt x="105872" y="11733"/>
                  </a:moveTo>
                  <a:lnTo>
                    <a:pt x="5866" y="11733"/>
                  </a:lnTo>
                  <a:cubicBezTo>
                    <a:pt x="2619" y="11733"/>
                    <a:pt x="0" y="9114"/>
                    <a:pt x="0" y="5866"/>
                  </a:cubicBezTo>
                  <a:cubicBezTo>
                    <a:pt x="0" y="2619"/>
                    <a:pt x="2619" y="0"/>
                    <a:pt x="5866" y="0"/>
                  </a:cubicBezTo>
                  <a:lnTo>
                    <a:pt x="105872" y="0"/>
                  </a:lnTo>
                  <a:cubicBezTo>
                    <a:pt x="109120" y="0"/>
                    <a:pt x="111739" y="2619"/>
                    <a:pt x="111739" y="5866"/>
                  </a:cubicBezTo>
                  <a:cubicBezTo>
                    <a:pt x="111739" y="9114"/>
                    <a:pt x="109085" y="11733"/>
                    <a:pt x="105872" y="11733"/>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9" name="Google Shape;1749;p19"/>
            <p:cNvSpPr/>
            <p:nvPr/>
          </p:nvSpPr>
          <p:spPr>
            <a:xfrm>
              <a:off x="9023395" y="1875125"/>
              <a:ext cx="89880" cy="11732"/>
            </a:xfrm>
            <a:custGeom>
              <a:rect b="b" l="l" r="r" t="t"/>
              <a:pathLst>
                <a:path extrusionOk="0" h="11732" w="89880">
                  <a:moveTo>
                    <a:pt x="84013" y="11733"/>
                  </a:moveTo>
                  <a:lnTo>
                    <a:pt x="5866" y="11733"/>
                  </a:lnTo>
                  <a:cubicBezTo>
                    <a:pt x="2619" y="11733"/>
                    <a:pt x="0" y="9114"/>
                    <a:pt x="0" y="5866"/>
                  </a:cubicBezTo>
                  <a:cubicBezTo>
                    <a:pt x="0" y="2619"/>
                    <a:pt x="2619" y="0"/>
                    <a:pt x="5866" y="0"/>
                  </a:cubicBezTo>
                  <a:lnTo>
                    <a:pt x="84013" y="0"/>
                  </a:lnTo>
                  <a:cubicBezTo>
                    <a:pt x="87261" y="0"/>
                    <a:pt x="89880" y="2619"/>
                    <a:pt x="89880" y="5866"/>
                  </a:cubicBezTo>
                  <a:cubicBezTo>
                    <a:pt x="89880" y="9114"/>
                    <a:pt x="87226" y="11733"/>
                    <a:pt x="84013" y="11733"/>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0" name="Google Shape;1750;p19"/>
            <p:cNvSpPr/>
            <p:nvPr/>
          </p:nvSpPr>
          <p:spPr>
            <a:xfrm>
              <a:off x="9145505" y="1461270"/>
              <a:ext cx="134715" cy="11732"/>
            </a:xfrm>
            <a:custGeom>
              <a:rect b="b" l="l" r="r" t="t"/>
              <a:pathLst>
                <a:path extrusionOk="0" h="11732" w="134715">
                  <a:moveTo>
                    <a:pt x="128814" y="11733"/>
                  </a:moveTo>
                  <a:lnTo>
                    <a:pt x="5866" y="11733"/>
                  </a:lnTo>
                  <a:cubicBezTo>
                    <a:pt x="2619" y="11733"/>
                    <a:pt x="0" y="9114"/>
                    <a:pt x="0" y="5866"/>
                  </a:cubicBezTo>
                  <a:cubicBezTo>
                    <a:pt x="0" y="2619"/>
                    <a:pt x="2619" y="0"/>
                    <a:pt x="5866" y="0"/>
                  </a:cubicBezTo>
                  <a:lnTo>
                    <a:pt x="128849" y="0"/>
                  </a:lnTo>
                  <a:cubicBezTo>
                    <a:pt x="132096" y="0"/>
                    <a:pt x="134715" y="2619"/>
                    <a:pt x="134715" y="5866"/>
                  </a:cubicBezTo>
                  <a:cubicBezTo>
                    <a:pt x="134715" y="9114"/>
                    <a:pt x="132061" y="11733"/>
                    <a:pt x="128814" y="11733"/>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1" name="Google Shape;1751;p19"/>
            <p:cNvSpPr/>
            <p:nvPr/>
          </p:nvSpPr>
          <p:spPr>
            <a:xfrm>
              <a:off x="9124484" y="1378304"/>
              <a:ext cx="123716" cy="11732"/>
            </a:xfrm>
            <a:custGeom>
              <a:rect b="b" l="l" r="r" t="t"/>
              <a:pathLst>
                <a:path extrusionOk="0" h="11732" w="123716">
                  <a:moveTo>
                    <a:pt x="117850" y="11733"/>
                  </a:moveTo>
                  <a:lnTo>
                    <a:pt x="5866" y="11733"/>
                  </a:lnTo>
                  <a:cubicBezTo>
                    <a:pt x="2619" y="11733"/>
                    <a:pt x="0" y="9114"/>
                    <a:pt x="0" y="5866"/>
                  </a:cubicBezTo>
                  <a:cubicBezTo>
                    <a:pt x="0" y="2619"/>
                    <a:pt x="2619" y="0"/>
                    <a:pt x="5866" y="0"/>
                  </a:cubicBezTo>
                  <a:lnTo>
                    <a:pt x="117850" y="0"/>
                  </a:lnTo>
                  <a:cubicBezTo>
                    <a:pt x="121097" y="0"/>
                    <a:pt x="123716" y="2619"/>
                    <a:pt x="123716" y="5866"/>
                  </a:cubicBezTo>
                  <a:cubicBezTo>
                    <a:pt x="123716" y="9114"/>
                    <a:pt x="121097" y="11733"/>
                    <a:pt x="117850" y="11733"/>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2" name="Google Shape;1752;p19"/>
            <p:cNvSpPr/>
            <p:nvPr/>
          </p:nvSpPr>
          <p:spPr>
            <a:xfrm>
              <a:off x="9084502" y="1300855"/>
              <a:ext cx="111739" cy="11732"/>
            </a:xfrm>
            <a:custGeom>
              <a:rect b="b" l="l" r="r" t="t"/>
              <a:pathLst>
                <a:path extrusionOk="0" h="11732" w="111739">
                  <a:moveTo>
                    <a:pt x="105872" y="11733"/>
                  </a:moveTo>
                  <a:lnTo>
                    <a:pt x="5866" y="11733"/>
                  </a:lnTo>
                  <a:cubicBezTo>
                    <a:pt x="2619" y="11733"/>
                    <a:pt x="0" y="9114"/>
                    <a:pt x="0" y="5866"/>
                  </a:cubicBezTo>
                  <a:cubicBezTo>
                    <a:pt x="0" y="2619"/>
                    <a:pt x="2619" y="0"/>
                    <a:pt x="5866" y="0"/>
                  </a:cubicBezTo>
                  <a:lnTo>
                    <a:pt x="105872" y="0"/>
                  </a:lnTo>
                  <a:cubicBezTo>
                    <a:pt x="109120" y="0"/>
                    <a:pt x="111739" y="2619"/>
                    <a:pt x="111739" y="5866"/>
                  </a:cubicBezTo>
                  <a:cubicBezTo>
                    <a:pt x="111739" y="9114"/>
                    <a:pt x="109085" y="11733"/>
                    <a:pt x="105872" y="11733"/>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3" name="Google Shape;1753;p19"/>
            <p:cNvSpPr/>
            <p:nvPr/>
          </p:nvSpPr>
          <p:spPr>
            <a:xfrm>
              <a:off x="9023395" y="1235382"/>
              <a:ext cx="89880" cy="11732"/>
            </a:xfrm>
            <a:custGeom>
              <a:rect b="b" l="l" r="r" t="t"/>
              <a:pathLst>
                <a:path extrusionOk="0" h="11732" w="89880">
                  <a:moveTo>
                    <a:pt x="84013" y="11733"/>
                  </a:moveTo>
                  <a:lnTo>
                    <a:pt x="5866" y="11733"/>
                  </a:lnTo>
                  <a:cubicBezTo>
                    <a:pt x="2619" y="11733"/>
                    <a:pt x="0" y="9114"/>
                    <a:pt x="0" y="5866"/>
                  </a:cubicBezTo>
                  <a:cubicBezTo>
                    <a:pt x="0" y="2619"/>
                    <a:pt x="2619" y="0"/>
                    <a:pt x="5866" y="0"/>
                  </a:cubicBezTo>
                  <a:lnTo>
                    <a:pt x="84013" y="0"/>
                  </a:lnTo>
                  <a:cubicBezTo>
                    <a:pt x="87261" y="0"/>
                    <a:pt x="89880" y="2619"/>
                    <a:pt x="89880" y="5866"/>
                  </a:cubicBezTo>
                  <a:cubicBezTo>
                    <a:pt x="89880" y="9114"/>
                    <a:pt x="87226" y="11733"/>
                    <a:pt x="84013" y="11733"/>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4" name="Google Shape;1754;p19"/>
            <p:cNvSpPr/>
            <p:nvPr/>
          </p:nvSpPr>
          <p:spPr>
            <a:xfrm>
              <a:off x="8502899" y="1189255"/>
              <a:ext cx="743694" cy="743694"/>
            </a:xfrm>
            <a:custGeom>
              <a:rect b="b" l="l" r="r" t="t"/>
              <a:pathLst>
                <a:path extrusionOk="0" h="743694" w="743694">
                  <a:moveTo>
                    <a:pt x="743695" y="371848"/>
                  </a:moveTo>
                  <a:cubicBezTo>
                    <a:pt x="743695" y="577213"/>
                    <a:pt x="577213" y="743695"/>
                    <a:pt x="371848" y="743695"/>
                  </a:cubicBezTo>
                  <a:cubicBezTo>
                    <a:pt x="166482" y="743695"/>
                    <a:pt x="0" y="577213"/>
                    <a:pt x="0" y="371848"/>
                  </a:cubicBezTo>
                  <a:cubicBezTo>
                    <a:pt x="0" y="166482"/>
                    <a:pt x="166482" y="0"/>
                    <a:pt x="371848" y="0"/>
                  </a:cubicBezTo>
                  <a:cubicBezTo>
                    <a:pt x="577213" y="0"/>
                    <a:pt x="743695" y="166482"/>
                    <a:pt x="743695" y="371848"/>
                  </a:cubicBezTo>
                  <a:close/>
                </a:path>
              </a:pathLst>
            </a:custGeom>
            <a:solidFill>
              <a:srgbClr val="00F9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5" name="Google Shape;1755;p19"/>
            <p:cNvSpPr/>
            <p:nvPr/>
          </p:nvSpPr>
          <p:spPr>
            <a:xfrm>
              <a:off x="8602870" y="1289227"/>
              <a:ext cx="543751" cy="543751"/>
            </a:xfrm>
            <a:custGeom>
              <a:rect b="b" l="l" r="r" t="t"/>
              <a:pathLst>
                <a:path extrusionOk="0" h="543751" w="543751">
                  <a:moveTo>
                    <a:pt x="543751" y="271876"/>
                  </a:moveTo>
                  <a:cubicBezTo>
                    <a:pt x="543751" y="422029"/>
                    <a:pt x="422028" y="543751"/>
                    <a:pt x="271875" y="543751"/>
                  </a:cubicBezTo>
                  <a:cubicBezTo>
                    <a:pt x="121722" y="543751"/>
                    <a:pt x="-1" y="422029"/>
                    <a:pt x="-1" y="271876"/>
                  </a:cubicBezTo>
                  <a:cubicBezTo>
                    <a:pt x="-1" y="121723"/>
                    <a:pt x="121722" y="0"/>
                    <a:pt x="271875" y="0"/>
                  </a:cubicBezTo>
                  <a:cubicBezTo>
                    <a:pt x="422028" y="0"/>
                    <a:pt x="543751" y="121723"/>
                    <a:pt x="543751" y="2718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6" name="Google Shape;1756;p19"/>
            <p:cNvSpPr/>
            <p:nvPr/>
          </p:nvSpPr>
          <p:spPr>
            <a:xfrm>
              <a:off x="8780676" y="1374777"/>
              <a:ext cx="188070" cy="369333"/>
            </a:xfrm>
            <a:custGeom>
              <a:rect b="b" l="l" r="r" t="t"/>
              <a:pathLst>
                <a:path extrusionOk="0" h="369333" w="188070">
                  <a:moveTo>
                    <a:pt x="178258" y="206857"/>
                  </a:moveTo>
                  <a:cubicBezTo>
                    <a:pt x="171729" y="196696"/>
                    <a:pt x="161987" y="188036"/>
                    <a:pt x="149102" y="180878"/>
                  </a:cubicBezTo>
                  <a:cubicBezTo>
                    <a:pt x="136217" y="173720"/>
                    <a:pt x="120294" y="167120"/>
                    <a:pt x="101334" y="161149"/>
                  </a:cubicBezTo>
                  <a:cubicBezTo>
                    <a:pt x="90369" y="157657"/>
                    <a:pt x="80941" y="154340"/>
                    <a:pt x="73119" y="151162"/>
                  </a:cubicBezTo>
                  <a:cubicBezTo>
                    <a:pt x="65263" y="147985"/>
                    <a:pt x="59222" y="144144"/>
                    <a:pt x="54997" y="139674"/>
                  </a:cubicBezTo>
                  <a:cubicBezTo>
                    <a:pt x="50771" y="135170"/>
                    <a:pt x="48641" y="129268"/>
                    <a:pt x="48641" y="121901"/>
                  </a:cubicBezTo>
                  <a:cubicBezTo>
                    <a:pt x="48641" y="112682"/>
                    <a:pt x="52448" y="105768"/>
                    <a:pt x="60060" y="101159"/>
                  </a:cubicBezTo>
                  <a:cubicBezTo>
                    <a:pt x="67672" y="96550"/>
                    <a:pt x="78427" y="94245"/>
                    <a:pt x="92394" y="94245"/>
                  </a:cubicBezTo>
                  <a:cubicBezTo>
                    <a:pt x="105733" y="94245"/>
                    <a:pt x="118862" y="95956"/>
                    <a:pt x="131748" y="99378"/>
                  </a:cubicBezTo>
                  <a:cubicBezTo>
                    <a:pt x="144632" y="102800"/>
                    <a:pt x="158460" y="107828"/>
                    <a:pt x="173160" y="114428"/>
                  </a:cubicBezTo>
                  <a:lnTo>
                    <a:pt x="178015" y="65437"/>
                  </a:lnTo>
                  <a:cubicBezTo>
                    <a:pt x="167783" y="61317"/>
                    <a:pt x="155457" y="57511"/>
                    <a:pt x="141001" y="53949"/>
                  </a:cubicBezTo>
                  <a:cubicBezTo>
                    <a:pt x="132586" y="51889"/>
                    <a:pt x="123856" y="50492"/>
                    <a:pt x="114917" y="49619"/>
                  </a:cubicBezTo>
                  <a:lnTo>
                    <a:pt x="117815" y="0"/>
                  </a:lnTo>
                  <a:lnTo>
                    <a:pt x="81186" y="0"/>
                  </a:lnTo>
                  <a:lnTo>
                    <a:pt x="84048" y="49061"/>
                  </a:lnTo>
                  <a:cubicBezTo>
                    <a:pt x="67986" y="50038"/>
                    <a:pt x="54089" y="53006"/>
                    <a:pt x="42565" y="58244"/>
                  </a:cubicBezTo>
                  <a:cubicBezTo>
                    <a:pt x="28423" y="64669"/>
                    <a:pt x="17808" y="73504"/>
                    <a:pt x="10684" y="84782"/>
                  </a:cubicBezTo>
                  <a:cubicBezTo>
                    <a:pt x="3562" y="96061"/>
                    <a:pt x="35" y="108911"/>
                    <a:pt x="35" y="123367"/>
                  </a:cubicBezTo>
                  <a:cubicBezTo>
                    <a:pt x="35" y="138068"/>
                    <a:pt x="3282" y="150150"/>
                    <a:pt x="9742" y="159613"/>
                  </a:cubicBezTo>
                  <a:cubicBezTo>
                    <a:pt x="16237" y="169076"/>
                    <a:pt x="25001" y="176897"/>
                    <a:pt x="36105" y="183078"/>
                  </a:cubicBezTo>
                  <a:cubicBezTo>
                    <a:pt x="47210" y="189259"/>
                    <a:pt x="59710" y="194776"/>
                    <a:pt x="73678" y="199629"/>
                  </a:cubicBezTo>
                  <a:cubicBezTo>
                    <a:pt x="87645" y="204483"/>
                    <a:pt x="99098" y="208813"/>
                    <a:pt x="108073" y="212619"/>
                  </a:cubicBezTo>
                  <a:cubicBezTo>
                    <a:pt x="117047" y="216425"/>
                    <a:pt x="123716" y="220720"/>
                    <a:pt x="128081" y="225504"/>
                  </a:cubicBezTo>
                  <a:cubicBezTo>
                    <a:pt x="132446" y="230288"/>
                    <a:pt x="134610" y="236643"/>
                    <a:pt x="134610" y="244465"/>
                  </a:cubicBezTo>
                  <a:cubicBezTo>
                    <a:pt x="134610" y="254696"/>
                    <a:pt x="130735" y="262273"/>
                    <a:pt x="123018" y="267267"/>
                  </a:cubicBezTo>
                  <a:cubicBezTo>
                    <a:pt x="115301" y="272260"/>
                    <a:pt x="105069" y="274739"/>
                    <a:pt x="92359" y="274739"/>
                  </a:cubicBezTo>
                  <a:cubicBezTo>
                    <a:pt x="82128" y="274739"/>
                    <a:pt x="72037" y="273622"/>
                    <a:pt x="62085" y="271387"/>
                  </a:cubicBezTo>
                  <a:cubicBezTo>
                    <a:pt x="52098" y="269152"/>
                    <a:pt x="42391" y="266219"/>
                    <a:pt x="32928" y="262587"/>
                  </a:cubicBezTo>
                  <a:cubicBezTo>
                    <a:pt x="23465" y="258991"/>
                    <a:pt x="14351" y="255045"/>
                    <a:pt x="5621" y="250820"/>
                  </a:cubicBezTo>
                  <a:lnTo>
                    <a:pt x="0" y="301661"/>
                  </a:lnTo>
                  <a:cubicBezTo>
                    <a:pt x="5621" y="304420"/>
                    <a:pt x="13199" y="307248"/>
                    <a:pt x="22802" y="310181"/>
                  </a:cubicBezTo>
                  <a:cubicBezTo>
                    <a:pt x="32405" y="313115"/>
                    <a:pt x="42810" y="315594"/>
                    <a:pt x="54019" y="317654"/>
                  </a:cubicBezTo>
                  <a:cubicBezTo>
                    <a:pt x="64215" y="319540"/>
                    <a:pt x="74167" y="320517"/>
                    <a:pt x="83874" y="320657"/>
                  </a:cubicBezTo>
                  <a:lnTo>
                    <a:pt x="81151" y="369333"/>
                  </a:lnTo>
                  <a:lnTo>
                    <a:pt x="117780" y="369333"/>
                  </a:lnTo>
                  <a:lnTo>
                    <a:pt x="114952" y="319051"/>
                  </a:lnTo>
                  <a:cubicBezTo>
                    <a:pt x="124484" y="317794"/>
                    <a:pt x="132829" y="315838"/>
                    <a:pt x="139918" y="313184"/>
                  </a:cubicBezTo>
                  <a:cubicBezTo>
                    <a:pt x="153327" y="308121"/>
                    <a:pt x="163488" y="301696"/>
                    <a:pt x="170472" y="293839"/>
                  </a:cubicBezTo>
                  <a:cubicBezTo>
                    <a:pt x="177455" y="285983"/>
                    <a:pt x="182135" y="277672"/>
                    <a:pt x="184509" y="268873"/>
                  </a:cubicBezTo>
                  <a:cubicBezTo>
                    <a:pt x="186884" y="260073"/>
                    <a:pt x="188071" y="251972"/>
                    <a:pt x="188071" y="244465"/>
                  </a:cubicBezTo>
                  <a:cubicBezTo>
                    <a:pt x="188071" y="229555"/>
                    <a:pt x="184824" y="217019"/>
                    <a:pt x="178258" y="206857"/>
                  </a:cubicBezTo>
                  <a:close/>
                </a:path>
              </a:pathLst>
            </a:custGeom>
            <a:solidFill>
              <a:srgbClr val="3A19A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757" name="Google Shape;1757;p19"/>
          <p:cNvGrpSpPr/>
          <p:nvPr/>
        </p:nvGrpSpPr>
        <p:grpSpPr>
          <a:xfrm rot="5400000">
            <a:off x="7857588" y="418538"/>
            <a:ext cx="59100" cy="547725"/>
            <a:chOff x="1263425" y="3094400"/>
            <a:chExt cx="59100" cy="547725"/>
          </a:xfrm>
        </p:grpSpPr>
        <p:sp>
          <p:nvSpPr>
            <p:cNvPr id="1758" name="Google Shape;1758;p19"/>
            <p:cNvSpPr/>
            <p:nvPr/>
          </p:nvSpPr>
          <p:spPr>
            <a:xfrm>
              <a:off x="1263425" y="3094400"/>
              <a:ext cx="59100" cy="591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759" name="Google Shape;1759;p19"/>
            <p:cNvSpPr/>
            <p:nvPr/>
          </p:nvSpPr>
          <p:spPr>
            <a:xfrm>
              <a:off x="1263425" y="3257275"/>
              <a:ext cx="59100" cy="591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760" name="Google Shape;1760;p19"/>
            <p:cNvSpPr/>
            <p:nvPr/>
          </p:nvSpPr>
          <p:spPr>
            <a:xfrm>
              <a:off x="1263425" y="3420150"/>
              <a:ext cx="59100" cy="591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761" name="Google Shape;1761;p19"/>
            <p:cNvSpPr/>
            <p:nvPr/>
          </p:nvSpPr>
          <p:spPr>
            <a:xfrm>
              <a:off x="1263425" y="3583025"/>
              <a:ext cx="59100" cy="591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4" name="Shape 104"/>
        <p:cNvGrpSpPr/>
        <p:nvPr/>
      </p:nvGrpSpPr>
      <p:grpSpPr>
        <a:xfrm>
          <a:off x="0" y="0"/>
          <a:ext cx="0" cy="0"/>
          <a:chOff x="0" y="0"/>
          <a:chExt cx="0" cy="0"/>
        </a:xfrm>
      </p:grpSpPr>
      <p:sp>
        <p:nvSpPr>
          <p:cNvPr id="105" name="Google Shape;105;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6" name="Google Shape;106;p3"/>
          <p:cNvSpPr txBox="1"/>
          <p:nvPr>
            <p:ph idx="1" type="body"/>
          </p:nvPr>
        </p:nvSpPr>
        <p:spPr>
          <a:xfrm>
            <a:off x="720000" y="1137976"/>
            <a:ext cx="7704000" cy="3879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grpSp>
        <p:nvGrpSpPr>
          <p:cNvPr id="107" name="Google Shape;107;p3"/>
          <p:cNvGrpSpPr/>
          <p:nvPr/>
        </p:nvGrpSpPr>
        <p:grpSpPr>
          <a:xfrm>
            <a:off x="132950" y="288834"/>
            <a:ext cx="8878100" cy="4565827"/>
            <a:chOff x="132949" y="231750"/>
            <a:chExt cx="8878100" cy="4680019"/>
          </a:xfrm>
        </p:grpSpPr>
        <p:grpSp>
          <p:nvGrpSpPr>
            <p:cNvPr id="108" name="Google Shape;108;p3"/>
            <p:cNvGrpSpPr/>
            <p:nvPr/>
          </p:nvGrpSpPr>
          <p:grpSpPr>
            <a:xfrm>
              <a:off x="132949" y="231800"/>
              <a:ext cx="3208658" cy="4679969"/>
              <a:chOff x="0" y="215773"/>
              <a:chExt cx="5161103" cy="6424999"/>
            </a:xfrm>
          </p:grpSpPr>
          <p:sp>
            <p:nvSpPr>
              <p:cNvPr id="109" name="Google Shape;109;p3"/>
              <p:cNvSpPr/>
              <p:nvPr/>
            </p:nvSpPr>
            <p:spPr>
              <a:xfrm>
                <a:off x="56001" y="276204"/>
                <a:ext cx="865142" cy="1080486"/>
              </a:xfrm>
              <a:custGeom>
                <a:rect b="b" l="l" r="r" t="t"/>
                <a:pathLst>
                  <a:path extrusionOk="0" h="1080486" w="865142">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10" name="Google Shape;110;p3"/>
              <p:cNvGrpSpPr/>
              <p:nvPr/>
            </p:nvGrpSpPr>
            <p:grpSpPr>
              <a:xfrm>
                <a:off x="219442" y="513234"/>
                <a:ext cx="544011" cy="544011"/>
                <a:chOff x="219442" y="513234"/>
                <a:chExt cx="544011" cy="544011"/>
              </a:xfrm>
            </p:grpSpPr>
            <p:sp>
              <p:nvSpPr>
                <p:cNvPr id="111" name="Google Shape;111;p3"/>
                <p:cNvSpPr/>
                <p:nvPr/>
              </p:nvSpPr>
              <p:spPr>
                <a:xfrm>
                  <a:off x="219442" y="513234"/>
                  <a:ext cx="544011" cy="544011"/>
                </a:xfrm>
                <a:custGeom>
                  <a:rect b="b" l="l" r="r" t="t"/>
                  <a:pathLst>
                    <a:path extrusionOk="0" h="544011" w="544011">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3"/>
                <p:cNvSpPr/>
                <p:nvPr/>
              </p:nvSpPr>
              <p:spPr>
                <a:xfrm>
                  <a:off x="613699" y="521035"/>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3"/>
                <p:cNvSpPr/>
                <p:nvPr/>
              </p:nvSpPr>
              <p:spPr>
                <a:xfrm>
                  <a:off x="353594" y="681898"/>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3"/>
                <p:cNvSpPr/>
                <p:nvPr/>
              </p:nvSpPr>
              <p:spPr>
                <a:xfrm>
                  <a:off x="483646" y="521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3"/>
                <p:cNvSpPr/>
                <p:nvPr/>
              </p:nvSpPr>
              <p:spPr>
                <a:xfrm>
                  <a:off x="527680" y="916945"/>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3"/>
                <p:cNvSpPr/>
                <p:nvPr/>
              </p:nvSpPr>
              <p:spPr>
                <a:xfrm>
                  <a:off x="227244" y="637798"/>
                  <a:ext cx="97919" cy="15669"/>
                </a:xfrm>
                <a:custGeom>
                  <a:rect b="b" l="l" r="r" t="t"/>
                  <a:pathLst>
                    <a:path extrusionOk="0" h="15669" w="97919">
                      <a:moveTo>
                        <a:pt x="0" y="0"/>
                      </a:moveTo>
                      <a:lnTo>
                        <a:pt x="97919" y="0"/>
                      </a:lnTo>
                      <a:lnTo>
                        <a:pt x="97919"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 name="Google Shape;117;p3"/>
                <p:cNvSpPr/>
                <p:nvPr/>
              </p:nvSpPr>
              <p:spPr>
                <a:xfrm>
                  <a:off x="227244" y="777372"/>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3"/>
                <p:cNvSpPr/>
                <p:nvPr/>
              </p:nvSpPr>
              <p:spPr>
                <a:xfrm>
                  <a:off x="573764" y="737503"/>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3"/>
                <p:cNvSpPr/>
                <p:nvPr/>
              </p:nvSpPr>
              <p:spPr>
                <a:xfrm>
                  <a:off x="313659" y="597930"/>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 name="Google Shape;120;p3"/>
                <p:cNvSpPr/>
                <p:nvPr/>
              </p:nvSpPr>
              <p:spPr>
                <a:xfrm>
                  <a:off x="443712" y="877076"/>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21" name="Google Shape;121;p3"/>
              <p:cNvSpPr/>
              <p:nvPr/>
            </p:nvSpPr>
            <p:spPr>
              <a:xfrm>
                <a:off x="62612" y="4538048"/>
                <a:ext cx="859258" cy="2046854"/>
              </a:xfrm>
              <a:custGeom>
                <a:rect b="b" l="l" r="r" t="t"/>
                <a:pathLst>
                  <a:path extrusionOk="0" h="2046854" w="859258">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3"/>
              <p:cNvSpPr/>
              <p:nvPr/>
            </p:nvSpPr>
            <p:spPr>
              <a:xfrm>
                <a:off x="747454" y="5595129"/>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3"/>
              <p:cNvSpPr/>
              <p:nvPr/>
            </p:nvSpPr>
            <p:spPr>
              <a:xfrm>
                <a:off x="701502" y="549687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3"/>
              <p:cNvSpPr/>
              <p:nvPr/>
            </p:nvSpPr>
            <p:spPr>
              <a:xfrm>
                <a:off x="786727" y="2366960"/>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3"/>
              <p:cNvSpPr/>
              <p:nvPr/>
            </p:nvSpPr>
            <p:spPr>
              <a:xfrm>
                <a:off x="57852" y="2189568"/>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3"/>
              <p:cNvSpPr/>
              <p:nvPr/>
            </p:nvSpPr>
            <p:spPr>
              <a:xfrm>
                <a:off x="786727" y="2143616"/>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3"/>
              <p:cNvSpPr/>
              <p:nvPr/>
            </p:nvSpPr>
            <p:spPr>
              <a:xfrm>
                <a:off x="57852" y="1966290"/>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3"/>
              <p:cNvSpPr/>
              <p:nvPr/>
            </p:nvSpPr>
            <p:spPr>
              <a:xfrm>
                <a:off x="786727" y="192033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3"/>
              <p:cNvSpPr/>
              <p:nvPr/>
            </p:nvSpPr>
            <p:spPr>
              <a:xfrm>
                <a:off x="61885" y="1743012"/>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3"/>
              <p:cNvSpPr/>
              <p:nvPr/>
            </p:nvSpPr>
            <p:spPr>
              <a:xfrm>
                <a:off x="786727" y="1697061"/>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3"/>
              <p:cNvSpPr/>
              <p:nvPr/>
            </p:nvSpPr>
            <p:spPr>
              <a:xfrm>
                <a:off x="61885" y="2412911"/>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3"/>
              <p:cNvSpPr/>
              <p:nvPr/>
            </p:nvSpPr>
            <p:spPr>
              <a:xfrm>
                <a:off x="232996" y="4669357"/>
                <a:ext cx="689866" cy="689866"/>
              </a:xfrm>
              <a:custGeom>
                <a:rect b="b" l="l" r="r" t="t"/>
                <a:pathLst>
                  <a:path extrusionOk="0" h="689866" w="689866">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3"/>
              <p:cNvSpPr/>
              <p:nvPr/>
            </p:nvSpPr>
            <p:spPr>
              <a:xfrm>
                <a:off x="732908" y="4679275"/>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3"/>
              <p:cNvSpPr/>
              <p:nvPr/>
            </p:nvSpPr>
            <p:spPr>
              <a:xfrm>
                <a:off x="403116" y="4883246"/>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3"/>
              <p:cNvSpPr/>
              <p:nvPr/>
            </p:nvSpPr>
            <p:spPr>
              <a:xfrm>
                <a:off x="568012" y="4679275"/>
                <a:ext cx="19835" cy="465993"/>
              </a:xfrm>
              <a:custGeom>
                <a:rect b="b" l="l" r="r" t="t"/>
                <a:pathLst>
                  <a:path extrusionOk="0" h="465993" w="19835">
                    <a:moveTo>
                      <a:pt x="0" y="0"/>
                    </a:moveTo>
                    <a:lnTo>
                      <a:pt x="19835" y="0"/>
                    </a:lnTo>
                    <a:lnTo>
                      <a:pt x="19835" y="465993"/>
                    </a:lnTo>
                    <a:lnTo>
                      <a:pt x="0" y="46599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3"/>
              <p:cNvSpPr/>
              <p:nvPr/>
            </p:nvSpPr>
            <p:spPr>
              <a:xfrm>
                <a:off x="623881" y="5181302"/>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3"/>
              <p:cNvSpPr/>
              <p:nvPr/>
            </p:nvSpPr>
            <p:spPr>
              <a:xfrm>
                <a:off x="242914" y="4827377"/>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3"/>
              <p:cNvSpPr/>
              <p:nvPr/>
            </p:nvSpPr>
            <p:spPr>
              <a:xfrm>
                <a:off x="242914" y="5004373"/>
                <a:ext cx="453960" cy="19835"/>
              </a:xfrm>
              <a:custGeom>
                <a:rect b="b" l="l" r="r" t="t"/>
                <a:pathLst>
                  <a:path extrusionOk="0" h="19835" w="453960">
                    <a:moveTo>
                      <a:pt x="0" y="0"/>
                    </a:moveTo>
                    <a:lnTo>
                      <a:pt x="453960" y="0"/>
                    </a:lnTo>
                    <a:lnTo>
                      <a:pt x="45396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3"/>
              <p:cNvSpPr/>
              <p:nvPr/>
            </p:nvSpPr>
            <p:spPr>
              <a:xfrm>
                <a:off x="682328" y="4953727"/>
                <a:ext cx="120994" cy="121060"/>
              </a:xfrm>
              <a:custGeom>
                <a:rect b="b" l="l" r="r" t="t"/>
                <a:pathLst>
                  <a:path extrusionOk="0" h="121060" w="120994">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3"/>
              <p:cNvSpPr/>
              <p:nvPr/>
            </p:nvSpPr>
            <p:spPr>
              <a:xfrm>
                <a:off x="352536" y="4776731"/>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3"/>
              <p:cNvSpPr/>
              <p:nvPr/>
            </p:nvSpPr>
            <p:spPr>
              <a:xfrm>
                <a:off x="517432" y="5130722"/>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3"/>
              <p:cNvSpPr/>
              <p:nvPr/>
            </p:nvSpPr>
            <p:spPr>
              <a:xfrm>
                <a:off x="334288" y="6199638"/>
                <a:ext cx="120994" cy="121060"/>
              </a:xfrm>
              <a:custGeom>
                <a:rect b="b" l="l" r="r" t="t"/>
                <a:pathLst>
                  <a:path extrusionOk="0" h="121060" w="120994">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3"/>
              <p:cNvSpPr/>
              <p:nvPr/>
            </p:nvSpPr>
            <p:spPr>
              <a:xfrm>
                <a:off x="62612" y="5928029"/>
                <a:ext cx="664344" cy="664345"/>
              </a:xfrm>
              <a:custGeom>
                <a:rect b="b" l="l" r="r" t="t"/>
                <a:pathLst>
                  <a:path extrusionOk="0" h="664345" w="664344">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3"/>
              <p:cNvSpPr/>
              <p:nvPr/>
            </p:nvSpPr>
            <p:spPr>
              <a:xfrm>
                <a:off x="49389" y="266286"/>
                <a:ext cx="4990587" cy="3734031"/>
              </a:xfrm>
              <a:custGeom>
                <a:rect b="b" l="l" r="r" t="t"/>
                <a:pathLst>
                  <a:path extrusionOk="0" h="3734031" w="4990587">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3"/>
              <p:cNvSpPr/>
              <p:nvPr/>
            </p:nvSpPr>
            <p:spPr>
              <a:xfrm>
                <a:off x="5040043" y="215773"/>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3"/>
              <p:cNvSpPr/>
              <p:nvPr/>
            </p:nvSpPr>
            <p:spPr>
              <a:xfrm>
                <a:off x="0" y="4000384"/>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3"/>
              <p:cNvSpPr/>
              <p:nvPr/>
            </p:nvSpPr>
            <p:spPr>
              <a:xfrm>
                <a:off x="903027" y="276204"/>
                <a:ext cx="4117180" cy="6318616"/>
              </a:xfrm>
              <a:custGeom>
                <a:rect b="b" l="l" r="r" t="t"/>
                <a:pathLst>
                  <a:path extrusionOk="0" h="6318616" w="411718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3"/>
              <p:cNvSpPr/>
              <p:nvPr/>
            </p:nvSpPr>
            <p:spPr>
              <a:xfrm>
                <a:off x="5020207" y="6529034"/>
                <a:ext cx="111738" cy="111738"/>
              </a:xfrm>
              <a:custGeom>
                <a:rect b="b" l="l" r="r" t="t"/>
                <a:pathLst>
                  <a:path extrusionOk="0" h="111738" w="111738">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3"/>
              <p:cNvSpPr/>
              <p:nvPr/>
            </p:nvSpPr>
            <p:spPr>
              <a:xfrm>
                <a:off x="375280" y="6572539"/>
                <a:ext cx="1673755" cy="19835"/>
              </a:xfrm>
              <a:custGeom>
                <a:rect b="b" l="l" r="r" t="t"/>
                <a:pathLst>
                  <a:path extrusionOk="0" h="19835" w="1673755">
                    <a:moveTo>
                      <a:pt x="0" y="0"/>
                    </a:moveTo>
                    <a:lnTo>
                      <a:pt x="1673755" y="0"/>
                    </a:lnTo>
                    <a:lnTo>
                      <a:pt x="1673755"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50" name="Google Shape;150;p3"/>
            <p:cNvGrpSpPr/>
            <p:nvPr/>
          </p:nvGrpSpPr>
          <p:grpSpPr>
            <a:xfrm>
              <a:off x="5802433" y="231750"/>
              <a:ext cx="3208617" cy="4679969"/>
              <a:chOff x="7029045" y="215707"/>
              <a:chExt cx="5161037" cy="6424998"/>
            </a:xfrm>
          </p:grpSpPr>
          <p:sp>
            <p:nvSpPr>
              <p:cNvPr id="151" name="Google Shape;151;p3"/>
              <p:cNvSpPr/>
              <p:nvPr/>
            </p:nvSpPr>
            <p:spPr>
              <a:xfrm>
                <a:off x="11268938" y="5499788"/>
                <a:ext cx="865142" cy="1080420"/>
              </a:xfrm>
              <a:custGeom>
                <a:rect b="b" l="l" r="r" t="t"/>
                <a:pathLst>
                  <a:path extrusionOk="0" h="1080420" w="865142">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52" name="Google Shape;152;p3"/>
              <p:cNvGrpSpPr/>
              <p:nvPr/>
            </p:nvGrpSpPr>
            <p:grpSpPr>
              <a:xfrm>
                <a:off x="11426627" y="5799233"/>
                <a:ext cx="544011" cy="544012"/>
                <a:chOff x="11426627" y="5799233"/>
                <a:chExt cx="544011" cy="544012"/>
              </a:xfrm>
            </p:grpSpPr>
            <p:sp>
              <p:nvSpPr>
                <p:cNvPr id="153" name="Google Shape;153;p3"/>
                <p:cNvSpPr/>
                <p:nvPr/>
              </p:nvSpPr>
              <p:spPr>
                <a:xfrm>
                  <a:off x="11426627" y="5799233"/>
                  <a:ext cx="544011" cy="544012"/>
                </a:xfrm>
                <a:custGeom>
                  <a:rect b="b" l="l" r="r" t="t"/>
                  <a:pathLst>
                    <a:path extrusionOk="0" h="544012" w="544011">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3"/>
                <p:cNvSpPr/>
                <p:nvPr/>
              </p:nvSpPr>
              <p:spPr>
                <a:xfrm>
                  <a:off x="11560779" y="6107537"/>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3"/>
                <p:cNvSpPr/>
                <p:nvPr/>
              </p:nvSpPr>
              <p:spPr>
                <a:xfrm>
                  <a:off x="11820884" y="5807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3"/>
                <p:cNvSpPr/>
                <p:nvPr/>
              </p:nvSpPr>
              <p:spPr>
                <a:xfrm>
                  <a:off x="11690832" y="5967964"/>
                  <a:ext cx="15669" cy="367545"/>
                </a:xfrm>
                <a:custGeom>
                  <a:rect b="b" l="l" r="r" t="t"/>
                  <a:pathLst>
                    <a:path extrusionOk="0" h="367545" w="15669">
                      <a:moveTo>
                        <a:pt x="0" y="0"/>
                      </a:moveTo>
                      <a:lnTo>
                        <a:pt x="15669" y="0"/>
                      </a:lnTo>
                      <a:lnTo>
                        <a:pt x="15669"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3"/>
                <p:cNvSpPr/>
                <p:nvPr/>
              </p:nvSpPr>
              <p:spPr>
                <a:xfrm>
                  <a:off x="11434429" y="5923864"/>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3"/>
                <p:cNvSpPr/>
                <p:nvPr/>
              </p:nvSpPr>
              <p:spPr>
                <a:xfrm>
                  <a:off x="11864918" y="6203010"/>
                  <a:ext cx="97919" cy="15669"/>
                </a:xfrm>
                <a:custGeom>
                  <a:rect b="b" l="l" r="r" t="t"/>
                  <a:pathLst>
                    <a:path extrusionOk="0" h="15669" w="97919">
                      <a:moveTo>
                        <a:pt x="0" y="0"/>
                      </a:moveTo>
                      <a:lnTo>
                        <a:pt x="97920" y="0"/>
                      </a:lnTo>
                      <a:lnTo>
                        <a:pt x="97920"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3"/>
                <p:cNvSpPr/>
                <p:nvPr/>
              </p:nvSpPr>
              <p:spPr>
                <a:xfrm>
                  <a:off x="11604813" y="6063437"/>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 name="Google Shape;160;p3"/>
                <p:cNvSpPr/>
                <p:nvPr/>
              </p:nvSpPr>
              <p:spPr>
                <a:xfrm>
                  <a:off x="11520844" y="6023502"/>
                  <a:ext cx="95473" cy="95473"/>
                </a:xfrm>
                <a:custGeom>
                  <a:rect b="b" l="l" r="r" t="t"/>
                  <a:pathLst>
                    <a:path extrusionOk="0" h="95473" w="95473">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3"/>
                <p:cNvSpPr/>
                <p:nvPr/>
              </p:nvSpPr>
              <p:spPr>
                <a:xfrm>
                  <a:off x="11780949" y="6163076"/>
                  <a:ext cx="95473" cy="95473"/>
                </a:xfrm>
                <a:custGeom>
                  <a:rect b="b" l="l" r="r" t="t"/>
                  <a:pathLst>
                    <a:path extrusionOk="0" h="95473" w="95473">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3"/>
                <p:cNvSpPr/>
                <p:nvPr/>
              </p:nvSpPr>
              <p:spPr>
                <a:xfrm>
                  <a:off x="11650897" y="5883929"/>
                  <a:ext cx="95472" cy="95473"/>
                </a:xfrm>
                <a:custGeom>
                  <a:rect b="b" l="l" r="r" t="t"/>
                  <a:pathLst>
                    <a:path extrusionOk="0" h="95473" w="95472">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63" name="Google Shape;163;p3"/>
              <p:cNvSpPr/>
              <p:nvPr/>
            </p:nvSpPr>
            <p:spPr>
              <a:xfrm>
                <a:off x="11268145" y="271575"/>
                <a:ext cx="859258" cy="2046854"/>
              </a:xfrm>
              <a:custGeom>
                <a:rect b="b" l="l" r="r" t="t"/>
                <a:pathLst>
                  <a:path extrusionOk="0" h="2046854" w="859258">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3"/>
              <p:cNvSpPr/>
              <p:nvPr/>
            </p:nvSpPr>
            <p:spPr>
              <a:xfrm>
                <a:off x="11422793" y="271575"/>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3"/>
              <p:cNvSpPr/>
              <p:nvPr/>
            </p:nvSpPr>
            <p:spPr>
              <a:xfrm>
                <a:off x="11376841" y="1247861"/>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3"/>
              <p:cNvSpPr/>
              <p:nvPr/>
            </p:nvSpPr>
            <p:spPr>
              <a:xfrm>
                <a:off x="11291616" y="4377780"/>
                <a:ext cx="111738" cy="111738"/>
              </a:xfrm>
              <a:custGeom>
                <a:rect b="b" l="l" r="r" t="t"/>
                <a:pathLst>
                  <a:path extrusionOk="0" h="111738"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3"/>
              <p:cNvSpPr/>
              <p:nvPr/>
            </p:nvSpPr>
            <p:spPr>
              <a:xfrm>
                <a:off x="11389866" y="4647076"/>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3"/>
              <p:cNvSpPr/>
              <p:nvPr/>
            </p:nvSpPr>
            <p:spPr>
              <a:xfrm>
                <a:off x="11291616" y="4601124"/>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3"/>
              <p:cNvSpPr/>
              <p:nvPr/>
            </p:nvSpPr>
            <p:spPr>
              <a:xfrm>
                <a:off x="11389866" y="4870353"/>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3"/>
              <p:cNvSpPr/>
              <p:nvPr/>
            </p:nvSpPr>
            <p:spPr>
              <a:xfrm>
                <a:off x="11291616" y="4824402"/>
                <a:ext cx="111738" cy="111738"/>
              </a:xfrm>
              <a:custGeom>
                <a:rect b="b" l="l" r="r" t="t"/>
                <a:pathLst>
                  <a:path extrusionOk="0" h="111738" w="111738">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3"/>
              <p:cNvSpPr/>
              <p:nvPr/>
            </p:nvSpPr>
            <p:spPr>
              <a:xfrm>
                <a:off x="11389866" y="5093631"/>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3"/>
              <p:cNvSpPr/>
              <p:nvPr/>
            </p:nvSpPr>
            <p:spPr>
              <a:xfrm>
                <a:off x="11291616" y="5047679"/>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3"/>
              <p:cNvSpPr/>
              <p:nvPr/>
            </p:nvSpPr>
            <p:spPr>
              <a:xfrm>
                <a:off x="11389866" y="4423798"/>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3"/>
              <p:cNvSpPr/>
              <p:nvPr/>
            </p:nvSpPr>
            <p:spPr>
              <a:xfrm>
                <a:off x="11267285" y="1497255"/>
                <a:ext cx="689865" cy="689866"/>
              </a:xfrm>
              <a:custGeom>
                <a:rect b="b" l="l" r="r" t="t"/>
                <a:pathLst>
                  <a:path extrusionOk="0" h="689866" w="689865">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3"/>
              <p:cNvSpPr/>
              <p:nvPr/>
            </p:nvSpPr>
            <p:spPr>
              <a:xfrm>
                <a:off x="11437339" y="1888140"/>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3"/>
              <p:cNvSpPr/>
              <p:nvPr/>
            </p:nvSpPr>
            <p:spPr>
              <a:xfrm>
                <a:off x="11767131" y="1507173"/>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3"/>
              <p:cNvSpPr/>
              <p:nvPr/>
            </p:nvSpPr>
            <p:spPr>
              <a:xfrm>
                <a:off x="11602235" y="1711210"/>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3"/>
              <p:cNvSpPr/>
              <p:nvPr/>
            </p:nvSpPr>
            <p:spPr>
              <a:xfrm>
                <a:off x="11277203" y="1655341"/>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3"/>
              <p:cNvSpPr/>
              <p:nvPr/>
            </p:nvSpPr>
            <p:spPr>
              <a:xfrm>
                <a:off x="11823066" y="2009266"/>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3"/>
              <p:cNvSpPr/>
              <p:nvPr/>
            </p:nvSpPr>
            <p:spPr>
              <a:xfrm>
                <a:off x="11493207" y="1832271"/>
                <a:ext cx="453960" cy="19835"/>
              </a:xfrm>
              <a:custGeom>
                <a:rect b="b" l="l" r="r" t="t"/>
                <a:pathLst>
                  <a:path extrusionOk="0" h="19835" w="453960">
                    <a:moveTo>
                      <a:pt x="0" y="0"/>
                    </a:moveTo>
                    <a:lnTo>
                      <a:pt x="453961" y="0"/>
                    </a:lnTo>
                    <a:lnTo>
                      <a:pt x="45396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3"/>
              <p:cNvSpPr/>
              <p:nvPr/>
            </p:nvSpPr>
            <p:spPr>
              <a:xfrm>
                <a:off x="11386759" y="1781691"/>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3"/>
              <p:cNvSpPr/>
              <p:nvPr/>
            </p:nvSpPr>
            <p:spPr>
              <a:xfrm>
                <a:off x="11716551" y="1958687"/>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3"/>
              <p:cNvSpPr/>
              <p:nvPr/>
            </p:nvSpPr>
            <p:spPr>
              <a:xfrm>
                <a:off x="11551655" y="1604695"/>
                <a:ext cx="120993" cy="121060"/>
              </a:xfrm>
              <a:custGeom>
                <a:rect b="b" l="l" r="r" t="t"/>
                <a:pathLst>
                  <a:path extrusionOk="0" h="121060" w="120993">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3"/>
              <p:cNvSpPr/>
              <p:nvPr/>
            </p:nvSpPr>
            <p:spPr>
              <a:xfrm>
                <a:off x="11734799" y="535780"/>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3"/>
              <p:cNvSpPr/>
              <p:nvPr/>
            </p:nvSpPr>
            <p:spPr>
              <a:xfrm>
                <a:off x="11463124" y="264104"/>
                <a:ext cx="664344" cy="664345"/>
              </a:xfrm>
              <a:custGeom>
                <a:rect b="b" l="l" r="r" t="t"/>
                <a:pathLst>
                  <a:path extrusionOk="0" h="664345" w="664344">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3"/>
              <p:cNvSpPr/>
              <p:nvPr/>
            </p:nvSpPr>
            <p:spPr>
              <a:xfrm>
                <a:off x="7150105" y="2856161"/>
                <a:ext cx="4990587" cy="3734031"/>
              </a:xfrm>
              <a:custGeom>
                <a:rect b="b" l="l" r="r" t="t"/>
                <a:pathLst>
                  <a:path extrusionOk="0" h="3734031" w="4990587">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3"/>
              <p:cNvSpPr/>
              <p:nvPr/>
            </p:nvSpPr>
            <p:spPr>
              <a:xfrm>
                <a:off x="7029045" y="6519711"/>
                <a:ext cx="121060" cy="120994"/>
              </a:xfrm>
              <a:custGeom>
                <a:rect b="b" l="l" r="r" t="t"/>
                <a:pathLst>
                  <a:path extrusionOk="0" h="120994" w="12106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3"/>
              <p:cNvSpPr/>
              <p:nvPr/>
            </p:nvSpPr>
            <p:spPr>
              <a:xfrm>
                <a:off x="12069022" y="2735100"/>
                <a:ext cx="121060" cy="120994"/>
              </a:xfrm>
              <a:custGeom>
                <a:rect b="b" l="l" r="r" t="t"/>
                <a:pathLst>
                  <a:path extrusionOk="0" h="120994" w="12106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3"/>
              <p:cNvSpPr/>
              <p:nvPr/>
            </p:nvSpPr>
            <p:spPr>
              <a:xfrm>
                <a:off x="7169941" y="261658"/>
                <a:ext cx="4117179" cy="6318550"/>
              </a:xfrm>
              <a:custGeom>
                <a:rect b="b" l="l" r="r" t="t"/>
                <a:pathLst>
                  <a:path extrusionOk="0" h="6318550" w="4117179">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3"/>
              <p:cNvSpPr/>
              <p:nvPr/>
            </p:nvSpPr>
            <p:spPr>
              <a:xfrm>
                <a:off x="7058202" y="215707"/>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 name="Google Shape;191;p3"/>
              <p:cNvSpPr/>
              <p:nvPr/>
            </p:nvSpPr>
            <p:spPr>
              <a:xfrm>
                <a:off x="10141112" y="264104"/>
                <a:ext cx="1673755" cy="19835"/>
              </a:xfrm>
              <a:custGeom>
                <a:rect b="b" l="l" r="r" t="t"/>
                <a:pathLst>
                  <a:path extrusionOk="0" h="19835" w="1673755">
                    <a:moveTo>
                      <a:pt x="0" y="0"/>
                    </a:moveTo>
                    <a:lnTo>
                      <a:pt x="1673756" y="0"/>
                    </a:lnTo>
                    <a:lnTo>
                      <a:pt x="1673756"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92" name="Google Shape;192;p3"/>
            <p:cNvGrpSpPr/>
            <p:nvPr/>
          </p:nvGrpSpPr>
          <p:grpSpPr>
            <a:xfrm rot="-5400000">
              <a:off x="4542463" y="109238"/>
              <a:ext cx="59100" cy="384850"/>
              <a:chOff x="1263425" y="3257275"/>
              <a:chExt cx="59100" cy="384850"/>
            </a:xfrm>
          </p:grpSpPr>
          <p:sp>
            <p:nvSpPr>
              <p:cNvPr id="193" name="Google Shape;193;p3"/>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94" name="Google Shape;194;p3"/>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95" name="Google Shape;195;p3"/>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196" name="Google Shape;196;p3"/>
            <p:cNvGrpSpPr/>
            <p:nvPr/>
          </p:nvGrpSpPr>
          <p:grpSpPr>
            <a:xfrm rot="-5400000">
              <a:off x="4553050" y="4649063"/>
              <a:ext cx="59100" cy="384850"/>
              <a:chOff x="1263425" y="3257275"/>
              <a:chExt cx="59100" cy="384850"/>
            </a:xfrm>
          </p:grpSpPr>
          <p:sp>
            <p:nvSpPr>
              <p:cNvPr id="197" name="Google Shape;197;p3"/>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98" name="Google Shape;198;p3"/>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99" name="Google Shape;199;p3"/>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00" name="Shape 200"/>
        <p:cNvGrpSpPr/>
        <p:nvPr/>
      </p:nvGrpSpPr>
      <p:grpSpPr>
        <a:xfrm>
          <a:off x="0" y="0"/>
          <a:ext cx="0" cy="0"/>
          <a:chOff x="0" y="0"/>
          <a:chExt cx="0" cy="0"/>
        </a:xfrm>
      </p:grpSpPr>
      <p:grpSp>
        <p:nvGrpSpPr>
          <p:cNvPr id="201" name="Google Shape;201;p4"/>
          <p:cNvGrpSpPr/>
          <p:nvPr/>
        </p:nvGrpSpPr>
        <p:grpSpPr>
          <a:xfrm>
            <a:off x="132950" y="288834"/>
            <a:ext cx="8878100" cy="4565827"/>
            <a:chOff x="132949" y="231750"/>
            <a:chExt cx="8878100" cy="4680019"/>
          </a:xfrm>
        </p:grpSpPr>
        <p:grpSp>
          <p:nvGrpSpPr>
            <p:cNvPr id="202" name="Google Shape;202;p4"/>
            <p:cNvGrpSpPr/>
            <p:nvPr/>
          </p:nvGrpSpPr>
          <p:grpSpPr>
            <a:xfrm>
              <a:off x="132949" y="231800"/>
              <a:ext cx="3208658" cy="4679969"/>
              <a:chOff x="0" y="215773"/>
              <a:chExt cx="5161103" cy="6424999"/>
            </a:xfrm>
          </p:grpSpPr>
          <p:sp>
            <p:nvSpPr>
              <p:cNvPr id="203" name="Google Shape;203;p4"/>
              <p:cNvSpPr/>
              <p:nvPr/>
            </p:nvSpPr>
            <p:spPr>
              <a:xfrm>
                <a:off x="56001" y="276204"/>
                <a:ext cx="865142" cy="1080486"/>
              </a:xfrm>
              <a:custGeom>
                <a:rect b="b" l="l" r="r" t="t"/>
                <a:pathLst>
                  <a:path extrusionOk="0" h="1080486" w="865142">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04" name="Google Shape;204;p4"/>
              <p:cNvGrpSpPr/>
              <p:nvPr/>
            </p:nvGrpSpPr>
            <p:grpSpPr>
              <a:xfrm>
                <a:off x="219442" y="513234"/>
                <a:ext cx="544011" cy="544011"/>
                <a:chOff x="219442" y="513234"/>
                <a:chExt cx="544011" cy="544011"/>
              </a:xfrm>
            </p:grpSpPr>
            <p:sp>
              <p:nvSpPr>
                <p:cNvPr id="205" name="Google Shape;205;p4"/>
                <p:cNvSpPr/>
                <p:nvPr/>
              </p:nvSpPr>
              <p:spPr>
                <a:xfrm>
                  <a:off x="219442" y="513234"/>
                  <a:ext cx="544011" cy="544011"/>
                </a:xfrm>
                <a:custGeom>
                  <a:rect b="b" l="l" r="r" t="t"/>
                  <a:pathLst>
                    <a:path extrusionOk="0" h="544011" w="544011">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4"/>
                <p:cNvSpPr/>
                <p:nvPr/>
              </p:nvSpPr>
              <p:spPr>
                <a:xfrm>
                  <a:off x="613699" y="521035"/>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4"/>
                <p:cNvSpPr/>
                <p:nvPr/>
              </p:nvSpPr>
              <p:spPr>
                <a:xfrm>
                  <a:off x="353594" y="681898"/>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4"/>
                <p:cNvSpPr/>
                <p:nvPr/>
              </p:nvSpPr>
              <p:spPr>
                <a:xfrm>
                  <a:off x="483646" y="521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4"/>
                <p:cNvSpPr/>
                <p:nvPr/>
              </p:nvSpPr>
              <p:spPr>
                <a:xfrm>
                  <a:off x="527680" y="916945"/>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4"/>
                <p:cNvSpPr/>
                <p:nvPr/>
              </p:nvSpPr>
              <p:spPr>
                <a:xfrm>
                  <a:off x="227244" y="637798"/>
                  <a:ext cx="97919" cy="15669"/>
                </a:xfrm>
                <a:custGeom>
                  <a:rect b="b" l="l" r="r" t="t"/>
                  <a:pathLst>
                    <a:path extrusionOk="0" h="15669" w="97919">
                      <a:moveTo>
                        <a:pt x="0" y="0"/>
                      </a:moveTo>
                      <a:lnTo>
                        <a:pt x="97919" y="0"/>
                      </a:lnTo>
                      <a:lnTo>
                        <a:pt x="97919"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4"/>
                <p:cNvSpPr/>
                <p:nvPr/>
              </p:nvSpPr>
              <p:spPr>
                <a:xfrm>
                  <a:off x="227244" y="777372"/>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4"/>
                <p:cNvSpPr/>
                <p:nvPr/>
              </p:nvSpPr>
              <p:spPr>
                <a:xfrm>
                  <a:off x="573764" y="737503"/>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4"/>
                <p:cNvSpPr/>
                <p:nvPr/>
              </p:nvSpPr>
              <p:spPr>
                <a:xfrm>
                  <a:off x="313659" y="597930"/>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4"/>
                <p:cNvSpPr/>
                <p:nvPr/>
              </p:nvSpPr>
              <p:spPr>
                <a:xfrm>
                  <a:off x="443712" y="877076"/>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15" name="Google Shape;215;p4"/>
              <p:cNvSpPr/>
              <p:nvPr/>
            </p:nvSpPr>
            <p:spPr>
              <a:xfrm>
                <a:off x="62612" y="4538048"/>
                <a:ext cx="859258" cy="2046854"/>
              </a:xfrm>
              <a:custGeom>
                <a:rect b="b" l="l" r="r" t="t"/>
                <a:pathLst>
                  <a:path extrusionOk="0" h="2046854" w="859258">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4"/>
              <p:cNvSpPr/>
              <p:nvPr/>
            </p:nvSpPr>
            <p:spPr>
              <a:xfrm>
                <a:off x="747454" y="5595129"/>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4"/>
              <p:cNvSpPr/>
              <p:nvPr/>
            </p:nvSpPr>
            <p:spPr>
              <a:xfrm>
                <a:off x="701502" y="549687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4"/>
              <p:cNvSpPr/>
              <p:nvPr/>
            </p:nvSpPr>
            <p:spPr>
              <a:xfrm>
                <a:off x="786727" y="2366960"/>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4"/>
              <p:cNvSpPr/>
              <p:nvPr/>
            </p:nvSpPr>
            <p:spPr>
              <a:xfrm>
                <a:off x="57852" y="2189568"/>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4"/>
              <p:cNvSpPr/>
              <p:nvPr/>
            </p:nvSpPr>
            <p:spPr>
              <a:xfrm>
                <a:off x="786727" y="2143616"/>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4"/>
              <p:cNvSpPr/>
              <p:nvPr/>
            </p:nvSpPr>
            <p:spPr>
              <a:xfrm>
                <a:off x="57852" y="1966290"/>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4"/>
              <p:cNvSpPr/>
              <p:nvPr/>
            </p:nvSpPr>
            <p:spPr>
              <a:xfrm>
                <a:off x="786727" y="192033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4"/>
              <p:cNvSpPr/>
              <p:nvPr/>
            </p:nvSpPr>
            <p:spPr>
              <a:xfrm>
                <a:off x="61885" y="1743012"/>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4"/>
              <p:cNvSpPr/>
              <p:nvPr/>
            </p:nvSpPr>
            <p:spPr>
              <a:xfrm>
                <a:off x="786727" y="1697061"/>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4"/>
              <p:cNvSpPr/>
              <p:nvPr/>
            </p:nvSpPr>
            <p:spPr>
              <a:xfrm>
                <a:off x="61885" y="2412911"/>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4"/>
              <p:cNvSpPr/>
              <p:nvPr/>
            </p:nvSpPr>
            <p:spPr>
              <a:xfrm>
                <a:off x="232996" y="4669357"/>
                <a:ext cx="689866" cy="689866"/>
              </a:xfrm>
              <a:custGeom>
                <a:rect b="b" l="l" r="r" t="t"/>
                <a:pathLst>
                  <a:path extrusionOk="0" h="689866" w="689866">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4"/>
              <p:cNvSpPr/>
              <p:nvPr/>
            </p:nvSpPr>
            <p:spPr>
              <a:xfrm>
                <a:off x="732908" y="4679275"/>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4"/>
              <p:cNvSpPr/>
              <p:nvPr/>
            </p:nvSpPr>
            <p:spPr>
              <a:xfrm>
                <a:off x="403116" y="4883246"/>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4"/>
              <p:cNvSpPr/>
              <p:nvPr/>
            </p:nvSpPr>
            <p:spPr>
              <a:xfrm>
                <a:off x="568012" y="4679275"/>
                <a:ext cx="19835" cy="465993"/>
              </a:xfrm>
              <a:custGeom>
                <a:rect b="b" l="l" r="r" t="t"/>
                <a:pathLst>
                  <a:path extrusionOk="0" h="465993" w="19835">
                    <a:moveTo>
                      <a:pt x="0" y="0"/>
                    </a:moveTo>
                    <a:lnTo>
                      <a:pt x="19835" y="0"/>
                    </a:lnTo>
                    <a:lnTo>
                      <a:pt x="19835" y="465993"/>
                    </a:lnTo>
                    <a:lnTo>
                      <a:pt x="0" y="46599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4"/>
              <p:cNvSpPr/>
              <p:nvPr/>
            </p:nvSpPr>
            <p:spPr>
              <a:xfrm>
                <a:off x="623881" y="5181302"/>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4"/>
              <p:cNvSpPr/>
              <p:nvPr/>
            </p:nvSpPr>
            <p:spPr>
              <a:xfrm>
                <a:off x="242914" y="4827377"/>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4"/>
              <p:cNvSpPr/>
              <p:nvPr/>
            </p:nvSpPr>
            <p:spPr>
              <a:xfrm>
                <a:off x="242914" y="5004373"/>
                <a:ext cx="453960" cy="19835"/>
              </a:xfrm>
              <a:custGeom>
                <a:rect b="b" l="l" r="r" t="t"/>
                <a:pathLst>
                  <a:path extrusionOk="0" h="19835" w="453960">
                    <a:moveTo>
                      <a:pt x="0" y="0"/>
                    </a:moveTo>
                    <a:lnTo>
                      <a:pt x="453960" y="0"/>
                    </a:lnTo>
                    <a:lnTo>
                      <a:pt x="45396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4"/>
              <p:cNvSpPr/>
              <p:nvPr/>
            </p:nvSpPr>
            <p:spPr>
              <a:xfrm>
                <a:off x="682328" y="4953727"/>
                <a:ext cx="120994" cy="121060"/>
              </a:xfrm>
              <a:custGeom>
                <a:rect b="b" l="l" r="r" t="t"/>
                <a:pathLst>
                  <a:path extrusionOk="0" h="121060" w="120994">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4"/>
              <p:cNvSpPr/>
              <p:nvPr/>
            </p:nvSpPr>
            <p:spPr>
              <a:xfrm>
                <a:off x="352536" y="4776731"/>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4"/>
              <p:cNvSpPr/>
              <p:nvPr/>
            </p:nvSpPr>
            <p:spPr>
              <a:xfrm>
                <a:off x="517432" y="5130722"/>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4"/>
              <p:cNvSpPr/>
              <p:nvPr/>
            </p:nvSpPr>
            <p:spPr>
              <a:xfrm>
                <a:off x="334288" y="6199638"/>
                <a:ext cx="120994" cy="121060"/>
              </a:xfrm>
              <a:custGeom>
                <a:rect b="b" l="l" r="r" t="t"/>
                <a:pathLst>
                  <a:path extrusionOk="0" h="121060" w="120994">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4"/>
              <p:cNvSpPr/>
              <p:nvPr/>
            </p:nvSpPr>
            <p:spPr>
              <a:xfrm>
                <a:off x="62612" y="5928029"/>
                <a:ext cx="664344" cy="664345"/>
              </a:xfrm>
              <a:custGeom>
                <a:rect b="b" l="l" r="r" t="t"/>
                <a:pathLst>
                  <a:path extrusionOk="0" h="664345" w="664344">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4"/>
              <p:cNvSpPr/>
              <p:nvPr/>
            </p:nvSpPr>
            <p:spPr>
              <a:xfrm>
                <a:off x="49389" y="266286"/>
                <a:ext cx="4990587" cy="3734031"/>
              </a:xfrm>
              <a:custGeom>
                <a:rect b="b" l="l" r="r" t="t"/>
                <a:pathLst>
                  <a:path extrusionOk="0" h="3734031" w="4990587">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4"/>
              <p:cNvSpPr/>
              <p:nvPr/>
            </p:nvSpPr>
            <p:spPr>
              <a:xfrm>
                <a:off x="5040043" y="215773"/>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4"/>
              <p:cNvSpPr/>
              <p:nvPr/>
            </p:nvSpPr>
            <p:spPr>
              <a:xfrm>
                <a:off x="0" y="4000384"/>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4"/>
              <p:cNvSpPr/>
              <p:nvPr/>
            </p:nvSpPr>
            <p:spPr>
              <a:xfrm>
                <a:off x="903027" y="276204"/>
                <a:ext cx="4117180" cy="6318616"/>
              </a:xfrm>
              <a:custGeom>
                <a:rect b="b" l="l" r="r" t="t"/>
                <a:pathLst>
                  <a:path extrusionOk="0" h="6318616" w="411718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4"/>
              <p:cNvSpPr/>
              <p:nvPr/>
            </p:nvSpPr>
            <p:spPr>
              <a:xfrm>
                <a:off x="5020207" y="6529034"/>
                <a:ext cx="111738" cy="111738"/>
              </a:xfrm>
              <a:custGeom>
                <a:rect b="b" l="l" r="r" t="t"/>
                <a:pathLst>
                  <a:path extrusionOk="0" h="111738" w="111738">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4"/>
              <p:cNvSpPr/>
              <p:nvPr/>
            </p:nvSpPr>
            <p:spPr>
              <a:xfrm>
                <a:off x="375280" y="6572539"/>
                <a:ext cx="1673755" cy="19835"/>
              </a:xfrm>
              <a:custGeom>
                <a:rect b="b" l="l" r="r" t="t"/>
                <a:pathLst>
                  <a:path extrusionOk="0" h="19835" w="1673755">
                    <a:moveTo>
                      <a:pt x="0" y="0"/>
                    </a:moveTo>
                    <a:lnTo>
                      <a:pt x="1673755" y="0"/>
                    </a:lnTo>
                    <a:lnTo>
                      <a:pt x="1673755"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44" name="Google Shape;244;p4"/>
            <p:cNvGrpSpPr/>
            <p:nvPr/>
          </p:nvGrpSpPr>
          <p:grpSpPr>
            <a:xfrm>
              <a:off x="5802433" y="231750"/>
              <a:ext cx="3208617" cy="4679969"/>
              <a:chOff x="7029045" y="215707"/>
              <a:chExt cx="5161037" cy="6424998"/>
            </a:xfrm>
          </p:grpSpPr>
          <p:sp>
            <p:nvSpPr>
              <p:cNvPr id="245" name="Google Shape;245;p4"/>
              <p:cNvSpPr/>
              <p:nvPr/>
            </p:nvSpPr>
            <p:spPr>
              <a:xfrm>
                <a:off x="11268938" y="5499788"/>
                <a:ext cx="865142" cy="1080420"/>
              </a:xfrm>
              <a:custGeom>
                <a:rect b="b" l="l" r="r" t="t"/>
                <a:pathLst>
                  <a:path extrusionOk="0" h="1080420" w="865142">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46" name="Google Shape;246;p4"/>
              <p:cNvGrpSpPr/>
              <p:nvPr/>
            </p:nvGrpSpPr>
            <p:grpSpPr>
              <a:xfrm>
                <a:off x="11426627" y="5799233"/>
                <a:ext cx="544011" cy="544012"/>
                <a:chOff x="11426627" y="5799233"/>
                <a:chExt cx="544011" cy="544012"/>
              </a:xfrm>
            </p:grpSpPr>
            <p:sp>
              <p:nvSpPr>
                <p:cNvPr id="247" name="Google Shape;247;p4"/>
                <p:cNvSpPr/>
                <p:nvPr/>
              </p:nvSpPr>
              <p:spPr>
                <a:xfrm>
                  <a:off x="11426627" y="5799233"/>
                  <a:ext cx="544011" cy="544012"/>
                </a:xfrm>
                <a:custGeom>
                  <a:rect b="b" l="l" r="r" t="t"/>
                  <a:pathLst>
                    <a:path extrusionOk="0" h="544012" w="544011">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4"/>
                <p:cNvSpPr/>
                <p:nvPr/>
              </p:nvSpPr>
              <p:spPr>
                <a:xfrm>
                  <a:off x="11560779" y="6107537"/>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4"/>
                <p:cNvSpPr/>
                <p:nvPr/>
              </p:nvSpPr>
              <p:spPr>
                <a:xfrm>
                  <a:off x="11820884" y="5807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4"/>
                <p:cNvSpPr/>
                <p:nvPr/>
              </p:nvSpPr>
              <p:spPr>
                <a:xfrm>
                  <a:off x="11690832" y="5967964"/>
                  <a:ext cx="15669" cy="367545"/>
                </a:xfrm>
                <a:custGeom>
                  <a:rect b="b" l="l" r="r" t="t"/>
                  <a:pathLst>
                    <a:path extrusionOk="0" h="367545" w="15669">
                      <a:moveTo>
                        <a:pt x="0" y="0"/>
                      </a:moveTo>
                      <a:lnTo>
                        <a:pt x="15669" y="0"/>
                      </a:lnTo>
                      <a:lnTo>
                        <a:pt x="15669"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4"/>
                <p:cNvSpPr/>
                <p:nvPr/>
              </p:nvSpPr>
              <p:spPr>
                <a:xfrm>
                  <a:off x="11434429" y="5923864"/>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4"/>
                <p:cNvSpPr/>
                <p:nvPr/>
              </p:nvSpPr>
              <p:spPr>
                <a:xfrm>
                  <a:off x="11864918" y="6203010"/>
                  <a:ext cx="97919" cy="15669"/>
                </a:xfrm>
                <a:custGeom>
                  <a:rect b="b" l="l" r="r" t="t"/>
                  <a:pathLst>
                    <a:path extrusionOk="0" h="15669" w="97919">
                      <a:moveTo>
                        <a:pt x="0" y="0"/>
                      </a:moveTo>
                      <a:lnTo>
                        <a:pt x="97920" y="0"/>
                      </a:lnTo>
                      <a:lnTo>
                        <a:pt x="97920"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4"/>
                <p:cNvSpPr/>
                <p:nvPr/>
              </p:nvSpPr>
              <p:spPr>
                <a:xfrm>
                  <a:off x="11604813" y="6063437"/>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4"/>
                <p:cNvSpPr/>
                <p:nvPr/>
              </p:nvSpPr>
              <p:spPr>
                <a:xfrm>
                  <a:off x="11520844" y="6023502"/>
                  <a:ext cx="95473" cy="95473"/>
                </a:xfrm>
                <a:custGeom>
                  <a:rect b="b" l="l" r="r" t="t"/>
                  <a:pathLst>
                    <a:path extrusionOk="0" h="95473" w="95473">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4"/>
                <p:cNvSpPr/>
                <p:nvPr/>
              </p:nvSpPr>
              <p:spPr>
                <a:xfrm>
                  <a:off x="11780949" y="6163076"/>
                  <a:ext cx="95473" cy="95473"/>
                </a:xfrm>
                <a:custGeom>
                  <a:rect b="b" l="l" r="r" t="t"/>
                  <a:pathLst>
                    <a:path extrusionOk="0" h="95473" w="95473">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4"/>
                <p:cNvSpPr/>
                <p:nvPr/>
              </p:nvSpPr>
              <p:spPr>
                <a:xfrm>
                  <a:off x="11650897" y="5883929"/>
                  <a:ext cx="95472" cy="95473"/>
                </a:xfrm>
                <a:custGeom>
                  <a:rect b="b" l="l" r="r" t="t"/>
                  <a:pathLst>
                    <a:path extrusionOk="0" h="95473" w="95472">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57" name="Google Shape;257;p4"/>
              <p:cNvSpPr/>
              <p:nvPr/>
            </p:nvSpPr>
            <p:spPr>
              <a:xfrm>
                <a:off x="11268145" y="271575"/>
                <a:ext cx="859258" cy="2046854"/>
              </a:xfrm>
              <a:custGeom>
                <a:rect b="b" l="l" r="r" t="t"/>
                <a:pathLst>
                  <a:path extrusionOk="0" h="2046854" w="859258">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4"/>
              <p:cNvSpPr/>
              <p:nvPr/>
            </p:nvSpPr>
            <p:spPr>
              <a:xfrm>
                <a:off x="11422793" y="271575"/>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4"/>
              <p:cNvSpPr/>
              <p:nvPr/>
            </p:nvSpPr>
            <p:spPr>
              <a:xfrm>
                <a:off x="11376841" y="1247861"/>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4"/>
              <p:cNvSpPr/>
              <p:nvPr/>
            </p:nvSpPr>
            <p:spPr>
              <a:xfrm>
                <a:off x="11291616" y="4377780"/>
                <a:ext cx="111738" cy="111738"/>
              </a:xfrm>
              <a:custGeom>
                <a:rect b="b" l="l" r="r" t="t"/>
                <a:pathLst>
                  <a:path extrusionOk="0" h="111738"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4"/>
              <p:cNvSpPr/>
              <p:nvPr/>
            </p:nvSpPr>
            <p:spPr>
              <a:xfrm>
                <a:off x="11389866" y="4647076"/>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4"/>
              <p:cNvSpPr/>
              <p:nvPr/>
            </p:nvSpPr>
            <p:spPr>
              <a:xfrm>
                <a:off x="11291616" y="4601124"/>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p4"/>
              <p:cNvSpPr/>
              <p:nvPr/>
            </p:nvSpPr>
            <p:spPr>
              <a:xfrm>
                <a:off x="11389866" y="4870353"/>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4"/>
              <p:cNvSpPr/>
              <p:nvPr/>
            </p:nvSpPr>
            <p:spPr>
              <a:xfrm>
                <a:off x="11291616" y="4824402"/>
                <a:ext cx="111738" cy="111738"/>
              </a:xfrm>
              <a:custGeom>
                <a:rect b="b" l="l" r="r" t="t"/>
                <a:pathLst>
                  <a:path extrusionOk="0" h="111738" w="111738">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4"/>
              <p:cNvSpPr/>
              <p:nvPr/>
            </p:nvSpPr>
            <p:spPr>
              <a:xfrm>
                <a:off x="11389866" y="5093631"/>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4"/>
              <p:cNvSpPr/>
              <p:nvPr/>
            </p:nvSpPr>
            <p:spPr>
              <a:xfrm>
                <a:off x="11291616" y="5047679"/>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4"/>
              <p:cNvSpPr/>
              <p:nvPr/>
            </p:nvSpPr>
            <p:spPr>
              <a:xfrm>
                <a:off x="11389866" y="4423798"/>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4"/>
              <p:cNvSpPr/>
              <p:nvPr/>
            </p:nvSpPr>
            <p:spPr>
              <a:xfrm>
                <a:off x="11267285" y="1497255"/>
                <a:ext cx="689865" cy="689866"/>
              </a:xfrm>
              <a:custGeom>
                <a:rect b="b" l="l" r="r" t="t"/>
                <a:pathLst>
                  <a:path extrusionOk="0" h="689866" w="689865">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4"/>
              <p:cNvSpPr/>
              <p:nvPr/>
            </p:nvSpPr>
            <p:spPr>
              <a:xfrm>
                <a:off x="11437339" y="1888140"/>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4"/>
              <p:cNvSpPr/>
              <p:nvPr/>
            </p:nvSpPr>
            <p:spPr>
              <a:xfrm>
                <a:off x="11767131" y="1507173"/>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4"/>
              <p:cNvSpPr/>
              <p:nvPr/>
            </p:nvSpPr>
            <p:spPr>
              <a:xfrm>
                <a:off x="11602235" y="1711210"/>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4"/>
              <p:cNvSpPr/>
              <p:nvPr/>
            </p:nvSpPr>
            <p:spPr>
              <a:xfrm>
                <a:off x="11277203" y="1655341"/>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4"/>
              <p:cNvSpPr/>
              <p:nvPr/>
            </p:nvSpPr>
            <p:spPr>
              <a:xfrm>
                <a:off x="11823066" y="2009266"/>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4"/>
              <p:cNvSpPr/>
              <p:nvPr/>
            </p:nvSpPr>
            <p:spPr>
              <a:xfrm>
                <a:off x="11493207" y="1832271"/>
                <a:ext cx="453960" cy="19835"/>
              </a:xfrm>
              <a:custGeom>
                <a:rect b="b" l="l" r="r" t="t"/>
                <a:pathLst>
                  <a:path extrusionOk="0" h="19835" w="453960">
                    <a:moveTo>
                      <a:pt x="0" y="0"/>
                    </a:moveTo>
                    <a:lnTo>
                      <a:pt x="453961" y="0"/>
                    </a:lnTo>
                    <a:lnTo>
                      <a:pt x="45396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4"/>
              <p:cNvSpPr/>
              <p:nvPr/>
            </p:nvSpPr>
            <p:spPr>
              <a:xfrm>
                <a:off x="11386759" y="1781691"/>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4"/>
              <p:cNvSpPr/>
              <p:nvPr/>
            </p:nvSpPr>
            <p:spPr>
              <a:xfrm>
                <a:off x="11716551" y="1958687"/>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7" name="Google Shape;277;p4"/>
              <p:cNvSpPr/>
              <p:nvPr/>
            </p:nvSpPr>
            <p:spPr>
              <a:xfrm>
                <a:off x="11551655" y="1604695"/>
                <a:ext cx="120993" cy="121060"/>
              </a:xfrm>
              <a:custGeom>
                <a:rect b="b" l="l" r="r" t="t"/>
                <a:pathLst>
                  <a:path extrusionOk="0" h="121060" w="120993">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p4"/>
              <p:cNvSpPr/>
              <p:nvPr/>
            </p:nvSpPr>
            <p:spPr>
              <a:xfrm>
                <a:off x="11734799" y="535780"/>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4"/>
              <p:cNvSpPr/>
              <p:nvPr/>
            </p:nvSpPr>
            <p:spPr>
              <a:xfrm>
                <a:off x="11463124" y="264104"/>
                <a:ext cx="664344" cy="664345"/>
              </a:xfrm>
              <a:custGeom>
                <a:rect b="b" l="l" r="r" t="t"/>
                <a:pathLst>
                  <a:path extrusionOk="0" h="664345" w="664344">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4"/>
              <p:cNvSpPr/>
              <p:nvPr/>
            </p:nvSpPr>
            <p:spPr>
              <a:xfrm>
                <a:off x="7150105" y="2856161"/>
                <a:ext cx="4990587" cy="3734031"/>
              </a:xfrm>
              <a:custGeom>
                <a:rect b="b" l="l" r="r" t="t"/>
                <a:pathLst>
                  <a:path extrusionOk="0" h="3734031" w="4990587">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4"/>
              <p:cNvSpPr/>
              <p:nvPr/>
            </p:nvSpPr>
            <p:spPr>
              <a:xfrm>
                <a:off x="7029045" y="6519711"/>
                <a:ext cx="121060" cy="120994"/>
              </a:xfrm>
              <a:custGeom>
                <a:rect b="b" l="l" r="r" t="t"/>
                <a:pathLst>
                  <a:path extrusionOk="0" h="120994" w="12106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4"/>
              <p:cNvSpPr/>
              <p:nvPr/>
            </p:nvSpPr>
            <p:spPr>
              <a:xfrm>
                <a:off x="12069022" y="2735100"/>
                <a:ext cx="121060" cy="120994"/>
              </a:xfrm>
              <a:custGeom>
                <a:rect b="b" l="l" r="r" t="t"/>
                <a:pathLst>
                  <a:path extrusionOk="0" h="120994" w="12106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4"/>
              <p:cNvSpPr/>
              <p:nvPr/>
            </p:nvSpPr>
            <p:spPr>
              <a:xfrm>
                <a:off x="7169941" y="261658"/>
                <a:ext cx="4117179" cy="6318550"/>
              </a:xfrm>
              <a:custGeom>
                <a:rect b="b" l="l" r="r" t="t"/>
                <a:pathLst>
                  <a:path extrusionOk="0" h="6318550" w="4117179">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4"/>
              <p:cNvSpPr/>
              <p:nvPr/>
            </p:nvSpPr>
            <p:spPr>
              <a:xfrm>
                <a:off x="7058202" y="215707"/>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4"/>
              <p:cNvSpPr/>
              <p:nvPr/>
            </p:nvSpPr>
            <p:spPr>
              <a:xfrm>
                <a:off x="10141112" y="264104"/>
                <a:ext cx="1673755" cy="19835"/>
              </a:xfrm>
              <a:custGeom>
                <a:rect b="b" l="l" r="r" t="t"/>
                <a:pathLst>
                  <a:path extrusionOk="0" h="19835" w="1673755">
                    <a:moveTo>
                      <a:pt x="0" y="0"/>
                    </a:moveTo>
                    <a:lnTo>
                      <a:pt x="1673756" y="0"/>
                    </a:lnTo>
                    <a:lnTo>
                      <a:pt x="1673756"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86" name="Google Shape;286;p4"/>
            <p:cNvGrpSpPr/>
            <p:nvPr/>
          </p:nvGrpSpPr>
          <p:grpSpPr>
            <a:xfrm rot="-5400000">
              <a:off x="4542463" y="109238"/>
              <a:ext cx="59100" cy="384850"/>
              <a:chOff x="1263425" y="3257275"/>
              <a:chExt cx="59100" cy="384850"/>
            </a:xfrm>
          </p:grpSpPr>
          <p:sp>
            <p:nvSpPr>
              <p:cNvPr id="287" name="Google Shape;287;p4"/>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88" name="Google Shape;288;p4"/>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89" name="Google Shape;289;p4"/>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290" name="Google Shape;290;p4"/>
            <p:cNvGrpSpPr/>
            <p:nvPr/>
          </p:nvGrpSpPr>
          <p:grpSpPr>
            <a:xfrm rot="-5400000">
              <a:off x="4553050" y="4649063"/>
              <a:ext cx="59100" cy="384850"/>
              <a:chOff x="1263425" y="3257275"/>
              <a:chExt cx="59100" cy="384850"/>
            </a:xfrm>
          </p:grpSpPr>
          <p:sp>
            <p:nvSpPr>
              <p:cNvPr id="291" name="Google Shape;291;p4"/>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92" name="Google Shape;292;p4"/>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93" name="Google Shape;293;p4"/>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sp>
        <p:nvSpPr>
          <p:cNvPr id="294" name="Google Shape;294;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5" name="Google Shape;295;p4"/>
          <p:cNvSpPr txBox="1"/>
          <p:nvPr>
            <p:ph idx="2" type="title"/>
          </p:nvPr>
        </p:nvSpPr>
        <p:spPr>
          <a:xfrm>
            <a:off x="1089350" y="1921775"/>
            <a:ext cx="734700" cy="40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3000"/>
              <a:buNone/>
              <a:defRPr sz="22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p:txBody>
      </p:sp>
      <p:sp>
        <p:nvSpPr>
          <p:cNvPr id="296" name="Google Shape;296;p4"/>
          <p:cNvSpPr txBox="1"/>
          <p:nvPr>
            <p:ph idx="1" type="subTitle"/>
          </p:nvPr>
        </p:nvSpPr>
        <p:spPr>
          <a:xfrm>
            <a:off x="1824050" y="1868225"/>
            <a:ext cx="2666400" cy="50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Krub SemiBold"/>
                <a:ea typeface="Krub SemiBold"/>
                <a:cs typeface="Krub SemiBold"/>
                <a:sym typeface="Krub SemiBold"/>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97" name="Google Shape;297;p4"/>
          <p:cNvSpPr txBox="1"/>
          <p:nvPr>
            <p:ph idx="3" type="title"/>
          </p:nvPr>
        </p:nvSpPr>
        <p:spPr>
          <a:xfrm>
            <a:off x="1089350" y="2716525"/>
            <a:ext cx="734700" cy="40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3000"/>
              <a:buNone/>
              <a:defRPr sz="22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p:txBody>
      </p:sp>
      <p:sp>
        <p:nvSpPr>
          <p:cNvPr id="298" name="Google Shape;298;p4"/>
          <p:cNvSpPr txBox="1"/>
          <p:nvPr>
            <p:ph idx="4" type="subTitle"/>
          </p:nvPr>
        </p:nvSpPr>
        <p:spPr>
          <a:xfrm>
            <a:off x="1824050" y="2662975"/>
            <a:ext cx="2666400" cy="50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Krub SemiBold"/>
                <a:ea typeface="Krub SemiBold"/>
                <a:cs typeface="Krub SemiBold"/>
                <a:sym typeface="Krub SemiBold"/>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99" name="Google Shape;299;p4"/>
          <p:cNvSpPr txBox="1"/>
          <p:nvPr>
            <p:ph idx="5" type="title"/>
          </p:nvPr>
        </p:nvSpPr>
        <p:spPr>
          <a:xfrm>
            <a:off x="1089350" y="3511275"/>
            <a:ext cx="734700" cy="40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3000"/>
              <a:buNone/>
              <a:defRPr sz="22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p:txBody>
      </p:sp>
      <p:sp>
        <p:nvSpPr>
          <p:cNvPr id="300" name="Google Shape;300;p4"/>
          <p:cNvSpPr txBox="1"/>
          <p:nvPr>
            <p:ph idx="6" type="subTitle"/>
          </p:nvPr>
        </p:nvSpPr>
        <p:spPr>
          <a:xfrm>
            <a:off x="1824050" y="3457725"/>
            <a:ext cx="2666400" cy="50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Krub SemiBold"/>
                <a:ea typeface="Krub SemiBold"/>
                <a:cs typeface="Krub SemiBold"/>
                <a:sym typeface="Krub SemiBold"/>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01" name="Google Shape;301;p4"/>
          <p:cNvSpPr txBox="1"/>
          <p:nvPr>
            <p:ph idx="7" type="title"/>
          </p:nvPr>
        </p:nvSpPr>
        <p:spPr>
          <a:xfrm>
            <a:off x="4909075" y="1921775"/>
            <a:ext cx="734700" cy="40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3000"/>
              <a:buNone/>
              <a:defRPr sz="22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p:txBody>
      </p:sp>
      <p:sp>
        <p:nvSpPr>
          <p:cNvPr id="302" name="Google Shape;302;p4"/>
          <p:cNvSpPr txBox="1"/>
          <p:nvPr>
            <p:ph idx="8" type="subTitle"/>
          </p:nvPr>
        </p:nvSpPr>
        <p:spPr>
          <a:xfrm>
            <a:off x="5643775" y="1868225"/>
            <a:ext cx="2666400" cy="50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Krub SemiBold"/>
                <a:ea typeface="Krub SemiBold"/>
                <a:cs typeface="Krub SemiBold"/>
                <a:sym typeface="Krub SemiBold"/>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03" name="Google Shape;303;p4"/>
          <p:cNvSpPr txBox="1"/>
          <p:nvPr>
            <p:ph idx="9" type="title"/>
          </p:nvPr>
        </p:nvSpPr>
        <p:spPr>
          <a:xfrm>
            <a:off x="4909075" y="2716525"/>
            <a:ext cx="734700" cy="40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3000"/>
              <a:buNone/>
              <a:defRPr sz="22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p:txBody>
      </p:sp>
      <p:sp>
        <p:nvSpPr>
          <p:cNvPr id="304" name="Google Shape;304;p4"/>
          <p:cNvSpPr txBox="1"/>
          <p:nvPr>
            <p:ph idx="13" type="subTitle"/>
          </p:nvPr>
        </p:nvSpPr>
        <p:spPr>
          <a:xfrm>
            <a:off x="5643775" y="2662975"/>
            <a:ext cx="2666400" cy="50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Krub SemiBold"/>
                <a:ea typeface="Krub SemiBold"/>
                <a:cs typeface="Krub SemiBold"/>
                <a:sym typeface="Krub SemiBold"/>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05" name="Google Shape;305;p4"/>
          <p:cNvSpPr txBox="1"/>
          <p:nvPr>
            <p:ph idx="14" type="title"/>
          </p:nvPr>
        </p:nvSpPr>
        <p:spPr>
          <a:xfrm>
            <a:off x="4909075" y="3511275"/>
            <a:ext cx="734700" cy="40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3000"/>
              <a:buNone/>
              <a:defRPr sz="22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p:txBody>
      </p:sp>
      <p:sp>
        <p:nvSpPr>
          <p:cNvPr id="306" name="Google Shape;306;p4"/>
          <p:cNvSpPr txBox="1"/>
          <p:nvPr>
            <p:ph idx="15" type="subTitle"/>
          </p:nvPr>
        </p:nvSpPr>
        <p:spPr>
          <a:xfrm>
            <a:off x="5643775" y="3457725"/>
            <a:ext cx="2666400" cy="50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Krub SemiBold"/>
                <a:ea typeface="Krub SemiBold"/>
                <a:cs typeface="Krub SemiBold"/>
                <a:sym typeface="Krub SemiBold"/>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7" name="Shape 307"/>
        <p:cNvGrpSpPr/>
        <p:nvPr/>
      </p:nvGrpSpPr>
      <p:grpSpPr>
        <a:xfrm>
          <a:off x="0" y="0"/>
          <a:ext cx="0" cy="0"/>
          <a:chOff x="0" y="0"/>
          <a:chExt cx="0" cy="0"/>
        </a:xfrm>
      </p:grpSpPr>
      <p:grpSp>
        <p:nvGrpSpPr>
          <p:cNvPr id="308" name="Google Shape;308;p5"/>
          <p:cNvGrpSpPr/>
          <p:nvPr/>
        </p:nvGrpSpPr>
        <p:grpSpPr>
          <a:xfrm>
            <a:off x="132950" y="288834"/>
            <a:ext cx="8878100" cy="4565827"/>
            <a:chOff x="132949" y="231750"/>
            <a:chExt cx="8878100" cy="4680019"/>
          </a:xfrm>
        </p:grpSpPr>
        <p:grpSp>
          <p:nvGrpSpPr>
            <p:cNvPr id="309" name="Google Shape;309;p5"/>
            <p:cNvGrpSpPr/>
            <p:nvPr/>
          </p:nvGrpSpPr>
          <p:grpSpPr>
            <a:xfrm>
              <a:off x="132949" y="231800"/>
              <a:ext cx="3208658" cy="4679969"/>
              <a:chOff x="0" y="215773"/>
              <a:chExt cx="5161103" cy="6424999"/>
            </a:xfrm>
          </p:grpSpPr>
          <p:sp>
            <p:nvSpPr>
              <p:cNvPr id="310" name="Google Shape;310;p5"/>
              <p:cNvSpPr/>
              <p:nvPr/>
            </p:nvSpPr>
            <p:spPr>
              <a:xfrm>
                <a:off x="56001" y="276204"/>
                <a:ext cx="865142" cy="1080486"/>
              </a:xfrm>
              <a:custGeom>
                <a:rect b="b" l="l" r="r" t="t"/>
                <a:pathLst>
                  <a:path extrusionOk="0" h="1080486" w="865142">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11" name="Google Shape;311;p5"/>
              <p:cNvGrpSpPr/>
              <p:nvPr/>
            </p:nvGrpSpPr>
            <p:grpSpPr>
              <a:xfrm>
                <a:off x="219442" y="513234"/>
                <a:ext cx="544011" cy="544011"/>
                <a:chOff x="219442" y="513234"/>
                <a:chExt cx="544011" cy="544011"/>
              </a:xfrm>
            </p:grpSpPr>
            <p:sp>
              <p:nvSpPr>
                <p:cNvPr id="312" name="Google Shape;312;p5"/>
                <p:cNvSpPr/>
                <p:nvPr/>
              </p:nvSpPr>
              <p:spPr>
                <a:xfrm>
                  <a:off x="219442" y="513234"/>
                  <a:ext cx="544011" cy="544011"/>
                </a:xfrm>
                <a:custGeom>
                  <a:rect b="b" l="l" r="r" t="t"/>
                  <a:pathLst>
                    <a:path extrusionOk="0" h="544011" w="544011">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5"/>
                <p:cNvSpPr/>
                <p:nvPr/>
              </p:nvSpPr>
              <p:spPr>
                <a:xfrm>
                  <a:off x="613699" y="521035"/>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5"/>
                <p:cNvSpPr/>
                <p:nvPr/>
              </p:nvSpPr>
              <p:spPr>
                <a:xfrm>
                  <a:off x="353594" y="681898"/>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5"/>
                <p:cNvSpPr/>
                <p:nvPr/>
              </p:nvSpPr>
              <p:spPr>
                <a:xfrm>
                  <a:off x="483646" y="521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5"/>
                <p:cNvSpPr/>
                <p:nvPr/>
              </p:nvSpPr>
              <p:spPr>
                <a:xfrm>
                  <a:off x="527680" y="916945"/>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5"/>
                <p:cNvSpPr/>
                <p:nvPr/>
              </p:nvSpPr>
              <p:spPr>
                <a:xfrm>
                  <a:off x="227244" y="637798"/>
                  <a:ext cx="97919" cy="15669"/>
                </a:xfrm>
                <a:custGeom>
                  <a:rect b="b" l="l" r="r" t="t"/>
                  <a:pathLst>
                    <a:path extrusionOk="0" h="15669" w="97919">
                      <a:moveTo>
                        <a:pt x="0" y="0"/>
                      </a:moveTo>
                      <a:lnTo>
                        <a:pt x="97919" y="0"/>
                      </a:lnTo>
                      <a:lnTo>
                        <a:pt x="97919"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8" name="Google Shape;318;p5"/>
                <p:cNvSpPr/>
                <p:nvPr/>
              </p:nvSpPr>
              <p:spPr>
                <a:xfrm>
                  <a:off x="227244" y="777372"/>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9" name="Google Shape;319;p5"/>
                <p:cNvSpPr/>
                <p:nvPr/>
              </p:nvSpPr>
              <p:spPr>
                <a:xfrm>
                  <a:off x="573764" y="737503"/>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p5"/>
                <p:cNvSpPr/>
                <p:nvPr/>
              </p:nvSpPr>
              <p:spPr>
                <a:xfrm>
                  <a:off x="313659" y="597930"/>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5"/>
                <p:cNvSpPr/>
                <p:nvPr/>
              </p:nvSpPr>
              <p:spPr>
                <a:xfrm>
                  <a:off x="443712" y="877076"/>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22" name="Google Shape;322;p5"/>
              <p:cNvSpPr/>
              <p:nvPr/>
            </p:nvSpPr>
            <p:spPr>
              <a:xfrm>
                <a:off x="62612" y="4538048"/>
                <a:ext cx="859258" cy="2046854"/>
              </a:xfrm>
              <a:custGeom>
                <a:rect b="b" l="l" r="r" t="t"/>
                <a:pathLst>
                  <a:path extrusionOk="0" h="2046854" w="859258">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5"/>
              <p:cNvSpPr/>
              <p:nvPr/>
            </p:nvSpPr>
            <p:spPr>
              <a:xfrm>
                <a:off x="747454" y="5595129"/>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4" name="Google Shape;324;p5"/>
              <p:cNvSpPr/>
              <p:nvPr/>
            </p:nvSpPr>
            <p:spPr>
              <a:xfrm>
                <a:off x="701502" y="549687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5" name="Google Shape;325;p5"/>
              <p:cNvSpPr/>
              <p:nvPr/>
            </p:nvSpPr>
            <p:spPr>
              <a:xfrm>
                <a:off x="786727" y="2366960"/>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6" name="Google Shape;326;p5"/>
              <p:cNvSpPr/>
              <p:nvPr/>
            </p:nvSpPr>
            <p:spPr>
              <a:xfrm>
                <a:off x="57852" y="2189568"/>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7" name="Google Shape;327;p5"/>
              <p:cNvSpPr/>
              <p:nvPr/>
            </p:nvSpPr>
            <p:spPr>
              <a:xfrm>
                <a:off x="786727" y="2143616"/>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8" name="Google Shape;328;p5"/>
              <p:cNvSpPr/>
              <p:nvPr/>
            </p:nvSpPr>
            <p:spPr>
              <a:xfrm>
                <a:off x="57852" y="1966290"/>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9" name="Google Shape;329;p5"/>
              <p:cNvSpPr/>
              <p:nvPr/>
            </p:nvSpPr>
            <p:spPr>
              <a:xfrm>
                <a:off x="786727" y="192033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0" name="Google Shape;330;p5"/>
              <p:cNvSpPr/>
              <p:nvPr/>
            </p:nvSpPr>
            <p:spPr>
              <a:xfrm>
                <a:off x="61885" y="1743012"/>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1" name="Google Shape;331;p5"/>
              <p:cNvSpPr/>
              <p:nvPr/>
            </p:nvSpPr>
            <p:spPr>
              <a:xfrm>
                <a:off x="786727" y="1697061"/>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2" name="Google Shape;332;p5"/>
              <p:cNvSpPr/>
              <p:nvPr/>
            </p:nvSpPr>
            <p:spPr>
              <a:xfrm>
                <a:off x="61885" y="2412911"/>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3" name="Google Shape;333;p5"/>
              <p:cNvSpPr/>
              <p:nvPr/>
            </p:nvSpPr>
            <p:spPr>
              <a:xfrm>
                <a:off x="232996" y="4669357"/>
                <a:ext cx="689866" cy="689866"/>
              </a:xfrm>
              <a:custGeom>
                <a:rect b="b" l="l" r="r" t="t"/>
                <a:pathLst>
                  <a:path extrusionOk="0" h="689866" w="689866">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4" name="Google Shape;334;p5"/>
              <p:cNvSpPr/>
              <p:nvPr/>
            </p:nvSpPr>
            <p:spPr>
              <a:xfrm>
                <a:off x="732908" y="4679275"/>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5" name="Google Shape;335;p5"/>
              <p:cNvSpPr/>
              <p:nvPr/>
            </p:nvSpPr>
            <p:spPr>
              <a:xfrm>
                <a:off x="403116" y="4883246"/>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6" name="Google Shape;336;p5"/>
              <p:cNvSpPr/>
              <p:nvPr/>
            </p:nvSpPr>
            <p:spPr>
              <a:xfrm>
                <a:off x="568012" y="4679275"/>
                <a:ext cx="19835" cy="465993"/>
              </a:xfrm>
              <a:custGeom>
                <a:rect b="b" l="l" r="r" t="t"/>
                <a:pathLst>
                  <a:path extrusionOk="0" h="465993" w="19835">
                    <a:moveTo>
                      <a:pt x="0" y="0"/>
                    </a:moveTo>
                    <a:lnTo>
                      <a:pt x="19835" y="0"/>
                    </a:lnTo>
                    <a:lnTo>
                      <a:pt x="19835" y="465993"/>
                    </a:lnTo>
                    <a:lnTo>
                      <a:pt x="0" y="46599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7" name="Google Shape;337;p5"/>
              <p:cNvSpPr/>
              <p:nvPr/>
            </p:nvSpPr>
            <p:spPr>
              <a:xfrm>
                <a:off x="623881" y="5181302"/>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8" name="Google Shape;338;p5"/>
              <p:cNvSpPr/>
              <p:nvPr/>
            </p:nvSpPr>
            <p:spPr>
              <a:xfrm>
                <a:off x="242914" y="4827377"/>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9" name="Google Shape;339;p5"/>
              <p:cNvSpPr/>
              <p:nvPr/>
            </p:nvSpPr>
            <p:spPr>
              <a:xfrm>
                <a:off x="242914" y="5004373"/>
                <a:ext cx="453960" cy="19835"/>
              </a:xfrm>
              <a:custGeom>
                <a:rect b="b" l="l" r="r" t="t"/>
                <a:pathLst>
                  <a:path extrusionOk="0" h="19835" w="453960">
                    <a:moveTo>
                      <a:pt x="0" y="0"/>
                    </a:moveTo>
                    <a:lnTo>
                      <a:pt x="453960" y="0"/>
                    </a:lnTo>
                    <a:lnTo>
                      <a:pt x="45396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0" name="Google Shape;340;p5"/>
              <p:cNvSpPr/>
              <p:nvPr/>
            </p:nvSpPr>
            <p:spPr>
              <a:xfrm>
                <a:off x="682328" y="4953727"/>
                <a:ext cx="120994" cy="121060"/>
              </a:xfrm>
              <a:custGeom>
                <a:rect b="b" l="l" r="r" t="t"/>
                <a:pathLst>
                  <a:path extrusionOk="0" h="121060" w="120994">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1" name="Google Shape;341;p5"/>
              <p:cNvSpPr/>
              <p:nvPr/>
            </p:nvSpPr>
            <p:spPr>
              <a:xfrm>
                <a:off x="352536" y="4776731"/>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2" name="Google Shape;342;p5"/>
              <p:cNvSpPr/>
              <p:nvPr/>
            </p:nvSpPr>
            <p:spPr>
              <a:xfrm>
                <a:off x="517432" y="5130722"/>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3" name="Google Shape;343;p5"/>
              <p:cNvSpPr/>
              <p:nvPr/>
            </p:nvSpPr>
            <p:spPr>
              <a:xfrm>
                <a:off x="334288" y="6199638"/>
                <a:ext cx="120994" cy="121060"/>
              </a:xfrm>
              <a:custGeom>
                <a:rect b="b" l="l" r="r" t="t"/>
                <a:pathLst>
                  <a:path extrusionOk="0" h="121060" w="120994">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4" name="Google Shape;344;p5"/>
              <p:cNvSpPr/>
              <p:nvPr/>
            </p:nvSpPr>
            <p:spPr>
              <a:xfrm>
                <a:off x="62612" y="5928029"/>
                <a:ext cx="664344" cy="664345"/>
              </a:xfrm>
              <a:custGeom>
                <a:rect b="b" l="l" r="r" t="t"/>
                <a:pathLst>
                  <a:path extrusionOk="0" h="664345" w="664344">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5" name="Google Shape;345;p5"/>
              <p:cNvSpPr/>
              <p:nvPr/>
            </p:nvSpPr>
            <p:spPr>
              <a:xfrm>
                <a:off x="49389" y="266286"/>
                <a:ext cx="4990587" cy="3734031"/>
              </a:xfrm>
              <a:custGeom>
                <a:rect b="b" l="l" r="r" t="t"/>
                <a:pathLst>
                  <a:path extrusionOk="0" h="3734031" w="4990587">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6" name="Google Shape;346;p5"/>
              <p:cNvSpPr/>
              <p:nvPr/>
            </p:nvSpPr>
            <p:spPr>
              <a:xfrm>
                <a:off x="5040043" y="215773"/>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7" name="Google Shape;347;p5"/>
              <p:cNvSpPr/>
              <p:nvPr/>
            </p:nvSpPr>
            <p:spPr>
              <a:xfrm>
                <a:off x="0" y="4000384"/>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8" name="Google Shape;348;p5"/>
              <p:cNvSpPr/>
              <p:nvPr/>
            </p:nvSpPr>
            <p:spPr>
              <a:xfrm>
                <a:off x="903027" y="276204"/>
                <a:ext cx="4117180" cy="6318616"/>
              </a:xfrm>
              <a:custGeom>
                <a:rect b="b" l="l" r="r" t="t"/>
                <a:pathLst>
                  <a:path extrusionOk="0" h="6318616" w="411718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9" name="Google Shape;349;p5"/>
              <p:cNvSpPr/>
              <p:nvPr/>
            </p:nvSpPr>
            <p:spPr>
              <a:xfrm>
                <a:off x="5020207" y="6529034"/>
                <a:ext cx="111738" cy="111738"/>
              </a:xfrm>
              <a:custGeom>
                <a:rect b="b" l="l" r="r" t="t"/>
                <a:pathLst>
                  <a:path extrusionOk="0" h="111738" w="111738">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0" name="Google Shape;350;p5"/>
              <p:cNvSpPr/>
              <p:nvPr/>
            </p:nvSpPr>
            <p:spPr>
              <a:xfrm>
                <a:off x="375280" y="6572539"/>
                <a:ext cx="1673755" cy="19835"/>
              </a:xfrm>
              <a:custGeom>
                <a:rect b="b" l="l" r="r" t="t"/>
                <a:pathLst>
                  <a:path extrusionOk="0" h="19835" w="1673755">
                    <a:moveTo>
                      <a:pt x="0" y="0"/>
                    </a:moveTo>
                    <a:lnTo>
                      <a:pt x="1673755" y="0"/>
                    </a:lnTo>
                    <a:lnTo>
                      <a:pt x="1673755"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51" name="Google Shape;351;p5"/>
            <p:cNvGrpSpPr/>
            <p:nvPr/>
          </p:nvGrpSpPr>
          <p:grpSpPr>
            <a:xfrm>
              <a:off x="5802433" y="231750"/>
              <a:ext cx="3208617" cy="4679969"/>
              <a:chOff x="7029045" y="215707"/>
              <a:chExt cx="5161037" cy="6424998"/>
            </a:xfrm>
          </p:grpSpPr>
          <p:sp>
            <p:nvSpPr>
              <p:cNvPr id="352" name="Google Shape;352;p5"/>
              <p:cNvSpPr/>
              <p:nvPr/>
            </p:nvSpPr>
            <p:spPr>
              <a:xfrm>
                <a:off x="11268938" y="5499788"/>
                <a:ext cx="865142" cy="1080420"/>
              </a:xfrm>
              <a:custGeom>
                <a:rect b="b" l="l" r="r" t="t"/>
                <a:pathLst>
                  <a:path extrusionOk="0" h="1080420" w="865142">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53" name="Google Shape;353;p5"/>
              <p:cNvGrpSpPr/>
              <p:nvPr/>
            </p:nvGrpSpPr>
            <p:grpSpPr>
              <a:xfrm>
                <a:off x="11426627" y="5799233"/>
                <a:ext cx="544011" cy="544012"/>
                <a:chOff x="11426627" y="5799233"/>
                <a:chExt cx="544011" cy="544012"/>
              </a:xfrm>
            </p:grpSpPr>
            <p:sp>
              <p:nvSpPr>
                <p:cNvPr id="354" name="Google Shape;354;p5"/>
                <p:cNvSpPr/>
                <p:nvPr/>
              </p:nvSpPr>
              <p:spPr>
                <a:xfrm>
                  <a:off x="11426627" y="5799233"/>
                  <a:ext cx="544011" cy="544012"/>
                </a:xfrm>
                <a:custGeom>
                  <a:rect b="b" l="l" r="r" t="t"/>
                  <a:pathLst>
                    <a:path extrusionOk="0" h="544012" w="544011">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5" name="Google Shape;355;p5"/>
                <p:cNvSpPr/>
                <p:nvPr/>
              </p:nvSpPr>
              <p:spPr>
                <a:xfrm>
                  <a:off x="11560779" y="6107537"/>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6" name="Google Shape;356;p5"/>
                <p:cNvSpPr/>
                <p:nvPr/>
              </p:nvSpPr>
              <p:spPr>
                <a:xfrm>
                  <a:off x="11820884" y="5807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7" name="Google Shape;357;p5"/>
                <p:cNvSpPr/>
                <p:nvPr/>
              </p:nvSpPr>
              <p:spPr>
                <a:xfrm>
                  <a:off x="11690832" y="5967964"/>
                  <a:ext cx="15669" cy="367545"/>
                </a:xfrm>
                <a:custGeom>
                  <a:rect b="b" l="l" r="r" t="t"/>
                  <a:pathLst>
                    <a:path extrusionOk="0" h="367545" w="15669">
                      <a:moveTo>
                        <a:pt x="0" y="0"/>
                      </a:moveTo>
                      <a:lnTo>
                        <a:pt x="15669" y="0"/>
                      </a:lnTo>
                      <a:lnTo>
                        <a:pt x="15669"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8" name="Google Shape;358;p5"/>
                <p:cNvSpPr/>
                <p:nvPr/>
              </p:nvSpPr>
              <p:spPr>
                <a:xfrm>
                  <a:off x="11434429" y="5923864"/>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9" name="Google Shape;359;p5"/>
                <p:cNvSpPr/>
                <p:nvPr/>
              </p:nvSpPr>
              <p:spPr>
                <a:xfrm>
                  <a:off x="11864918" y="6203010"/>
                  <a:ext cx="97919" cy="15669"/>
                </a:xfrm>
                <a:custGeom>
                  <a:rect b="b" l="l" r="r" t="t"/>
                  <a:pathLst>
                    <a:path extrusionOk="0" h="15669" w="97919">
                      <a:moveTo>
                        <a:pt x="0" y="0"/>
                      </a:moveTo>
                      <a:lnTo>
                        <a:pt x="97920" y="0"/>
                      </a:lnTo>
                      <a:lnTo>
                        <a:pt x="97920"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0" name="Google Shape;360;p5"/>
                <p:cNvSpPr/>
                <p:nvPr/>
              </p:nvSpPr>
              <p:spPr>
                <a:xfrm>
                  <a:off x="11604813" y="6063437"/>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1" name="Google Shape;361;p5"/>
                <p:cNvSpPr/>
                <p:nvPr/>
              </p:nvSpPr>
              <p:spPr>
                <a:xfrm>
                  <a:off x="11520844" y="6023502"/>
                  <a:ext cx="95473" cy="95473"/>
                </a:xfrm>
                <a:custGeom>
                  <a:rect b="b" l="l" r="r" t="t"/>
                  <a:pathLst>
                    <a:path extrusionOk="0" h="95473" w="95473">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2" name="Google Shape;362;p5"/>
                <p:cNvSpPr/>
                <p:nvPr/>
              </p:nvSpPr>
              <p:spPr>
                <a:xfrm>
                  <a:off x="11780949" y="6163076"/>
                  <a:ext cx="95473" cy="95473"/>
                </a:xfrm>
                <a:custGeom>
                  <a:rect b="b" l="l" r="r" t="t"/>
                  <a:pathLst>
                    <a:path extrusionOk="0" h="95473" w="95473">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3" name="Google Shape;363;p5"/>
                <p:cNvSpPr/>
                <p:nvPr/>
              </p:nvSpPr>
              <p:spPr>
                <a:xfrm>
                  <a:off x="11650897" y="5883929"/>
                  <a:ext cx="95472" cy="95473"/>
                </a:xfrm>
                <a:custGeom>
                  <a:rect b="b" l="l" r="r" t="t"/>
                  <a:pathLst>
                    <a:path extrusionOk="0" h="95473" w="95472">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64" name="Google Shape;364;p5"/>
              <p:cNvSpPr/>
              <p:nvPr/>
            </p:nvSpPr>
            <p:spPr>
              <a:xfrm>
                <a:off x="11268145" y="271575"/>
                <a:ext cx="859258" cy="2046854"/>
              </a:xfrm>
              <a:custGeom>
                <a:rect b="b" l="l" r="r" t="t"/>
                <a:pathLst>
                  <a:path extrusionOk="0" h="2046854" w="859258">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p5"/>
              <p:cNvSpPr/>
              <p:nvPr/>
            </p:nvSpPr>
            <p:spPr>
              <a:xfrm>
                <a:off x="11422793" y="271575"/>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6" name="Google Shape;366;p5"/>
              <p:cNvSpPr/>
              <p:nvPr/>
            </p:nvSpPr>
            <p:spPr>
              <a:xfrm>
                <a:off x="11376841" y="1247861"/>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5"/>
              <p:cNvSpPr/>
              <p:nvPr/>
            </p:nvSpPr>
            <p:spPr>
              <a:xfrm>
                <a:off x="11291616" y="4377780"/>
                <a:ext cx="111738" cy="111738"/>
              </a:xfrm>
              <a:custGeom>
                <a:rect b="b" l="l" r="r" t="t"/>
                <a:pathLst>
                  <a:path extrusionOk="0" h="111738"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8" name="Google Shape;368;p5"/>
              <p:cNvSpPr/>
              <p:nvPr/>
            </p:nvSpPr>
            <p:spPr>
              <a:xfrm>
                <a:off x="11389866" y="4647076"/>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9" name="Google Shape;369;p5"/>
              <p:cNvSpPr/>
              <p:nvPr/>
            </p:nvSpPr>
            <p:spPr>
              <a:xfrm>
                <a:off x="11291616" y="4601124"/>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0" name="Google Shape;370;p5"/>
              <p:cNvSpPr/>
              <p:nvPr/>
            </p:nvSpPr>
            <p:spPr>
              <a:xfrm>
                <a:off x="11389866" y="4870353"/>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1" name="Google Shape;371;p5"/>
              <p:cNvSpPr/>
              <p:nvPr/>
            </p:nvSpPr>
            <p:spPr>
              <a:xfrm>
                <a:off x="11291616" y="4824402"/>
                <a:ext cx="111738" cy="111738"/>
              </a:xfrm>
              <a:custGeom>
                <a:rect b="b" l="l" r="r" t="t"/>
                <a:pathLst>
                  <a:path extrusionOk="0" h="111738" w="111738">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2" name="Google Shape;372;p5"/>
              <p:cNvSpPr/>
              <p:nvPr/>
            </p:nvSpPr>
            <p:spPr>
              <a:xfrm>
                <a:off x="11389866" y="5093631"/>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3" name="Google Shape;373;p5"/>
              <p:cNvSpPr/>
              <p:nvPr/>
            </p:nvSpPr>
            <p:spPr>
              <a:xfrm>
                <a:off x="11291616" y="5047679"/>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4" name="Google Shape;374;p5"/>
              <p:cNvSpPr/>
              <p:nvPr/>
            </p:nvSpPr>
            <p:spPr>
              <a:xfrm>
                <a:off x="11389866" y="4423798"/>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5" name="Google Shape;375;p5"/>
              <p:cNvSpPr/>
              <p:nvPr/>
            </p:nvSpPr>
            <p:spPr>
              <a:xfrm>
                <a:off x="11267285" y="1497255"/>
                <a:ext cx="689865" cy="689866"/>
              </a:xfrm>
              <a:custGeom>
                <a:rect b="b" l="l" r="r" t="t"/>
                <a:pathLst>
                  <a:path extrusionOk="0" h="689866" w="689865">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6" name="Google Shape;376;p5"/>
              <p:cNvSpPr/>
              <p:nvPr/>
            </p:nvSpPr>
            <p:spPr>
              <a:xfrm>
                <a:off x="11437339" y="1888140"/>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7" name="Google Shape;377;p5"/>
              <p:cNvSpPr/>
              <p:nvPr/>
            </p:nvSpPr>
            <p:spPr>
              <a:xfrm>
                <a:off x="11767131" y="1507173"/>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8" name="Google Shape;378;p5"/>
              <p:cNvSpPr/>
              <p:nvPr/>
            </p:nvSpPr>
            <p:spPr>
              <a:xfrm>
                <a:off x="11602235" y="1711210"/>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9" name="Google Shape;379;p5"/>
              <p:cNvSpPr/>
              <p:nvPr/>
            </p:nvSpPr>
            <p:spPr>
              <a:xfrm>
                <a:off x="11277203" y="1655341"/>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0" name="Google Shape;380;p5"/>
              <p:cNvSpPr/>
              <p:nvPr/>
            </p:nvSpPr>
            <p:spPr>
              <a:xfrm>
                <a:off x="11823066" y="2009266"/>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1" name="Google Shape;381;p5"/>
              <p:cNvSpPr/>
              <p:nvPr/>
            </p:nvSpPr>
            <p:spPr>
              <a:xfrm>
                <a:off x="11493207" y="1832271"/>
                <a:ext cx="453960" cy="19835"/>
              </a:xfrm>
              <a:custGeom>
                <a:rect b="b" l="l" r="r" t="t"/>
                <a:pathLst>
                  <a:path extrusionOk="0" h="19835" w="453960">
                    <a:moveTo>
                      <a:pt x="0" y="0"/>
                    </a:moveTo>
                    <a:lnTo>
                      <a:pt x="453961" y="0"/>
                    </a:lnTo>
                    <a:lnTo>
                      <a:pt x="45396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2" name="Google Shape;382;p5"/>
              <p:cNvSpPr/>
              <p:nvPr/>
            </p:nvSpPr>
            <p:spPr>
              <a:xfrm>
                <a:off x="11386759" y="1781691"/>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3" name="Google Shape;383;p5"/>
              <p:cNvSpPr/>
              <p:nvPr/>
            </p:nvSpPr>
            <p:spPr>
              <a:xfrm>
                <a:off x="11716551" y="1958687"/>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4" name="Google Shape;384;p5"/>
              <p:cNvSpPr/>
              <p:nvPr/>
            </p:nvSpPr>
            <p:spPr>
              <a:xfrm>
                <a:off x="11551655" y="1604695"/>
                <a:ext cx="120993" cy="121060"/>
              </a:xfrm>
              <a:custGeom>
                <a:rect b="b" l="l" r="r" t="t"/>
                <a:pathLst>
                  <a:path extrusionOk="0" h="121060" w="120993">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5" name="Google Shape;385;p5"/>
              <p:cNvSpPr/>
              <p:nvPr/>
            </p:nvSpPr>
            <p:spPr>
              <a:xfrm>
                <a:off x="11734799" y="535780"/>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6" name="Google Shape;386;p5"/>
              <p:cNvSpPr/>
              <p:nvPr/>
            </p:nvSpPr>
            <p:spPr>
              <a:xfrm>
                <a:off x="11463124" y="264104"/>
                <a:ext cx="664344" cy="664345"/>
              </a:xfrm>
              <a:custGeom>
                <a:rect b="b" l="l" r="r" t="t"/>
                <a:pathLst>
                  <a:path extrusionOk="0" h="664345" w="664344">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7" name="Google Shape;387;p5"/>
              <p:cNvSpPr/>
              <p:nvPr/>
            </p:nvSpPr>
            <p:spPr>
              <a:xfrm>
                <a:off x="7150105" y="2856161"/>
                <a:ext cx="4990587" cy="3734031"/>
              </a:xfrm>
              <a:custGeom>
                <a:rect b="b" l="l" r="r" t="t"/>
                <a:pathLst>
                  <a:path extrusionOk="0" h="3734031" w="4990587">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8" name="Google Shape;388;p5"/>
              <p:cNvSpPr/>
              <p:nvPr/>
            </p:nvSpPr>
            <p:spPr>
              <a:xfrm>
                <a:off x="7029045" y="6519711"/>
                <a:ext cx="121060" cy="120994"/>
              </a:xfrm>
              <a:custGeom>
                <a:rect b="b" l="l" r="r" t="t"/>
                <a:pathLst>
                  <a:path extrusionOk="0" h="120994" w="12106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9" name="Google Shape;389;p5"/>
              <p:cNvSpPr/>
              <p:nvPr/>
            </p:nvSpPr>
            <p:spPr>
              <a:xfrm>
                <a:off x="12069022" y="2735100"/>
                <a:ext cx="121060" cy="120994"/>
              </a:xfrm>
              <a:custGeom>
                <a:rect b="b" l="l" r="r" t="t"/>
                <a:pathLst>
                  <a:path extrusionOk="0" h="120994" w="12106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0" name="Google Shape;390;p5"/>
              <p:cNvSpPr/>
              <p:nvPr/>
            </p:nvSpPr>
            <p:spPr>
              <a:xfrm>
                <a:off x="7169941" y="261658"/>
                <a:ext cx="4117179" cy="6318550"/>
              </a:xfrm>
              <a:custGeom>
                <a:rect b="b" l="l" r="r" t="t"/>
                <a:pathLst>
                  <a:path extrusionOk="0" h="6318550" w="4117179">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1" name="Google Shape;391;p5"/>
              <p:cNvSpPr/>
              <p:nvPr/>
            </p:nvSpPr>
            <p:spPr>
              <a:xfrm>
                <a:off x="7058202" y="215707"/>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2" name="Google Shape;392;p5"/>
              <p:cNvSpPr/>
              <p:nvPr/>
            </p:nvSpPr>
            <p:spPr>
              <a:xfrm>
                <a:off x="10141112" y="264104"/>
                <a:ext cx="1673755" cy="19835"/>
              </a:xfrm>
              <a:custGeom>
                <a:rect b="b" l="l" r="r" t="t"/>
                <a:pathLst>
                  <a:path extrusionOk="0" h="19835" w="1673755">
                    <a:moveTo>
                      <a:pt x="0" y="0"/>
                    </a:moveTo>
                    <a:lnTo>
                      <a:pt x="1673756" y="0"/>
                    </a:lnTo>
                    <a:lnTo>
                      <a:pt x="1673756"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93" name="Google Shape;393;p5"/>
            <p:cNvGrpSpPr/>
            <p:nvPr/>
          </p:nvGrpSpPr>
          <p:grpSpPr>
            <a:xfrm rot="-5400000">
              <a:off x="4542463" y="109238"/>
              <a:ext cx="59100" cy="384850"/>
              <a:chOff x="1263425" y="3257275"/>
              <a:chExt cx="59100" cy="384850"/>
            </a:xfrm>
          </p:grpSpPr>
          <p:sp>
            <p:nvSpPr>
              <p:cNvPr id="394" name="Google Shape;394;p5"/>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95" name="Google Shape;395;p5"/>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96" name="Google Shape;396;p5"/>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397" name="Google Shape;397;p5"/>
            <p:cNvGrpSpPr/>
            <p:nvPr/>
          </p:nvGrpSpPr>
          <p:grpSpPr>
            <a:xfrm rot="-5400000">
              <a:off x="4553050" y="4649063"/>
              <a:ext cx="59100" cy="384850"/>
              <a:chOff x="1263425" y="3257275"/>
              <a:chExt cx="59100" cy="384850"/>
            </a:xfrm>
          </p:grpSpPr>
          <p:sp>
            <p:nvSpPr>
              <p:cNvPr id="398" name="Google Shape;398;p5"/>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99" name="Google Shape;399;p5"/>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400" name="Google Shape;400;p5"/>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sp>
        <p:nvSpPr>
          <p:cNvPr id="401" name="Google Shape;401;p5"/>
          <p:cNvSpPr txBox="1"/>
          <p:nvPr>
            <p:ph type="title"/>
          </p:nvPr>
        </p:nvSpPr>
        <p:spPr>
          <a:xfrm>
            <a:off x="4495625" y="787638"/>
            <a:ext cx="2648100" cy="1082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2" name="Google Shape;402;p5"/>
          <p:cNvSpPr txBox="1"/>
          <p:nvPr>
            <p:ph idx="1" type="subTitle"/>
          </p:nvPr>
        </p:nvSpPr>
        <p:spPr>
          <a:xfrm>
            <a:off x="4495625" y="1944138"/>
            <a:ext cx="3600600" cy="241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
        <p:nvSpPr>
          <p:cNvPr id="403" name="Google Shape;403;p5"/>
          <p:cNvSpPr/>
          <p:nvPr>
            <p:ph idx="2" type="pic"/>
          </p:nvPr>
        </p:nvSpPr>
        <p:spPr>
          <a:xfrm flipH="1">
            <a:off x="981575" y="754200"/>
            <a:ext cx="3217200" cy="3635100"/>
          </a:xfrm>
          <a:prstGeom prst="round1Rect">
            <a:avLst>
              <a:gd fmla="val 16667" name="adj"/>
            </a:avLst>
          </a:prstGeom>
          <a:noFill/>
          <a:ln cap="flat" cmpd="sng" w="19050">
            <a:solidFill>
              <a:schemeClr val="lt2"/>
            </a:solidFill>
            <a:prstDash val="solid"/>
            <a:round/>
            <a:headEnd len="sm" w="sm" type="none"/>
            <a:tailEnd len="sm" w="sm" type="none"/>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4" name="Shape 404"/>
        <p:cNvGrpSpPr/>
        <p:nvPr/>
      </p:nvGrpSpPr>
      <p:grpSpPr>
        <a:xfrm>
          <a:off x="0" y="0"/>
          <a:ext cx="0" cy="0"/>
          <a:chOff x="0" y="0"/>
          <a:chExt cx="0" cy="0"/>
        </a:xfrm>
      </p:grpSpPr>
      <p:sp>
        <p:nvSpPr>
          <p:cNvPr id="405" name="Google Shape;405;p6"/>
          <p:cNvSpPr txBox="1"/>
          <p:nvPr>
            <p:ph type="title"/>
          </p:nvPr>
        </p:nvSpPr>
        <p:spPr>
          <a:xfrm>
            <a:off x="2380200" y="3565450"/>
            <a:ext cx="4383600" cy="84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06" name="Google Shape;406;p6"/>
          <p:cNvSpPr txBox="1"/>
          <p:nvPr>
            <p:ph idx="2" type="title"/>
          </p:nvPr>
        </p:nvSpPr>
        <p:spPr>
          <a:xfrm>
            <a:off x="961200" y="3622275"/>
            <a:ext cx="1235700" cy="841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48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407" name="Google Shape;407;p6"/>
          <p:cNvSpPr/>
          <p:nvPr>
            <p:ph idx="3" type="pic"/>
          </p:nvPr>
        </p:nvSpPr>
        <p:spPr>
          <a:xfrm>
            <a:off x="1039975" y="618150"/>
            <a:ext cx="7036800" cy="2637900"/>
          </a:xfrm>
          <a:prstGeom prst="round1Rect">
            <a:avLst>
              <a:gd fmla="val 16667" name="adj"/>
            </a:avLst>
          </a:prstGeom>
          <a:noFill/>
          <a:ln cap="flat" cmpd="sng" w="19050">
            <a:solidFill>
              <a:schemeClr val="lt2"/>
            </a:solidFill>
            <a:prstDash val="solid"/>
            <a:round/>
            <a:headEnd len="sm" w="sm" type="none"/>
            <a:tailEnd len="sm" w="sm" type="none"/>
          </a:ln>
        </p:spPr>
      </p:sp>
      <p:grpSp>
        <p:nvGrpSpPr>
          <p:cNvPr id="408" name="Google Shape;408;p6"/>
          <p:cNvGrpSpPr/>
          <p:nvPr/>
        </p:nvGrpSpPr>
        <p:grpSpPr>
          <a:xfrm>
            <a:off x="132950" y="288834"/>
            <a:ext cx="8878100" cy="4565827"/>
            <a:chOff x="132949" y="231750"/>
            <a:chExt cx="8878100" cy="4680019"/>
          </a:xfrm>
        </p:grpSpPr>
        <p:grpSp>
          <p:nvGrpSpPr>
            <p:cNvPr id="409" name="Google Shape;409;p6"/>
            <p:cNvGrpSpPr/>
            <p:nvPr/>
          </p:nvGrpSpPr>
          <p:grpSpPr>
            <a:xfrm>
              <a:off x="132949" y="231800"/>
              <a:ext cx="3208658" cy="4679969"/>
              <a:chOff x="0" y="215773"/>
              <a:chExt cx="5161103" cy="6424999"/>
            </a:xfrm>
          </p:grpSpPr>
          <p:sp>
            <p:nvSpPr>
              <p:cNvPr id="410" name="Google Shape;410;p6"/>
              <p:cNvSpPr/>
              <p:nvPr/>
            </p:nvSpPr>
            <p:spPr>
              <a:xfrm>
                <a:off x="56001" y="276204"/>
                <a:ext cx="865142" cy="1080486"/>
              </a:xfrm>
              <a:custGeom>
                <a:rect b="b" l="l" r="r" t="t"/>
                <a:pathLst>
                  <a:path extrusionOk="0" h="1080486" w="865142">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11" name="Google Shape;411;p6"/>
              <p:cNvGrpSpPr/>
              <p:nvPr/>
            </p:nvGrpSpPr>
            <p:grpSpPr>
              <a:xfrm>
                <a:off x="219442" y="513234"/>
                <a:ext cx="544011" cy="544011"/>
                <a:chOff x="219442" y="513234"/>
                <a:chExt cx="544011" cy="544011"/>
              </a:xfrm>
            </p:grpSpPr>
            <p:sp>
              <p:nvSpPr>
                <p:cNvPr id="412" name="Google Shape;412;p6"/>
                <p:cNvSpPr/>
                <p:nvPr/>
              </p:nvSpPr>
              <p:spPr>
                <a:xfrm>
                  <a:off x="219442" y="513234"/>
                  <a:ext cx="544011" cy="544011"/>
                </a:xfrm>
                <a:custGeom>
                  <a:rect b="b" l="l" r="r" t="t"/>
                  <a:pathLst>
                    <a:path extrusionOk="0" h="544011" w="544011">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3" name="Google Shape;413;p6"/>
                <p:cNvSpPr/>
                <p:nvPr/>
              </p:nvSpPr>
              <p:spPr>
                <a:xfrm>
                  <a:off x="613699" y="521035"/>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4" name="Google Shape;414;p6"/>
                <p:cNvSpPr/>
                <p:nvPr/>
              </p:nvSpPr>
              <p:spPr>
                <a:xfrm>
                  <a:off x="353594" y="681898"/>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5" name="Google Shape;415;p6"/>
                <p:cNvSpPr/>
                <p:nvPr/>
              </p:nvSpPr>
              <p:spPr>
                <a:xfrm>
                  <a:off x="483646" y="521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6" name="Google Shape;416;p6"/>
                <p:cNvSpPr/>
                <p:nvPr/>
              </p:nvSpPr>
              <p:spPr>
                <a:xfrm>
                  <a:off x="527680" y="916945"/>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7" name="Google Shape;417;p6"/>
                <p:cNvSpPr/>
                <p:nvPr/>
              </p:nvSpPr>
              <p:spPr>
                <a:xfrm>
                  <a:off x="227244" y="637798"/>
                  <a:ext cx="97919" cy="15669"/>
                </a:xfrm>
                <a:custGeom>
                  <a:rect b="b" l="l" r="r" t="t"/>
                  <a:pathLst>
                    <a:path extrusionOk="0" h="15669" w="97919">
                      <a:moveTo>
                        <a:pt x="0" y="0"/>
                      </a:moveTo>
                      <a:lnTo>
                        <a:pt x="97919" y="0"/>
                      </a:lnTo>
                      <a:lnTo>
                        <a:pt x="97919"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8" name="Google Shape;418;p6"/>
                <p:cNvSpPr/>
                <p:nvPr/>
              </p:nvSpPr>
              <p:spPr>
                <a:xfrm>
                  <a:off x="227244" y="777372"/>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9" name="Google Shape;419;p6"/>
                <p:cNvSpPr/>
                <p:nvPr/>
              </p:nvSpPr>
              <p:spPr>
                <a:xfrm>
                  <a:off x="573764" y="737503"/>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0" name="Google Shape;420;p6"/>
                <p:cNvSpPr/>
                <p:nvPr/>
              </p:nvSpPr>
              <p:spPr>
                <a:xfrm>
                  <a:off x="313659" y="597930"/>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1" name="Google Shape;421;p6"/>
                <p:cNvSpPr/>
                <p:nvPr/>
              </p:nvSpPr>
              <p:spPr>
                <a:xfrm>
                  <a:off x="443712" y="877076"/>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22" name="Google Shape;422;p6"/>
              <p:cNvSpPr/>
              <p:nvPr/>
            </p:nvSpPr>
            <p:spPr>
              <a:xfrm>
                <a:off x="62612" y="4538048"/>
                <a:ext cx="859258" cy="2046854"/>
              </a:xfrm>
              <a:custGeom>
                <a:rect b="b" l="l" r="r" t="t"/>
                <a:pathLst>
                  <a:path extrusionOk="0" h="2046854" w="859258">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3" name="Google Shape;423;p6"/>
              <p:cNvSpPr/>
              <p:nvPr/>
            </p:nvSpPr>
            <p:spPr>
              <a:xfrm>
                <a:off x="747454" y="5595129"/>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4" name="Google Shape;424;p6"/>
              <p:cNvSpPr/>
              <p:nvPr/>
            </p:nvSpPr>
            <p:spPr>
              <a:xfrm>
                <a:off x="701502" y="549687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5" name="Google Shape;425;p6"/>
              <p:cNvSpPr/>
              <p:nvPr/>
            </p:nvSpPr>
            <p:spPr>
              <a:xfrm>
                <a:off x="786727" y="2366960"/>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6" name="Google Shape;426;p6"/>
              <p:cNvSpPr/>
              <p:nvPr/>
            </p:nvSpPr>
            <p:spPr>
              <a:xfrm>
                <a:off x="57852" y="2189568"/>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7" name="Google Shape;427;p6"/>
              <p:cNvSpPr/>
              <p:nvPr/>
            </p:nvSpPr>
            <p:spPr>
              <a:xfrm>
                <a:off x="786727" y="2143616"/>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8" name="Google Shape;428;p6"/>
              <p:cNvSpPr/>
              <p:nvPr/>
            </p:nvSpPr>
            <p:spPr>
              <a:xfrm>
                <a:off x="57852" y="1966290"/>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9" name="Google Shape;429;p6"/>
              <p:cNvSpPr/>
              <p:nvPr/>
            </p:nvSpPr>
            <p:spPr>
              <a:xfrm>
                <a:off x="786727" y="192033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0" name="Google Shape;430;p6"/>
              <p:cNvSpPr/>
              <p:nvPr/>
            </p:nvSpPr>
            <p:spPr>
              <a:xfrm>
                <a:off x="61885" y="1743012"/>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1" name="Google Shape;431;p6"/>
              <p:cNvSpPr/>
              <p:nvPr/>
            </p:nvSpPr>
            <p:spPr>
              <a:xfrm>
                <a:off x="786727" y="1697061"/>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2" name="Google Shape;432;p6"/>
              <p:cNvSpPr/>
              <p:nvPr/>
            </p:nvSpPr>
            <p:spPr>
              <a:xfrm>
                <a:off x="61885" y="2412911"/>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3" name="Google Shape;433;p6"/>
              <p:cNvSpPr/>
              <p:nvPr/>
            </p:nvSpPr>
            <p:spPr>
              <a:xfrm>
                <a:off x="232996" y="4669357"/>
                <a:ext cx="689866" cy="689866"/>
              </a:xfrm>
              <a:custGeom>
                <a:rect b="b" l="l" r="r" t="t"/>
                <a:pathLst>
                  <a:path extrusionOk="0" h="689866" w="689866">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4" name="Google Shape;434;p6"/>
              <p:cNvSpPr/>
              <p:nvPr/>
            </p:nvSpPr>
            <p:spPr>
              <a:xfrm>
                <a:off x="732908" y="4679275"/>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5" name="Google Shape;435;p6"/>
              <p:cNvSpPr/>
              <p:nvPr/>
            </p:nvSpPr>
            <p:spPr>
              <a:xfrm>
                <a:off x="403116" y="4883246"/>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6" name="Google Shape;436;p6"/>
              <p:cNvSpPr/>
              <p:nvPr/>
            </p:nvSpPr>
            <p:spPr>
              <a:xfrm>
                <a:off x="568012" y="4679275"/>
                <a:ext cx="19835" cy="465993"/>
              </a:xfrm>
              <a:custGeom>
                <a:rect b="b" l="l" r="r" t="t"/>
                <a:pathLst>
                  <a:path extrusionOk="0" h="465993" w="19835">
                    <a:moveTo>
                      <a:pt x="0" y="0"/>
                    </a:moveTo>
                    <a:lnTo>
                      <a:pt x="19835" y="0"/>
                    </a:lnTo>
                    <a:lnTo>
                      <a:pt x="19835" y="465993"/>
                    </a:lnTo>
                    <a:lnTo>
                      <a:pt x="0" y="46599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7" name="Google Shape;437;p6"/>
              <p:cNvSpPr/>
              <p:nvPr/>
            </p:nvSpPr>
            <p:spPr>
              <a:xfrm>
                <a:off x="623881" y="5181302"/>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8" name="Google Shape;438;p6"/>
              <p:cNvSpPr/>
              <p:nvPr/>
            </p:nvSpPr>
            <p:spPr>
              <a:xfrm>
                <a:off x="242914" y="4827377"/>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9" name="Google Shape;439;p6"/>
              <p:cNvSpPr/>
              <p:nvPr/>
            </p:nvSpPr>
            <p:spPr>
              <a:xfrm>
                <a:off x="242914" y="5004373"/>
                <a:ext cx="453960" cy="19835"/>
              </a:xfrm>
              <a:custGeom>
                <a:rect b="b" l="l" r="r" t="t"/>
                <a:pathLst>
                  <a:path extrusionOk="0" h="19835" w="453960">
                    <a:moveTo>
                      <a:pt x="0" y="0"/>
                    </a:moveTo>
                    <a:lnTo>
                      <a:pt x="453960" y="0"/>
                    </a:lnTo>
                    <a:lnTo>
                      <a:pt x="45396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0" name="Google Shape;440;p6"/>
              <p:cNvSpPr/>
              <p:nvPr/>
            </p:nvSpPr>
            <p:spPr>
              <a:xfrm>
                <a:off x="682328" y="4953727"/>
                <a:ext cx="120994" cy="121060"/>
              </a:xfrm>
              <a:custGeom>
                <a:rect b="b" l="l" r="r" t="t"/>
                <a:pathLst>
                  <a:path extrusionOk="0" h="121060" w="120994">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1" name="Google Shape;441;p6"/>
              <p:cNvSpPr/>
              <p:nvPr/>
            </p:nvSpPr>
            <p:spPr>
              <a:xfrm>
                <a:off x="352536" y="4776731"/>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2" name="Google Shape;442;p6"/>
              <p:cNvSpPr/>
              <p:nvPr/>
            </p:nvSpPr>
            <p:spPr>
              <a:xfrm>
                <a:off x="517432" y="5130722"/>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3" name="Google Shape;443;p6"/>
              <p:cNvSpPr/>
              <p:nvPr/>
            </p:nvSpPr>
            <p:spPr>
              <a:xfrm>
                <a:off x="334288" y="6199638"/>
                <a:ext cx="120994" cy="121060"/>
              </a:xfrm>
              <a:custGeom>
                <a:rect b="b" l="l" r="r" t="t"/>
                <a:pathLst>
                  <a:path extrusionOk="0" h="121060" w="120994">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4" name="Google Shape;444;p6"/>
              <p:cNvSpPr/>
              <p:nvPr/>
            </p:nvSpPr>
            <p:spPr>
              <a:xfrm>
                <a:off x="62612" y="5928029"/>
                <a:ext cx="664344" cy="664345"/>
              </a:xfrm>
              <a:custGeom>
                <a:rect b="b" l="l" r="r" t="t"/>
                <a:pathLst>
                  <a:path extrusionOk="0" h="664345" w="664344">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5" name="Google Shape;445;p6"/>
              <p:cNvSpPr/>
              <p:nvPr/>
            </p:nvSpPr>
            <p:spPr>
              <a:xfrm>
                <a:off x="49389" y="266286"/>
                <a:ext cx="4990587" cy="3734031"/>
              </a:xfrm>
              <a:custGeom>
                <a:rect b="b" l="l" r="r" t="t"/>
                <a:pathLst>
                  <a:path extrusionOk="0" h="3734031" w="4990587">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6" name="Google Shape;446;p6"/>
              <p:cNvSpPr/>
              <p:nvPr/>
            </p:nvSpPr>
            <p:spPr>
              <a:xfrm>
                <a:off x="5040043" y="215773"/>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7" name="Google Shape;447;p6"/>
              <p:cNvSpPr/>
              <p:nvPr/>
            </p:nvSpPr>
            <p:spPr>
              <a:xfrm>
                <a:off x="0" y="4000384"/>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8" name="Google Shape;448;p6"/>
              <p:cNvSpPr/>
              <p:nvPr/>
            </p:nvSpPr>
            <p:spPr>
              <a:xfrm>
                <a:off x="903027" y="276204"/>
                <a:ext cx="4117180" cy="6318616"/>
              </a:xfrm>
              <a:custGeom>
                <a:rect b="b" l="l" r="r" t="t"/>
                <a:pathLst>
                  <a:path extrusionOk="0" h="6318616" w="411718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9" name="Google Shape;449;p6"/>
              <p:cNvSpPr/>
              <p:nvPr/>
            </p:nvSpPr>
            <p:spPr>
              <a:xfrm>
                <a:off x="5020207" y="6529034"/>
                <a:ext cx="111738" cy="111738"/>
              </a:xfrm>
              <a:custGeom>
                <a:rect b="b" l="l" r="r" t="t"/>
                <a:pathLst>
                  <a:path extrusionOk="0" h="111738" w="111738">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0" name="Google Shape;450;p6"/>
              <p:cNvSpPr/>
              <p:nvPr/>
            </p:nvSpPr>
            <p:spPr>
              <a:xfrm>
                <a:off x="375280" y="6572539"/>
                <a:ext cx="1673755" cy="19835"/>
              </a:xfrm>
              <a:custGeom>
                <a:rect b="b" l="l" r="r" t="t"/>
                <a:pathLst>
                  <a:path extrusionOk="0" h="19835" w="1673755">
                    <a:moveTo>
                      <a:pt x="0" y="0"/>
                    </a:moveTo>
                    <a:lnTo>
                      <a:pt x="1673755" y="0"/>
                    </a:lnTo>
                    <a:lnTo>
                      <a:pt x="1673755"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51" name="Google Shape;451;p6"/>
            <p:cNvGrpSpPr/>
            <p:nvPr/>
          </p:nvGrpSpPr>
          <p:grpSpPr>
            <a:xfrm>
              <a:off x="5802433" y="231750"/>
              <a:ext cx="3208617" cy="4679969"/>
              <a:chOff x="7029045" y="215707"/>
              <a:chExt cx="5161037" cy="6424998"/>
            </a:xfrm>
          </p:grpSpPr>
          <p:sp>
            <p:nvSpPr>
              <p:cNvPr id="452" name="Google Shape;452;p6"/>
              <p:cNvSpPr/>
              <p:nvPr/>
            </p:nvSpPr>
            <p:spPr>
              <a:xfrm>
                <a:off x="11268938" y="5499788"/>
                <a:ext cx="865142" cy="1080420"/>
              </a:xfrm>
              <a:custGeom>
                <a:rect b="b" l="l" r="r" t="t"/>
                <a:pathLst>
                  <a:path extrusionOk="0" h="1080420" w="865142">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53" name="Google Shape;453;p6"/>
              <p:cNvGrpSpPr/>
              <p:nvPr/>
            </p:nvGrpSpPr>
            <p:grpSpPr>
              <a:xfrm>
                <a:off x="11426627" y="5799233"/>
                <a:ext cx="544011" cy="544012"/>
                <a:chOff x="11426627" y="5799233"/>
                <a:chExt cx="544011" cy="544012"/>
              </a:xfrm>
            </p:grpSpPr>
            <p:sp>
              <p:nvSpPr>
                <p:cNvPr id="454" name="Google Shape;454;p6"/>
                <p:cNvSpPr/>
                <p:nvPr/>
              </p:nvSpPr>
              <p:spPr>
                <a:xfrm>
                  <a:off x="11426627" y="5799233"/>
                  <a:ext cx="544011" cy="544012"/>
                </a:xfrm>
                <a:custGeom>
                  <a:rect b="b" l="l" r="r" t="t"/>
                  <a:pathLst>
                    <a:path extrusionOk="0" h="544012" w="544011">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5" name="Google Shape;455;p6"/>
                <p:cNvSpPr/>
                <p:nvPr/>
              </p:nvSpPr>
              <p:spPr>
                <a:xfrm>
                  <a:off x="11560779" y="6107537"/>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6" name="Google Shape;456;p6"/>
                <p:cNvSpPr/>
                <p:nvPr/>
              </p:nvSpPr>
              <p:spPr>
                <a:xfrm>
                  <a:off x="11820884" y="5807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7" name="Google Shape;457;p6"/>
                <p:cNvSpPr/>
                <p:nvPr/>
              </p:nvSpPr>
              <p:spPr>
                <a:xfrm>
                  <a:off x="11690832" y="5967964"/>
                  <a:ext cx="15669" cy="367545"/>
                </a:xfrm>
                <a:custGeom>
                  <a:rect b="b" l="l" r="r" t="t"/>
                  <a:pathLst>
                    <a:path extrusionOk="0" h="367545" w="15669">
                      <a:moveTo>
                        <a:pt x="0" y="0"/>
                      </a:moveTo>
                      <a:lnTo>
                        <a:pt x="15669" y="0"/>
                      </a:lnTo>
                      <a:lnTo>
                        <a:pt x="15669"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8" name="Google Shape;458;p6"/>
                <p:cNvSpPr/>
                <p:nvPr/>
              </p:nvSpPr>
              <p:spPr>
                <a:xfrm>
                  <a:off x="11434429" y="5923864"/>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9" name="Google Shape;459;p6"/>
                <p:cNvSpPr/>
                <p:nvPr/>
              </p:nvSpPr>
              <p:spPr>
                <a:xfrm>
                  <a:off x="11864918" y="6203010"/>
                  <a:ext cx="97919" cy="15669"/>
                </a:xfrm>
                <a:custGeom>
                  <a:rect b="b" l="l" r="r" t="t"/>
                  <a:pathLst>
                    <a:path extrusionOk="0" h="15669" w="97919">
                      <a:moveTo>
                        <a:pt x="0" y="0"/>
                      </a:moveTo>
                      <a:lnTo>
                        <a:pt x="97920" y="0"/>
                      </a:lnTo>
                      <a:lnTo>
                        <a:pt x="97920"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0" name="Google Shape;460;p6"/>
                <p:cNvSpPr/>
                <p:nvPr/>
              </p:nvSpPr>
              <p:spPr>
                <a:xfrm>
                  <a:off x="11604813" y="6063437"/>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1" name="Google Shape;461;p6"/>
                <p:cNvSpPr/>
                <p:nvPr/>
              </p:nvSpPr>
              <p:spPr>
                <a:xfrm>
                  <a:off x="11520844" y="6023502"/>
                  <a:ext cx="95473" cy="95473"/>
                </a:xfrm>
                <a:custGeom>
                  <a:rect b="b" l="l" r="r" t="t"/>
                  <a:pathLst>
                    <a:path extrusionOk="0" h="95473" w="95473">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2" name="Google Shape;462;p6"/>
                <p:cNvSpPr/>
                <p:nvPr/>
              </p:nvSpPr>
              <p:spPr>
                <a:xfrm>
                  <a:off x="11780949" y="6163076"/>
                  <a:ext cx="95473" cy="95473"/>
                </a:xfrm>
                <a:custGeom>
                  <a:rect b="b" l="l" r="r" t="t"/>
                  <a:pathLst>
                    <a:path extrusionOk="0" h="95473" w="95473">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3" name="Google Shape;463;p6"/>
                <p:cNvSpPr/>
                <p:nvPr/>
              </p:nvSpPr>
              <p:spPr>
                <a:xfrm>
                  <a:off x="11650897" y="5883929"/>
                  <a:ext cx="95472" cy="95473"/>
                </a:xfrm>
                <a:custGeom>
                  <a:rect b="b" l="l" r="r" t="t"/>
                  <a:pathLst>
                    <a:path extrusionOk="0" h="95473" w="95472">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64" name="Google Shape;464;p6"/>
              <p:cNvSpPr/>
              <p:nvPr/>
            </p:nvSpPr>
            <p:spPr>
              <a:xfrm>
                <a:off x="11268145" y="271575"/>
                <a:ext cx="859258" cy="2046854"/>
              </a:xfrm>
              <a:custGeom>
                <a:rect b="b" l="l" r="r" t="t"/>
                <a:pathLst>
                  <a:path extrusionOk="0" h="2046854" w="859258">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5" name="Google Shape;465;p6"/>
              <p:cNvSpPr/>
              <p:nvPr/>
            </p:nvSpPr>
            <p:spPr>
              <a:xfrm>
                <a:off x="11422793" y="271575"/>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6" name="Google Shape;466;p6"/>
              <p:cNvSpPr/>
              <p:nvPr/>
            </p:nvSpPr>
            <p:spPr>
              <a:xfrm>
                <a:off x="11376841" y="1247861"/>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7" name="Google Shape;467;p6"/>
              <p:cNvSpPr/>
              <p:nvPr/>
            </p:nvSpPr>
            <p:spPr>
              <a:xfrm>
                <a:off x="11291616" y="4377780"/>
                <a:ext cx="111738" cy="111738"/>
              </a:xfrm>
              <a:custGeom>
                <a:rect b="b" l="l" r="r" t="t"/>
                <a:pathLst>
                  <a:path extrusionOk="0" h="111738"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8" name="Google Shape;468;p6"/>
              <p:cNvSpPr/>
              <p:nvPr/>
            </p:nvSpPr>
            <p:spPr>
              <a:xfrm>
                <a:off x="11389866" y="4647076"/>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9" name="Google Shape;469;p6"/>
              <p:cNvSpPr/>
              <p:nvPr/>
            </p:nvSpPr>
            <p:spPr>
              <a:xfrm>
                <a:off x="11291616" y="4601124"/>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0" name="Google Shape;470;p6"/>
              <p:cNvSpPr/>
              <p:nvPr/>
            </p:nvSpPr>
            <p:spPr>
              <a:xfrm>
                <a:off x="11389866" y="4870353"/>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1" name="Google Shape;471;p6"/>
              <p:cNvSpPr/>
              <p:nvPr/>
            </p:nvSpPr>
            <p:spPr>
              <a:xfrm>
                <a:off x="11291616" y="4824402"/>
                <a:ext cx="111738" cy="111738"/>
              </a:xfrm>
              <a:custGeom>
                <a:rect b="b" l="l" r="r" t="t"/>
                <a:pathLst>
                  <a:path extrusionOk="0" h="111738" w="111738">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2" name="Google Shape;472;p6"/>
              <p:cNvSpPr/>
              <p:nvPr/>
            </p:nvSpPr>
            <p:spPr>
              <a:xfrm>
                <a:off x="11389866" y="5093631"/>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3" name="Google Shape;473;p6"/>
              <p:cNvSpPr/>
              <p:nvPr/>
            </p:nvSpPr>
            <p:spPr>
              <a:xfrm>
                <a:off x="11291616" y="5047679"/>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4" name="Google Shape;474;p6"/>
              <p:cNvSpPr/>
              <p:nvPr/>
            </p:nvSpPr>
            <p:spPr>
              <a:xfrm>
                <a:off x="11389866" y="4423798"/>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5" name="Google Shape;475;p6"/>
              <p:cNvSpPr/>
              <p:nvPr/>
            </p:nvSpPr>
            <p:spPr>
              <a:xfrm>
                <a:off x="11267285" y="1497255"/>
                <a:ext cx="689865" cy="689866"/>
              </a:xfrm>
              <a:custGeom>
                <a:rect b="b" l="l" r="r" t="t"/>
                <a:pathLst>
                  <a:path extrusionOk="0" h="689866" w="689865">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6" name="Google Shape;476;p6"/>
              <p:cNvSpPr/>
              <p:nvPr/>
            </p:nvSpPr>
            <p:spPr>
              <a:xfrm>
                <a:off x="11437339" y="1888140"/>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7" name="Google Shape;477;p6"/>
              <p:cNvSpPr/>
              <p:nvPr/>
            </p:nvSpPr>
            <p:spPr>
              <a:xfrm>
                <a:off x="11767131" y="1507173"/>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8" name="Google Shape;478;p6"/>
              <p:cNvSpPr/>
              <p:nvPr/>
            </p:nvSpPr>
            <p:spPr>
              <a:xfrm>
                <a:off x="11602235" y="1711210"/>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9" name="Google Shape;479;p6"/>
              <p:cNvSpPr/>
              <p:nvPr/>
            </p:nvSpPr>
            <p:spPr>
              <a:xfrm>
                <a:off x="11277203" y="1655341"/>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0" name="Google Shape;480;p6"/>
              <p:cNvSpPr/>
              <p:nvPr/>
            </p:nvSpPr>
            <p:spPr>
              <a:xfrm>
                <a:off x="11823066" y="2009266"/>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1" name="Google Shape;481;p6"/>
              <p:cNvSpPr/>
              <p:nvPr/>
            </p:nvSpPr>
            <p:spPr>
              <a:xfrm>
                <a:off x="11493207" y="1832271"/>
                <a:ext cx="453960" cy="19835"/>
              </a:xfrm>
              <a:custGeom>
                <a:rect b="b" l="l" r="r" t="t"/>
                <a:pathLst>
                  <a:path extrusionOk="0" h="19835" w="453960">
                    <a:moveTo>
                      <a:pt x="0" y="0"/>
                    </a:moveTo>
                    <a:lnTo>
                      <a:pt x="453961" y="0"/>
                    </a:lnTo>
                    <a:lnTo>
                      <a:pt x="45396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2" name="Google Shape;482;p6"/>
              <p:cNvSpPr/>
              <p:nvPr/>
            </p:nvSpPr>
            <p:spPr>
              <a:xfrm>
                <a:off x="11386759" y="1781691"/>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3" name="Google Shape;483;p6"/>
              <p:cNvSpPr/>
              <p:nvPr/>
            </p:nvSpPr>
            <p:spPr>
              <a:xfrm>
                <a:off x="11716551" y="1958687"/>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4" name="Google Shape;484;p6"/>
              <p:cNvSpPr/>
              <p:nvPr/>
            </p:nvSpPr>
            <p:spPr>
              <a:xfrm>
                <a:off x="11551655" y="1604695"/>
                <a:ext cx="120993" cy="121060"/>
              </a:xfrm>
              <a:custGeom>
                <a:rect b="b" l="l" r="r" t="t"/>
                <a:pathLst>
                  <a:path extrusionOk="0" h="121060" w="120993">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5" name="Google Shape;485;p6"/>
              <p:cNvSpPr/>
              <p:nvPr/>
            </p:nvSpPr>
            <p:spPr>
              <a:xfrm>
                <a:off x="11734799" y="535780"/>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6" name="Google Shape;486;p6"/>
              <p:cNvSpPr/>
              <p:nvPr/>
            </p:nvSpPr>
            <p:spPr>
              <a:xfrm>
                <a:off x="11463124" y="264104"/>
                <a:ext cx="664344" cy="664345"/>
              </a:xfrm>
              <a:custGeom>
                <a:rect b="b" l="l" r="r" t="t"/>
                <a:pathLst>
                  <a:path extrusionOk="0" h="664345" w="664344">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7" name="Google Shape;487;p6"/>
              <p:cNvSpPr/>
              <p:nvPr/>
            </p:nvSpPr>
            <p:spPr>
              <a:xfrm>
                <a:off x="7150105" y="2856161"/>
                <a:ext cx="4990587" cy="3734031"/>
              </a:xfrm>
              <a:custGeom>
                <a:rect b="b" l="l" r="r" t="t"/>
                <a:pathLst>
                  <a:path extrusionOk="0" h="3734031" w="4990587">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8" name="Google Shape;488;p6"/>
              <p:cNvSpPr/>
              <p:nvPr/>
            </p:nvSpPr>
            <p:spPr>
              <a:xfrm>
                <a:off x="7029045" y="6519711"/>
                <a:ext cx="121060" cy="120994"/>
              </a:xfrm>
              <a:custGeom>
                <a:rect b="b" l="l" r="r" t="t"/>
                <a:pathLst>
                  <a:path extrusionOk="0" h="120994" w="12106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9" name="Google Shape;489;p6"/>
              <p:cNvSpPr/>
              <p:nvPr/>
            </p:nvSpPr>
            <p:spPr>
              <a:xfrm>
                <a:off x="12069022" y="2735100"/>
                <a:ext cx="121060" cy="120994"/>
              </a:xfrm>
              <a:custGeom>
                <a:rect b="b" l="l" r="r" t="t"/>
                <a:pathLst>
                  <a:path extrusionOk="0" h="120994" w="12106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0" name="Google Shape;490;p6"/>
              <p:cNvSpPr/>
              <p:nvPr/>
            </p:nvSpPr>
            <p:spPr>
              <a:xfrm>
                <a:off x="7169941" y="261658"/>
                <a:ext cx="4117179" cy="6318550"/>
              </a:xfrm>
              <a:custGeom>
                <a:rect b="b" l="l" r="r" t="t"/>
                <a:pathLst>
                  <a:path extrusionOk="0" h="6318550" w="4117179">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1" name="Google Shape;491;p6"/>
              <p:cNvSpPr/>
              <p:nvPr/>
            </p:nvSpPr>
            <p:spPr>
              <a:xfrm>
                <a:off x="7058202" y="215707"/>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2" name="Google Shape;492;p6"/>
              <p:cNvSpPr/>
              <p:nvPr/>
            </p:nvSpPr>
            <p:spPr>
              <a:xfrm>
                <a:off x="10141112" y="264104"/>
                <a:ext cx="1673755" cy="19835"/>
              </a:xfrm>
              <a:custGeom>
                <a:rect b="b" l="l" r="r" t="t"/>
                <a:pathLst>
                  <a:path extrusionOk="0" h="19835" w="1673755">
                    <a:moveTo>
                      <a:pt x="0" y="0"/>
                    </a:moveTo>
                    <a:lnTo>
                      <a:pt x="1673756" y="0"/>
                    </a:lnTo>
                    <a:lnTo>
                      <a:pt x="1673756"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93" name="Google Shape;493;p6"/>
            <p:cNvGrpSpPr/>
            <p:nvPr/>
          </p:nvGrpSpPr>
          <p:grpSpPr>
            <a:xfrm rot="-5400000">
              <a:off x="4542463" y="109238"/>
              <a:ext cx="59100" cy="384850"/>
              <a:chOff x="1263425" y="3257275"/>
              <a:chExt cx="59100" cy="384850"/>
            </a:xfrm>
          </p:grpSpPr>
          <p:sp>
            <p:nvSpPr>
              <p:cNvPr id="494" name="Google Shape;494;p6"/>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495" name="Google Shape;495;p6"/>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496" name="Google Shape;496;p6"/>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497" name="Google Shape;497;p6"/>
            <p:cNvGrpSpPr/>
            <p:nvPr/>
          </p:nvGrpSpPr>
          <p:grpSpPr>
            <a:xfrm rot="-5400000">
              <a:off x="4553050" y="4649063"/>
              <a:ext cx="59100" cy="384850"/>
              <a:chOff x="1263425" y="3257275"/>
              <a:chExt cx="59100" cy="384850"/>
            </a:xfrm>
          </p:grpSpPr>
          <p:sp>
            <p:nvSpPr>
              <p:cNvPr id="498" name="Google Shape;498;p6"/>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499" name="Google Shape;499;p6"/>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500" name="Google Shape;500;p6"/>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1" name="Shape 501"/>
        <p:cNvGrpSpPr/>
        <p:nvPr/>
      </p:nvGrpSpPr>
      <p:grpSpPr>
        <a:xfrm>
          <a:off x="0" y="0"/>
          <a:ext cx="0" cy="0"/>
          <a:chOff x="0" y="0"/>
          <a:chExt cx="0" cy="0"/>
        </a:xfrm>
      </p:grpSpPr>
      <p:grpSp>
        <p:nvGrpSpPr>
          <p:cNvPr id="502" name="Google Shape;502;p7"/>
          <p:cNvGrpSpPr/>
          <p:nvPr/>
        </p:nvGrpSpPr>
        <p:grpSpPr>
          <a:xfrm>
            <a:off x="132950" y="288834"/>
            <a:ext cx="8878100" cy="4565827"/>
            <a:chOff x="132949" y="231750"/>
            <a:chExt cx="8878100" cy="4680019"/>
          </a:xfrm>
        </p:grpSpPr>
        <p:grpSp>
          <p:nvGrpSpPr>
            <p:cNvPr id="503" name="Google Shape;503;p7"/>
            <p:cNvGrpSpPr/>
            <p:nvPr/>
          </p:nvGrpSpPr>
          <p:grpSpPr>
            <a:xfrm>
              <a:off x="132949" y="231800"/>
              <a:ext cx="3208658" cy="4679969"/>
              <a:chOff x="0" y="215773"/>
              <a:chExt cx="5161103" cy="6424999"/>
            </a:xfrm>
          </p:grpSpPr>
          <p:sp>
            <p:nvSpPr>
              <p:cNvPr id="504" name="Google Shape;504;p7"/>
              <p:cNvSpPr/>
              <p:nvPr/>
            </p:nvSpPr>
            <p:spPr>
              <a:xfrm>
                <a:off x="56001" y="276204"/>
                <a:ext cx="865142" cy="1080486"/>
              </a:xfrm>
              <a:custGeom>
                <a:rect b="b" l="l" r="r" t="t"/>
                <a:pathLst>
                  <a:path extrusionOk="0" h="1080486" w="865142">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05" name="Google Shape;505;p7"/>
              <p:cNvGrpSpPr/>
              <p:nvPr/>
            </p:nvGrpSpPr>
            <p:grpSpPr>
              <a:xfrm>
                <a:off x="219442" y="513234"/>
                <a:ext cx="544011" cy="544011"/>
                <a:chOff x="219442" y="513234"/>
                <a:chExt cx="544011" cy="544011"/>
              </a:xfrm>
            </p:grpSpPr>
            <p:sp>
              <p:nvSpPr>
                <p:cNvPr id="506" name="Google Shape;506;p7"/>
                <p:cNvSpPr/>
                <p:nvPr/>
              </p:nvSpPr>
              <p:spPr>
                <a:xfrm>
                  <a:off x="219442" y="513234"/>
                  <a:ext cx="544011" cy="544011"/>
                </a:xfrm>
                <a:custGeom>
                  <a:rect b="b" l="l" r="r" t="t"/>
                  <a:pathLst>
                    <a:path extrusionOk="0" h="544011" w="544011">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7" name="Google Shape;507;p7"/>
                <p:cNvSpPr/>
                <p:nvPr/>
              </p:nvSpPr>
              <p:spPr>
                <a:xfrm>
                  <a:off x="613699" y="521035"/>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8" name="Google Shape;508;p7"/>
                <p:cNvSpPr/>
                <p:nvPr/>
              </p:nvSpPr>
              <p:spPr>
                <a:xfrm>
                  <a:off x="353594" y="681898"/>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9" name="Google Shape;509;p7"/>
                <p:cNvSpPr/>
                <p:nvPr/>
              </p:nvSpPr>
              <p:spPr>
                <a:xfrm>
                  <a:off x="483646" y="521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0" name="Google Shape;510;p7"/>
                <p:cNvSpPr/>
                <p:nvPr/>
              </p:nvSpPr>
              <p:spPr>
                <a:xfrm>
                  <a:off x="527680" y="916945"/>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1" name="Google Shape;511;p7"/>
                <p:cNvSpPr/>
                <p:nvPr/>
              </p:nvSpPr>
              <p:spPr>
                <a:xfrm>
                  <a:off x="227244" y="637798"/>
                  <a:ext cx="97919" cy="15669"/>
                </a:xfrm>
                <a:custGeom>
                  <a:rect b="b" l="l" r="r" t="t"/>
                  <a:pathLst>
                    <a:path extrusionOk="0" h="15669" w="97919">
                      <a:moveTo>
                        <a:pt x="0" y="0"/>
                      </a:moveTo>
                      <a:lnTo>
                        <a:pt x="97919" y="0"/>
                      </a:lnTo>
                      <a:lnTo>
                        <a:pt x="97919"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2" name="Google Shape;512;p7"/>
                <p:cNvSpPr/>
                <p:nvPr/>
              </p:nvSpPr>
              <p:spPr>
                <a:xfrm>
                  <a:off x="227244" y="777372"/>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3" name="Google Shape;513;p7"/>
                <p:cNvSpPr/>
                <p:nvPr/>
              </p:nvSpPr>
              <p:spPr>
                <a:xfrm>
                  <a:off x="573764" y="737503"/>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4" name="Google Shape;514;p7"/>
                <p:cNvSpPr/>
                <p:nvPr/>
              </p:nvSpPr>
              <p:spPr>
                <a:xfrm>
                  <a:off x="313659" y="597930"/>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5" name="Google Shape;515;p7"/>
                <p:cNvSpPr/>
                <p:nvPr/>
              </p:nvSpPr>
              <p:spPr>
                <a:xfrm>
                  <a:off x="443712" y="877076"/>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16" name="Google Shape;516;p7"/>
              <p:cNvSpPr/>
              <p:nvPr/>
            </p:nvSpPr>
            <p:spPr>
              <a:xfrm>
                <a:off x="62612" y="4538048"/>
                <a:ext cx="859258" cy="2046854"/>
              </a:xfrm>
              <a:custGeom>
                <a:rect b="b" l="l" r="r" t="t"/>
                <a:pathLst>
                  <a:path extrusionOk="0" h="2046854" w="859258">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7" name="Google Shape;517;p7"/>
              <p:cNvSpPr/>
              <p:nvPr/>
            </p:nvSpPr>
            <p:spPr>
              <a:xfrm>
                <a:off x="747454" y="5595129"/>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8" name="Google Shape;518;p7"/>
              <p:cNvSpPr/>
              <p:nvPr/>
            </p:nvSpPr>
            <p:spPr>
              <a:xfrm>
                <a:off x="701502" y="549687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9" name="Google Shape;519;p7"/>
              <p:cNvSpPr/>
              <p:nvPr/>
            </p:nvSpPr>
            <p:spPr>
              <a:xfrm>
                <a:off x="786727" y="2366960"/>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0" name="Google Shape;520;p7"/>
              <p:cNvSpPr/>
              <p:nvPr/>
            </p:nvSpPr>
            <p:spPr>
              <a:xfrm>
                <a:off x="57852" y="2189568"/>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1" name="Google Shape;521;p7"/>
              <p:cNvSpPr/>
              <p:nvPr/>
            </p:nvSpPr>
            <p:spPr>
              <a:xfrm>
                <a:off x="786727" y="2143616"/>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2" name="Google Shape;522;p7"/>
              <p:cNvSpPr/>
              <p:nvPr/>
            </p:nvSpPr>
            <p:spPr>
              <a:xfrm>
                <a:off x="57852" y="1966290"/>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3" name="Google Shape;523;p7"/>
              <p:cNvSpPr/>
              <p:nvPr/>
            </p:nvSpPr>
            <p:spPr>
              <a:xfrm>
                <a:off x="786727" y="192033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4" name="Google Shape;524;p7"/>
              <p:cNvSpPr/>
              <p:nvPr/>
            </p:nvSpPr>
            <p:spPr>
              <a:xfrm>
                <a:off x="61885" y="1743012"/>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5" name="Google Shape;525;p7"/>
              <p:cNvSpPr/>
              <p:nvPr/>
            </p:nvSpPr>
            <p:spPr>
              <a:xfrm>
                <a:off x="786727" y="1697061"/>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6" name="Google Shape;526;p7"/>
              <p:cNvSpPr/>
              <p:nvPr/>
            </p:nvSpPr>
            <p:spPr>
              <a:xfrm>
                <a:off x="61885" y="2412911"/>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7" name="Google Shape;527;p7"/>
              <p:cNvSpPr/>
              <p:nvPr/>
            </p:nvSpPr>
            <p:spPr>
              <a:xfrm>
                <a:off x="232996" y="4669357"/>
                <a:ext cx="689866" cy="689866"/>
              </a:xfrm>
              <a:custGeom>
                <a:rect b="b" l="l" r="r" t="t"/>
                <a:pathLst>
                  <a:path extrusionOk="0" h="689866" w="689866">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8" name="Google Shape;528;p7"/>
              <p:cNvSpPr/>
              <p:nvPr/>
            </p:nvSpPr>
            <p:spPr>
              <a:xfrm>
                <a:off x="732908" y="4679275"/>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9" name="Google Shape;529;p7"/>
              <p:cNvSpPr/>
              <p:nvPr/>
            </p:nvSpPr>
            <p:spPr>
              <a:xfrm>
                <a:off x="403116" y="4883246"/>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0" name="Google Shape;530;p7"/>
              <p:cNvSpPr/>
              <p:nvPr/>
            </p:nvSpPr>
            <p:spPr>
              <a:xfrm>
                <a:off x="568012" y="4679275"/>
                <a:ext cx="19835" cy="465993"/>
              </a:xfrm>
              <a:custGeom>
                <a:rect b="b" l="l" r="r" t="t"/>
                <a:pathLst>
                  <a:path extrusionOk="0" h="465993" w="19835">
                    <a:moveTo>
                      <a:pt x="0" y="0"/>
                    </a:moveTo>
                    <a:lnTo>
                      <a:pt x="19835" y="0"/>
                    </a:lnTo>
                    <a:lnTo>
                      <a:pt x="19835" y="465993"/>
                    </a:lnTo>
                    <a:lnTo>
                      <a:pt x="0" y="46599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1" name="Google Shape;531;p7"/>
              <p:cNvSpPr/>
              <p:nvPr/>
            </p:nvSpPr>
            <p:spPr>
              <a:xfrm>
                <a:off x="623881" y="5181302"/>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2" name="Google Shape;532;p7"/>
              <p:cNvSpPr/>
              <p:nvPr/>
            </p:nvSpPr>
            <p:spPr>
              <a:xfrm>
                <a:off x="242914" y="4827377"/>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3" name="Google Shape;533;p7"/>
              <p:cNvSpPr/>
              <p:nvPr/>
            </p:nvSpPr>
            <p:spPr>
              <a:xfrm>
                <a:off x="242914" y="5004373"/>
                <a:ext cx="453960" cy="19835"/>
              </a:xfrm>
              <a:custGeom>
                <a:rect b="b" l="l" r="r" t="t"/>
                <a:pathLst>
                  <a:path extrusionOk="0" h="19835" w="453960">
                    <a:moveTo>
                      <a:pt x="0" y="0"/>
                    </a:moveTo>
                    <a:lnTo>
                      <a:pt x="453960" y="0"/>
                    </a:lnTo>
                    <a:lnTo>
                      <a:pt x="45396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4" name="Google Shape;534;p7"/>
              <p:cNvSpPr/>
              <p:nvPr/>
            </p:nvSpPr>
            <p:spPr>
              <a:xfrm>
                <a:off x="682328" y="4953727"/>
                <a:ext cx="120994" cy="121060"/>
              </a:xfrm>
              <a:custGeom>
                <a:rect b="b" l="l" r="r" t="t"/>
                <a:pathLst>
                  <a:path extrusionOk="0" h="121060" w="120994">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5" name="Google Shape;535;p7"/>
              <p:cNvSpPr/>
              <p:nvPr/>
            </p:nvSpPr>
            <p:spPr>
              <a:xfrm>
                <a:off x="352536" y="4776731"/>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6" name="Google Shape;536;p7"/>
              <p:cNvSpPr/>
              <p:nvPr/>
            </p:nvSpPr>
            <p:spPr>
              <a:xfrm>
                <a:off x="517432" y="5130722"/>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7" name="Google Shape;537;p7"/>
              <p:cNvSpPr/>
              <p:nvPr/>
            </p:nvSpPr>
            <p:spPr>
              <a:xfrm>
                <a:off x="334288" y="6199638"/>
                <a:ext cx="120994" cy="121060"/>
              </a:xfrm>
              <a:custGeom>
                <a:rect b="b" l="l" r="r" t="t"/>
                <a:pathLst>
                  <a:path extrusionOk="0" h="121060" w="120994">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8" name="Google Shape;538;p7"/>
              <p:cNvSpPr/>
              <p:nvPr/>
            </p:nvSpPr>
            <p:spPr>
              <a:xfrm>
                <a:off x="62612" y="5928029"/>
                <a:ext cx="664344" cy="664345"/>
              </a:xfrm>
              <a:custGeom>
                <a:rect b="b" l="l" r="r" t="t"/>
                <a:pathLst>
                  <a:path extrusionOk="0" h="664345" w="664344">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9" name="Google Shape;539;p7"/>
              <p:cNvSpPr/>
              <p:nvPr/>
            </p:nvSpPr>
            <p:spPr>
              <a:xfrm>
                <a:off x="49389" y="266286"/>
                <a:ext cx="4990587" cy="3734031"/>
              </a:xfrm>
              <a:custGeom>
                <a:rect b="b" l="l" r="r" t="t"/>
                <a:pathLst>
                  <a:path extrusionOk="0" h="3734031" w="4990587">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0" name="Google Shape;540;p7"/>
              <p:cNvSpPr/>
              <p:nvPr/>
            </p:nvSpPr>
            <p:spPr>
              <a:xfrm>
                <a:off x="5040043" y="215773"/>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1" name="Google Shape;541;p7"/>
              <p:cNvSpPr/>
              <p:nvPr/>
            </p:nvSpPr>
            <p:spPr>
              <a:xfrm>
                <a:off x="0" y="4000384"/>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2" name="Google Shape;542;p7"/>
              <p:cNvSpPr/>
              <p:nvPr/>
            </p:nvSpPr>
            <p:spPr>
              <a:xfrm>
                <a:off x="903027" y="276204"/>
                <a:ext cx="4117180" cy="6318616"/>
              </a:xfrm>
              <a:custGeom>
                <a:rect b="b" l="l" r="r" t="t"/>
                <a:pathLst>
                  <a:path extrusionOk="0" h="6318616" w="411718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3" name="Google Shape;543;p7"/>
              <p:cNvSpPr/>
              <p:nvPr/>
            </p:nvSpPr>
            <p:spPr>
              <a:xfrm>
                <a:off x="5020207" y="6529034"/>
                <a:ext cx="111738" cy="111738"/>
              </a:xfrm>
              <a:custGeom>
                <a:rect b="b" l="l" r="r" t="t"/>
                <a:pathLst>
                  <a:path extrusionOk="0" h="111738" w="111738">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4" name="Google Shape;544;p7"/>
              <p:cNvSpPr/>
              <p:nvPr/>
            </p:nvSpPr>
            <p:spPr>
              <a:xfrm>
                <a:off x="375280" y="6572539"/>
                <a:ext cx="1673755" cy="19835"/>
              </a:xfrm>
              <a:custGeom>
                <a:rect b="b" l="l" r="r" t="t"/>
                <a:pathLst>
                  <a:path extrusionOk="0" h="19835" w="1673755">
                    <a:moveTo>
                      <a:pt x="0" y="0"/>
                    </a:moveTo>
                    <a:lnTo>
                      <a:pt x="1673755" y="0"/>
                    </a:lnTo>
                    <a:lnTo>
                      <a:pt x="1673755"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45" name="Google Shape;545;p7"/>
            <p:cNvGrpSpPr/>
            <p:nvPr/>
          </p:nvGrpSpPr>
          <p:grpSpPr>
            <a:xfrm>
              <a:off x="5802433" y="231750"/>
              <a:ext cx="3208617" cy="4679969"/>
              <a:chOff x="7029045" y="215707"/>
              <a:chExt cx="5161037" cy="6424998"/>
            </a:xfrm>
          </p:grpSpPr>
          <p:sp>
            <p:nvSpPr>
              <p:cNvPr id="546" name="Google Shape;546;p7"/>
              <p:cNvSpPr/>
              <p:nvPr/>
            </p:nvSpPr>
            <p:spPr>
              <a:xfrm>
                <a:off x="11268938" y="5499788"/>
                <a:ext cx="865142" cy="1080420"/>
              </a:xfrm>
              <a:custGeom>
                <a:rect b="b" l="l" r="r" t="t"/>
                <a:pathLst>
                  <a:path extrusionOk="0" h="1080420" w="865142">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47" name="Google Shape;547;p7"/>
              <p:cNvGrpSpPr/>
              <p:nvPr/>
            </p:nvGrpSpPr>
            <p:grpSpPr>
              <a:xfrm>
                <a:off x="11426627" y="5799233"/>
                <a:ext cx="544011" cy="544012"/>
                <a:chOff x="11426627" y="5799233"/>
                <a:chExt cx="544011" cy="544012"/>
              </a:xfrm>
            </p:grpSpPr>
            <p:sp>
              <p:nvSpPr>
                <p:cNvPr id="548" name="Google Shape;548;p7"/>
                <p:cNvSpPr/>
                <p:nvPr/>
              </p:nvSpPr>
              <p:spPr>
                <a:xfrm>
                  <a:off x="11426627" y="5799233"/>
                  <a:ext cx="544011" cy="544012"/>
                </a:xfrm>
                <a:custGeom>
                  <a:rect b="b" l="l" r="r" t="t"/>
                  <a:pathLst>
                    <a:path extrusionOk="0" h="544012" w="544011">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9" name="Google Shape;549;p7"/>
                <p:cNvSpPr/>
                <p:nvPr/>
              </p:nvSpPr>
              <p:spPr>
                <a:xfrm>
                  <a:off x="11560779" y="6107537"/>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0" name="Google Shape;550;p7"/>
                <p:cNvSpPr/>
                <p:nvPr/>
              </p:nvSpPr>
              <p:spPr>
                <a:xfrm>
                  <a:off x="11820884" y="5807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1" name="Google Shape;551;p7"/>
                <p:cNvSpPr/>
                <p:nvPr/>
              </p:nvSpPr>
              <p:spPr>
                <a:xfrm>
                  <a:off x="11690832" y="5967964"/>
                  <a:ext cx="15669" cy="367545"/>
                </a:xfrm>
                <a:custGeom>
                  <a:rect b="b" l="l" r="r" t="t"/>
                  <a:pathLst>
                    <a:path extrusionOk="0" h="367545" w="15669">
                      <a:moveTo>
                        <a:pt x="0" y="0"/>
                      </a:moveTo>
                      <a:lnTo>
                        <a:pt x="15669" y="0"/>
                      </a:lnTo>
                      <a:lnTo>
                        <a:pt x="15669"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2" name="Google Shape;552;p7"/>
                <p:cNvSpPr/>
                <p:nvPr/>
              </p:nvSpPr>
              <p:spPr>
                <a:xfrm>
                  <a:off x="11434429" y="5923864"/>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3" name="Google Shape;553;p7"/>
                <p:cNvSpPr/>
                <p:nvPr/>
              </p:nvSpPr>
              <p:spPr>
                <a:xfrm>
                  <a:off x="11864918" y="6203010"/>
                  <a:ext cx="97919" cy="15669"/>
                </a:xfrm>
                <a:custGeom>
                  <a:rect b="b" l="l" r="r" t="t"/>
                  <a:pathLst>
                    <a:path extrusionOk="0" h="15669" w="97919">
                      <a:moveTo>
                        <a:pt x="0" y="0"/>
                      </a:moveTo>
                      <a:lnTo>
                        <a:pt x="97920" y="0"/>
                      </a:lnTo>
                      <a:lnTo>
                        <a:pt x="97920"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4" name="Google Shape;554;p7"/>
                <p:cNvSpPr/>
                <p:nvPr/>
              </p:nvSpPr>
              <p:spPr>
                <a:xfrm>
                  <a:off x="11604813" y="6063437"/>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5" name="Google Shape;555;p7"/>
                <p:cNvSpPr/>
                <p:nvPr/>
              </p:nvSpPr>
              <p:spPr>
                <a:xfrm>
                  <a:off x="11520844" y="6023502"/>
                  <a:ext cx="95473" cy="95473"/>
                </a:xfrm>
                <a:custGeom>
                  <a:rect b="b" l="l" r="r" t="t"/>
                  <a:pathLst>
                    <a:path extrusionOk="0" h="95473" w="95473">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6" name="Google Shape;556;p7"/>
                <p:cNvSpPr/>
                <p:nvPr/>
              </p:nvSpPr>
              <p:spPr>
                <a:xfrm>
                  <a:off x="11780949" y="6163076"/>
                  <a:ext cx="95473" cy="95473"/>
                </a:xfrm>
                <a:custGeom>
                  <a:rect b="b" l="l" r="r" t="t"/>
                  <a:pathLst>
                    <a:path extrusionOk="0" h="95473" w="95473">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7" name="Google Shape;557;p7"/>
                <p:cNvSpPr/>
                <p:nvPr/>
              </p:nvSpPr>
              <p:spPr>
                <a:xfrm>
                  <a:off x="11650897" y="5883929"/>
                  <a:ext cx="95472" cy="95473"/>
                </a:xfrm>
                <a:custGeom>
                  <a:rect b="b" l="l" r="r" t="t"/>
                  <a:pathLst>
                    <a:path extrusionOk="0" h="95473" w="95472">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58" name="Google Shape;558;p7"/>
              <p:cNvSpPr/>
              <p:nvPr/>
            </p:nvSpPr>
            <p:spPr>
              <a:xfrm>
                <a:off x="11268145" y="271575"/>
                <a:ext cx="859258" cy="2046854"/>
              </a:xfrm>
              <a:custGeom>
                <a:rect b="b" l="l" r="r" t="t"/>
                <a:pathLst>
                  <a:path extrusionOk="0" h="2046854" w="859258">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9" name="Google Shape;559;p7"/>
              <p:cNvSpPr/>
              <p:nvPr/>
            </p:nvSpPr>
            <p:spPr>
              <a:xfrm>
                <a:off x="11422793" y="271575"/>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0" name="Google Shape;560;p7"/>
              <p:cNvSpPr/>
              <p:nvPr/>
            </p:nvSpPr>
            <p:spPr>
              <a:xfrm>
                <a:off x="11376841" y="1247861"/>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1" name="Google Shape;561;p7"/>
              <p:cNvSpPr/>
              <p:nvPr/>
            </p:nvSpPr>
            <p:spPr>
              <a:xfrm>
                <a:off x="11291616" y="4377780"/>
                <a:ext cx="111738" cy="111738"/>
              </a:xfrm>
              <a:custGeom>
                <a:rect b="b" l="l" r="r" t="t"/>
                <a:pathLst>
                  <a:path extrusionOk="0" h="111738"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2" name="Google Shape;562;p7"/>
              <p:cNvSpPr/>
              <p:nvPr/>
            </p:nvSpPr>
            <p:spPr>
              <a:xfrm>
                <a:off x="11389866" y="4647076"/>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3" name="Google Shape;563;p7"/>
              <p:cNvSpPr/>
              <p:nvPr/>
            </p:nvSpPr>
            <p:spPr>
              <a:xfrm>
                <a:off x="11291616" y="4601124"/>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4" name="Google Shape;564;p7"/>
              <p:cNvSpPr/>
              <p:nvPr/>
            </p:nvSpPr>
            <p:spPr>
              <a:xfrm>
                <a:off x="11389866" y="4870353"/>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5" name="Google Shape;565;p7"/>
              <p:cNvSpPr/>
              <p:nvPr/>
            </p:nvSpPr>
            <p:spPr>
              <a:xfrm>
                <a:off x="11291616" y="4824402"/>
                <a:ext cx="111738" cy="111738"/>
              </a:xfrm>
              <a:custGeom>
                <a:rect b="b" l="l" r="r" t="t"/>
                <a:pathLst>
                  <a:path extrusionOk="0" h="111738" w="111738">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6" name="Google Shape;566;p7"/>
              <p:cNvSpPr/>
              <p:nvPr/>
            </p:nvSpPr>
            <p:spPr>
              <a:xfrm>
                <a:off x="11389866" y="5093631"/>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7" name="Google Shape;567;p7"/>
              <p:cNvSpPr/>
              <p:nvPr/>
            </p:nvSpPr>
            <p:spPr>
              <a:xfrm>
                <a:off x="11291616" y="5047679"/>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8" name="Google Shape;568;p7"/>
              <p:cNvSpPr/>
              <p:nvPr/>
            </p:nvSpPr>
            <p:spPr>
              <a:xfrm>
                <a:off x="11389866" y="4423798"/>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9" name="Google Shape;569;p7"/>
              <p:cNvSpPr/>
              <p:nvPr/>
            </p:nvSpPr>
            <p:spPr>
              <a:xfrm>
                <a:off x="11267285" y="1497255"/>
                <a:ext cx="689865" cy="689866"/>
              </a:xfrm>
              <a:custGeom>
                <a:rect b="b" l="l" r="r" t="t"/>
                <a:pathLst>
                  <a:path extrusionOk="0" h="689866" w="689865">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0" name="Google Shape;570;p7"/>
              <p:cNvSpPr/>
              <p:nvPr/>
            </p:nvSpPr>
            <p:spPr>
              <a:xfrm>
                <a:off x="11437339" y="1888140"/>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1" name="Google Shape;571;p7"/>
              <p:cNvSpPr/>
              <p:nvPr/>
            </p:nvSpPr>
            <p:spPr>
              <a:xfrm>
                <a:off x="11767131" y="1507173"/>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2" name="Google Shape;572;p7"/>
              <p:cNvSpPr/>
              <p:nvPr/>
            </p:nvSpPr>
            <p:spPr>
              <a:xfrm>
                <a:off x="11602235" y="1711210"/>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3" name="Google Shape;573;p7"/>
              <p:cNvSpPr/>
              <p:nvPr/>
            </p:nvSpPr>
            <p:spPr>
              <a:xfrm>
                <a:off x="11277203" y="1655341"/>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4" name="Google Shape;574;p7"/>
              <p:cNvSpPr/>
              <p:nvPr/>
            </p:nvSpPr>
            <p:spPr>
              <a:xfrm>
                <a:off x="11823066" y="2009266"/>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5" name="Google Shape;575;p7"/>
              <p:cNvSpPr/>
              <p:nvPr/>
            </p:nvSpPr>
            <p:spPr>
              <a:xfrm>
                <a:off x="11493207" y="1832271"/>
                <a:ext cx="453960" cy="19835"/>
              </a:xfrm>
              <a:custGeom>
                <a:rect b="b" l="l" r="r" t="t"/>
                <a:pathLst>
                  <a:path extrusionOk="0" h="19835" w="453960">
                    <a:moveTo>
                      <a:pt x="0" y="0"/>
                    </a:moveTo>
                    <a:lnTo>
                      <a:pt x="453961" y="0"/>
                    </a:lnTo>
                    <a:lnTo>
                      <a:pt x="45396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6" name="Google Shape;576;p7"/>
              <p:cNvSpPr/>
              <p:nvPr/>
            </p:nvSpPr>
            <p:spPr>
              <a:xfrm>
                <a:off x="11386759" y="1781691"/>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7" name="Google Shape;577;p7"/>
              <p:cNvSpPr/>
              <p:nvPr/>
            </p:nvSpPr>
            <p:spPr>
              <a:xfrm>
                <a:off x="11716551" y="1958687"/>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8" name="Google Shape;578;p7"/>
              <p:cNvSpPr/>
              <p:nvPr/>
            </p:nvSpPr>
            <p:spPr>
              <a:xfrm>
                <a:off x="11551655" y="1604695"/>
                <a:ext cx="120993" cy="121060"/>
              </a:xfrm>
              <a:custGeom>
                <a:rect b="b" l="l" r="r" t="t"/>
                <a:pathLst>
                  <a:path extrusionOk="0" h="121060" w="120993">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9" name="Google Shape;579;p7"/>
              <p:cNvSpPr/>
              <p:nvPr/>
            </p:nvSpPr>
            <p:spPr>
              <a:xfrm>
                <a:off x="11734799" y="535780"/>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0" name="Google Shape;580;p7"/>
              <p:cNvSpPr/>
              <p:nvPr/>
            </p:nvSpPr>
            <p:spPr>
              <a:xfrm>
                <a:off x="11463124" y="264104"/>
                <a:ext cx="664344" cy="664345"/>
              </a:xfrm>
              <a:custGeom>
                <a:rect b="b" l="l" r="r" t="t"/>
                <a:pathLst>
                  <a:path extrusionOk="0" h="664345" w="664344">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1" name="Google Shape;581;p7"/>
              <p:cNvSpPr/>
              <p:nvPr/>
            </p:nvSpPr>
            <p:spPr>
              <a:xfrm>
                <a:off x="7150105" y="2856161"/>
                <a:ext cx="4990587" cy="3734031"/>
              </a:xfrm>
              <a:custGeom>
                <a:rect b="b" l="l" r="r" t="t"/>
                <a:pathLst>
                  <a:path extrusionOk="0" h="3734031" w="4990587">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2" name="Google Shape;582;p7"/>
              <p:cNvSpPr/>
              <p:nvPr/>
            </p:nvSpPr>
            <p:spPr>
              <a:xfrm>
                <a:off x="7029045" y="6519711"/>
                <a:ext cx="121060" cy="120994"/>
              </a:xfrm>
              <a:custGeom>
                <a:rect b="b" l="l" r="r" t="t"/>
                <a:pathLst>
                  <a:path extrusionOk="0" h="120994" w="12106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3" name="Google Shape;583;p7"/>
              <p:cNvSpPr/>
              <p:nvPr/>
            </p:nvSpPr>
            <p:spPr>
              <a:xfrm>
                <a:off x="12069022" y="2735100"/>
                <a:ext cx="121060" cy="120994"/>
              </a:xfrm>
              <a:custGeom>
                <a:rect b="b" l="l" r="r" t="t"/>
                <a:pathLst>
                  <a:path extrusionOk="0" h="120994" w="12106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4" name="Google Shape;584;p7"/>
              <p:cNvSpPr/>
              <p:nvPr/>
            </p:nvSpPr>
            <p:spPr>
              <a:xfrm>
                <a:off x="7169941" y="261658"/>
                <a:ext cx="4117179" cy="6318550"/>
              </a:xfrm>
              <a:custGeom>
                <a:rect b="b" l="l" r="r" t="t"/>
                <a:pathLst>
                  <a:path extrusionOk="0" h="6318550" w="4117179">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5" name="Google Shape;585;p7"/>
              <p:cNvSpPr/>
              <p:nvPr/>
            </p:nvSpPr>
            <p:spPr>
              <a:xfrm>
                <a:off x="7058202" y="215707"/>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6" name="Google Shape;586;p7"/>
              <p:cNvSpPr/>
              <p:nvPr/>
            </p:nvSpPr>
            <p:spPr>
              <a:xfrm>
                <a:off x="10141112" y="264104"/>
                <a:ext cx="1673755" cy="19835"/>
              </a:xfrm>
              <a:custGeom>
                <a:rect b="b" l="l" r="r" t="t"/>
                <a:pathLst>
                  <a:path extrusionOk="0" h="19835" w="1673755">
                    <a:moveTo>
                      <a:pt x="0" y="0"/>
                    </a:moveTo>
                    <a:lnTo>
                      <a:pt x="1673756" y="0"/>
                    </a:lnTo>
                    <a:lnTo>
                      <a:pt x="1673756"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87" name="Google Shape;587;p7"/>
            <p:cNvGrpSpPr/>
            <p:nvPr/>
          </p:nvGrpSpPr>
          <p:grpSpPr>
            <a:xfrm rot="-5400000">
              <a:off x="4542463" y="109238"/>
              <a:ext cx="59100" cy="384850"/>
              <a:chOff x="1263425" y="3257275"/>
              <a:chExt cx="59100" cy="384850"/>
            </a:xfrm>
          </p:grpSpPr>
          <p:sp>
            <p:nvSpPr>
              <p:cNvPr id="588" name="Google Shape;588;p7"/>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589" name="Google Shape;589;p7"/>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590" name="Google Shape;590;p7"/>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591" name="Google Shape;591;p7"/>
            <p:cNvGrpSpPr/>
            <p:nvPr/>
          </p:nvGrpSpPr>
          <p:grpSpPr>
            <a:xfrm rot="-5400000">
              <a:off x="4553050" y="4649063"/>
              <a:ext cx="59100" cy="384850"/>
              <a:chOff x="1263425" y="3257275"/>
              <a:chExt cx="59100" cy="384850"/>
            </a:xfrm>
          </p:grpSpPr>
          <p:sp>
            <p:nvSpPr>
              <p:cNvPr id="592" name="Google Shape;592;p7"/>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593" name="Google Shape;593;p7"/>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594" name="Google Shape;594;p7"/>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sp>
        <p:nvSpPr>
          <p:cNvPr id="595" name="Google Shape;595;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96" name="Google Shape;596;p7"/>
          <p:cNvSpPr txBox="1"/>
          <p:nvPr>
            <p:ph idx="1" type="subTitle"/>
          </p:nvPr>
        </p:nvSpPr>
        <p:spPr>
          <a:xfrm>
            <a:off x="4296725" y="3253900"/>
            <a:ext cx="3678900" cy="107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97" name="Google Shape;597;p7"/>
          <p:cNvSpPr txBox="1"/>
          <p:nvPr>
            <p:ph idx="2" type="subTitle"/>
          </p:nvPr>
        </p:nvSpPr>
        <p:spPr>
          <a:xfrm>
            <a:off x="4296725" y="1524450"/>
            <a:ext cx="3678900" cy="107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98" name="Google Shape;598;p7"/>
          <p:cNvSpPr txBox="1"/>
          <p:nvPr>
            <p:ph idx="3" type="subTitle"/>
          </p:nvPr>
        </p:nvSpPr>
        <p:spPr>
          <a:xfrm>
            <a:off x="4296725" y="1118150"/>
            <a:ext cx="3678900" cy="445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99" name="Google Shape;599;p7"/>
          <p:cNvSpPr txBox="1"/>
          <p:nvPr>
            <p:ph idx="4" type="subTitle"/>
          </p:nvPr>
        </p:nvSpPr>
        <p:spPr>
          <a:xfrm>
            <a:off x="4296728" y="2847600"/>
            <a:ext cx="3678900" cy="445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00" name="Shape 600"/>
        <p:cNvGrpSpPr/>
        <p:nvPr/>
      </p:nvGrpSpPr>
      <p:grpSpPr>
        <a:xfrm>
          <a:off x="0" y="0"/>
          <a:ext cx="0" cy="0"/>
          <a:chOff x="0" y="0"/>
          <a:chExt cx="0" cy="0"/>
        </a:xfrm>
      </p:grpSpPr>
      <p:sp>
        <p:nvSpPr>
          <p:cNvPr id="601" name="Google Shape;601;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02" name="Google Shape;602;p8"/>
          <p:cNvSpPr txBox="1"/>
          <p:nvPr>
            <p:ph idx="1" type="subTitle"/>
          </p:nvPr>
        </p:nvSpPr>
        <p:spPr>
          <a:xfrm>
            <a:off x="844900" y="1646700"/>
            <a:ext cx="2376600" cy="160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03" name="Google Shape;603;p8"/>
          <p:cNvSpPr txBox="1"/>
          <p:nvPr>
            <p:ph idx="2" type="subTitle"/>
          </p:nvPr>
        </p:nvSpPr>
        <p:spPr>
          <a:xfrm>
            <a:off x="3383688" y="2295975"/>
            <a:ext cx="2376600" cy="128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04" name="Google Shape;604;p8"/>
          <p:cNvSpPr txBox="1"/>
          <p:nvPr>
            <p:ph idx="3" type="subTitle"/>
          </p:nvPr>
        </p:nvSpPr>
        <p:spPr>
          <a:xfrm>
            <a:off x="5922500" y="2937075"/>
            <a:ext cx="2376600" cy="160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05" name="Google Shape;605;p8"/>
          <p:cNvSpPr txBox="1"/>
          <p:nvPr>
            <p:ph idx="4" type="subTitle"/>
          </p:nvPr>
        </p:nvSpPr>
        <p:spPr>
          <a:xfrm>
            <a:off x="844900" y="1240400"/>
            <a:ext cx="2376600" cy="445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06" name="Google Shape;606;p8"/>
          <p:cNvSpPr txBox="1"/>
          <p:nvPr>
            <p:ph idx="5" type="subTitle"/>
          </p:nvPr>
        </p:nvSpPr>
        <p:spPr>
          <a:xfrm>
            <a:off x="3383691" y="1889675"/>
            <a:ext cx="2376600" cy="445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07" name="Google Shape;607;p8"/>
          <p:cNvSpPr txBox="1"/>
          <p:nvPr>
            <p:ph idx="6" type="subTitle"/>
          </p:nvPr>
        </p:nvSpPr>
        <p:spPr>
          <a:xfrm>
            <a:off x="5922501" y="2530775"/>
            <a:ext cx="2376600" cy="445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608" name="Google Shape;608;p8"/>
          <p:cNvGrpSpPr/>
          <p:nvPr/>
        </p:nvGrpSpPr>
        <p:grpSpPr>
          <a:xfrm>
            <a:off x="132950" y="288834"/>
            <a:ext cx="8878100" cy="4565827"/>
            <a:chOff x="132949" y="231750"/>
            <a:chExt cx="8878100" cy="4680019"/>
          </a:xfrm>
        </p:grpSpPr>
        <p:grpSp>
          <p:nvGrpSpPr>
            <p:cNvPr id="609" name="Google Shape;609;p8"/>
            <p:cNvGrpSpPr/>
            <p:nvPr/>
          </p:nvGrpSpPr>
          <p:grpSpPr>
            <a:xfrm>
              <a:off x="132949" y="231800"/>
              <a:ext cx="3208658" cy="4679969"/>
              <a:chOff x="0" y="215773"/>
              <a:chExt cx="5161103" cy="6424999"/>
            </a:xfrm>
          </p:grpSpPr>
          <p:sp>
            <p:nvSpPr>
              <p:cNvPr id="610" name="Google Shape;610;p8"/>
              <p:cNvSpPr/>
              <p:nvPr/>
            </p:nvSpPr>
            <p:spPr>
              <a:xfrm>
                <a:off x="56001" y="276204"/>
                <a:ext cx="865142" cy="1080486"/>
              </a:xfrm>
              <a:custGeom>
                <a:rect b="b" l="l" r="r" t="t"/>
                <a:pathLst>
                  <a:path extrusionOk="0" h="1080486" w="865142">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11" name="Google Shape;611;p8"/>
              <p:cNvGrpSpPr/>
              <p:nvPr/>
            </p:nvGrpSpPr>
            <p:grpSpPr>
              <a:xfrm>
                <a:off x="219442" y="513234"/>
                <a:ext cx="544011" cy="544011"/>
                <a:chOff x="219442" y="513234"/>
                <a:chExt cx="544011" cy="544011"/>
              </a:xfrm>
            </p:grpSpPr>
            <p:sp>
              <p:nvSpPr>
                <p:cNvPr id="612" name="Google Shape;612;p8"/>
                <p:cNvSpPr/>
                <p:nvPr/>
              </p:nvSpPr>
              <p:spPr>
                <a:xfrm>
                  <a:off x="219442" y="513234"/>
                  <a:ext cx="544011" cy="544011"/>
                </a:xfrm>
                <a:custGeom>
                  <a:rect b="b" l="l" r="r" t="t"/>
                  <a:pathLst>
                    <a:path extrusionOk="0" h="544011" w="544011">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3" name="Google Shape;613;p8"/>
                <p:cNvSpPr/>
                <p:nvPr/>
              </p:nvSpPr>
              <p:spPr>
                <a:xfrm>
                  <a:off x="613699" y="521035"/>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4" name="Google Shape;614;p8"/>
                <p:cNvSpPr/>
                <p:nvPr/>
              </p:nvSpPr>
              <p:spPr>
                <a:xfrm>
                  <a:off x="353594" y="681898"/>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5" name="Google Shape;615;p8"/>
                <p:cNvSpPr/>
                <p:nvPr/>
              </p:nvSpPr>
              <p:spPr>
                <a:xfrm>
                  <a:off x="483646" y="521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6" name="Google Shape;616;p8"/>
                <p:cNvSpPr/>
                <p:nvPr/>
              </p:nvSpPr>
              <p:spPr>
                <a:xfrm>
                  <a:off x="527680" y="916945"/>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7" name="Google Shape;617;p8"/>
                <p:cNvSpPr/>
                <p:nvPr/>
              </p:nvSpPr>
              <p:spPr>
                <a:xfrm>
                  <a:off x="227244" y="637798"/>
                  <a:ext cx="97919" cy="15669"/>
                </a:xfrm>
                <a:custGeom>
                  <a:rect b="b" l="l" r="r" t="t"/>
                  <a:pathLst>
                    <a:path extrusionOk="0" h="15669" w="97919">
                      <a:moveTo>
                        <a:pt x="0" y="0"/>
                      </a:moveTo>
                      <a:lnTo>
                        <a:pt x="97919" y="0"/>
                      </a:lnTo>
                      <a:lnTo>
                        <a:pt x="97919"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8" name="Google Shape;618;p8"/>
                <p:cNvSpPr/>
                <p:nvPr/>
              </p:nvSpPr>
              <p:spPr>
                <a:xfrm>
                  <a:off x="227244" y="777372"/>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9" name="Google Shape;619;p8"/>
                <p:cNvSpPr/>
                <p:nvPr/>
              </p:nvSpPr>
              <p:spPr>
                <a:xfrm>
                  <a:off x="573764" y="737503"/>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0" name="Google Shape;620;p8"/>
                <p:cNvSpPr/>
                <p:nvPr/>
              </p:nvSpPr>
              <p:spPr>
                <a:xfrm>
                  <a:off x="313659" y="597930"/>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1" name="Google Shape;621;p8"/>
                <p:cNvSpPr/>
                <p:nvPr/>
              </p:nvSpPr>
              <p:spPr>
                <a:xfrm>
                  <a:off x="443712" y="877076"/>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22" name="Google Shape;622;p8"/>
              <p:cNvSpPr/>
              <p:nvPr/>
            </p:nvSpPr>
            <p:spPr>
              <a:xfrm>
                <a:off x="62612" y="4538048"/>
                <a:ext cx="859258" cy="2046854"/>
              </a:xfrm>
              <a:custGeom>
                <a:rect b="b" l="l" r="r" t="t"/>
                <a:pathLst>
                  <a:path extrusionOk="0" h="2046854" w="859258">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3" name="Google Shape;623;p8"/>
              <p:cNvSpPr/>
              <p:nvPr/>
            </p:nvSpPr>
            <p:spPr>
              <a:xfrm>
                <a:off x="747454" y="5595129"/>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4" name="Google Shape;624;p8"/>
              <p:cNvSpPr/>
              <p:nvPr/>
            </p:nvSpPr>
            <p:spPr>
              <a:xfrm>
                <a:off x="701502" y="549687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5" name="Google Shape;625;p8"/>
              <p:cNvSpPr/>
              <p:nvPr/>
            </p:nvSpPr>
            <p:spPr>
              <a:xfrm>
                <a:off x="786727" y="2366960"/>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6" name="Google Shape;626;p8"/>
              <p:cNvSpPr/>
              <p:nvPr/>
            </p:nvSpPr>
            <p:spPr>
              <a:xfrm>
                <a:off x="57852" y="2189568"/>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7" name="Google Shape;627;p8"/>
              <p:cNvSpPr/>
              <p:nvPr/>
            </p:nvSpPr>
            <p:spPr>
              <a:xfrm>
                <a:off x="786727" y="2143616"/>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8" name="Google Shape;628;p8"/>
              <p:cNvSpPr/>
              <p:nvPr/>
            </p:nvSpPr>
            <p:spPr>
              <a:xfrm>
                <a:off x="57852" y="1966290"/>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9" name="Google Shape;629;p8"/>
              <p:cNvSpPr/>
              <p:nvPr/>
            </p:nvSpPr>
            <p:spPr>
              <a:xfrm>
                <a:off x="786727" y="192033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0" name="Google Shape;630;p8"/>
              <p:cNvSpPr/>
              <p:nvPr/>
            </p:nvSpPr>
            <p:spPr>
              <a:xfrm>
                <a:off x="61885" y="1743012"/>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1" name="Google Shape;631;p8"/>
              <p:cNvSpPr/>
              <p:nvPr/>
            </p:nvSpPr>
            <p:spPr>
              <a:xfrm>
                <a:off x="786727" y="1697061"/>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2" name="Google Shape;632;p8"/>
              <p:cNvSpPr/>
              <p:nvPr/>
            </p:nvSpPr>
            <p:spPr>
              <a:xfrm>
                <a:off x="61885" y="2412911"/>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3" name="Google Shape;633;p8"/>
              <p:cNvSpPr/>
              <p:nvPr/>
            </p:nvSpPr>
            <p:spPr>
              <a:xfrm>
                <a:off x="232996" y="4669357"/>
                <a:ext cx="689866" cy="689866"/>
              </a:xfrm>
              <a:custGeom>
                <a:rect b="b" l="l" r="r" t="t"/>
                <a:pathLst>
                  <a:path extrusionOk="0" h="689866" w="689866">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4" name="Google Shape;634;p8"/>
              <p:cNvSpPr/>
              <p:nvPr/>
            </p:nvSpPr>
            <p:spPr>
              <a:xfrm>
                <a:off x="732908" y="4679275"/>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5" name="Google Shape;635;p8"/>
              <p:cNvSpPr/>
              <p:nvPr/>
            </p:nvSpPr>
            <p:spPr>
              <a:xfrm>
                <a:off x="403116" y="4883246"/>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6" name="Google Shape;636;p8"/>
              <p:cNvSpPr/>
              <p:nvPr/>
            </p:nvSpPr>
            <p:spPr>
              <a:xfrm>
                <a:off x="568012" y="4679275"/>
                <a:ext cx="19835" cy="465993"/>
              </a:xfrm>
              <a:custGeom>
                <a:rect b="b" l="l" r="r" t="t"/>
                <a:pathLst>
                  <a:path extrusionOk="0" h="465993" w="19835">
                    <a:moveTo>
                      <a:pt x="0" y="0"/>
                    </a:moveTo>
                    <a:lnTo>
                      <a:pt x="19835" y="0"/>
                    </a:lnTo>
                    <a:lnTo>
                      <a:pt x="19835" y="465993"/>
                    </a:lnTo>
                    <a:lnTo>
                      <a:pt x="0" y="46599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7" name="Google Shape;637;p8"/>
              <p:cNvSpPr/>
              <p:nvPr/>
            </p:nvSpPr>
            <p:spPr>
              <a:xfrm>
                <a:off x="623881" y="5181302"/>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8" name="Google Shape;638;p8"/>
              <p:cNvSpPr/>
              <p:nvPr/>
            </p:nvSpPr>
            <p:spPr>
              <a:xfrm>
                <a:off x="242914" y="4827377"/>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9" name="Google Shape;639;p8"/>
              <p:cNvSpPr/>
              <p:nvPr/>
            </p:nvSpPr>
            <p:spPr>
              <a:xfrm>
                <a:off x="242914" y="5004373"/>
                <a:ext cx="453960" cy="19835"/>
              </a:xfrm>
              <a:custGeom>
                <a:rect b="b" l="l" r="r" t="t"/>
                <a:pathLst>
                  <a:path extrusionOk="0" h="19835" w="453960">
                    <a:moveTo>
                      <a:pt x="0" y="0"/>
                    </a:moveTo>
                    <a:lnTo>
                      <a:pt x="453960" y="0"/>
                    </a:lnTo>
                    <a:lnTo>
                      <a:pt x="45396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0" name="Google Shape;640;p8"/>
              <p:cNvSpPr/>
              <p:nvPr/>
            </p:nvSpPr>
            <p:spPr>
              <a:xfrm>
                <a:off x="682328" y="4953727"/>
                <a:ext cx="120994" cy="121060"/>
              </a:xfrm>
              <a:custGeom>
                <a:rect b="b" l="l" r="r" t="t"/>
                <a:pathLst>
                  <a:path extrusionOk="0" h="121060" w="120994">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1" name="Google Shape;641;p8"/>
              <p:cNvSpPr/>
              <p:nvPr/>
            </p:nvSpPr>
            <p:spPr>
              <a:xfrm>
                <a:off x="352536" y="4776731"/>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2" name="Google Shape;642;p8"/>
              <p:cNvSpPr/>
              <p:nvPr/>
            </p:nvSpPr>
            <p:spPr>
              <a:xfrm>
                <a:off x="517432" y="5130722"/>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3" name="Google Shape;643;p8"/>
              <p:cNvSpPr/>
              <p:nvPr/>
            </p:nvSpPr>
            <p:spPr>
              <a:xfrm>
                <a:off x="334288" y="6199638"/>
                <a:ext cx="120994" cy="121060"/>
              </a:xfrm>
              <a:custGeom>
                <a:rect b="b" l="l" r="r" t="t"/>
                <a:pathLst>
                  <a:path extrusionOk="0" h="121060" w="120994">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4" name="Google Shape;644;p8"/>
              <p:cNvSpPr/>
              <p:nvPr/>
            </p:nvSpPr>
            <p:spPr>
              <a:xfrm>
                <a:off x="62612" y="5928029"/>
                <a:ext cx="664344" cy="664345"/>
              </a:xfrm>
              <a:custGeom>
                <a:rect b="b" l="l" r="r" t="t"/>
                <a:pathLst>
                  <a:path extrusionOk="0" h="664345" w="664344">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5" name="Google Shape;645;p8"/>
              <p:cNvSpPr/>
              <p:nvPr/>
            </p:nvSpPr>
            <p:spPr>
              <a:xfrm>
                <a:off x="49389" y="266286"/>
                <a:ext cx="4990587" cy="3734031"/>
              </a:xfrm>
              <a:custGeom>
                <a:rect b="b" l="l" r="r" t="t"/>
                <a:pathLst>
                  <a:path extrusionOk="0" h="3734031" w="4990587">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6" name="Google Shape;646;p8"/>
              <p:cNvSpPr/>
              <p:nvPr/>
            </p:nvSpPr>
            <p:spPr>
              <a:xfrm>
                <a:off x="5040043" y="215773"/>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7" name="Google Shape;647;p8"/>
              <p:cNvSpPr/>
              <p:nvPr/>
            </p:nvSpPr>
            <p:spPr>
              <a:xfrm>
                <a:off x="0" y="4000384"/>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8" name="Google Shape;648;p8"/>
              <p:cNvSpPr/>
              <p:nvPr/>
            </p:nvSpPr>
            <p:spPr>
              <a:xfrm>
                <a:off x="903027" y="276204"/>
                <a:ext cx="4117180" cy="6318616"/>
              </a:xfrm>
              <a:custGeom>
                <a:rect b="b" l="l" r="r" t="t"/>
                <a:pathLst>
                  <a:path extrusionOk="0" h="6318616" w="411718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9" name="Google Shape;649;p8"/>
              <p:cNvSpPr/>
              <p:nvPr/>
            </p:nvSpPr>
            <p:spPr>
              <a:xfrm>
                <a:off x="5020207" y="6529034"/>
                <a:ext cx="111738" cy="111738"/>
              </a:xfrm>
              <a:custGeom>
                <a:rect b="b" l="l" r="r" t="t"/>
                <a:pathLst>
                  <a:path extrusionOk="0" h="111738" w="111738">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0" name="Google Shape;650;p8"/>
              <p:cNvSpPr/>
              <p:nvPr/>
            </p:nvSpPr>
            <p:spPr>
              <a:xfrm>
                <a:off x="375280" y="6572539"/>
                <a:ext cx="1673755" cy="19835"/>
              </a:xfrm>
              <a:custGeom>
                <a:rect b="b" l="l" r="r" t="t"/>
                <a:pathLst>
                  <a:path extrusionOk="0" h="19835" w="1673755">
                    <a:moveTo>
                      <a:pt x="0" y="0"/>
                    </a:moveTo>
                    <a:lnTo>
                      <a:pt x="1673755" y="0"/>
                    </a:lnTo>
                    <a:lnTo>
                      <a:pt x="1673755"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51" name="Google Shape;651;p8"/>
            <p:cNvGrpSpPr/>
            <p:nvPr/>
          </p:nvGrpSpPr>
          <p:grpSpPr>
            <a:xfrm>
              <a:off x="5802433" y="231750"/>
              <a:ext cx="3208617" cy="4679969"/>
              <a:chOff x="7029045" y="215707"/>
              <a:chExt cx="5161037" cy="6424998"/>
            </a:xfrm>
          </p:grpSpPr>
          <p:sp>
            <p:nvSpPr>
              <p:cNvPr id="652" name="Google Shape;652;p8"/>
              <p:cNvSpPr/>
              <p:nvPr/>
            </p:nvSpPr>
            <p:spPr>
              <a:xfrm>
                <a:off x="11268938" y="5499788"/>
                <a:ext cx="865142" cy="1080420"/>
              </a:xfrm>
              <a:custGeom>
                <a:rect b="b" l="l" r="r" t="t"/>
                <a:pathLst>
                  <a:path extrusionOk="0" h="1080420" w="865142">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53" name="Google Shape;653;p8"/>
              <p:cNvGrpSpPr/>
              <p:nvPr/>
            </p:nvGrpSpPr>
            <p:grpSpPr>
              <a:xfrm>
                <a:off x="11426627" y="5799233"/>
                <a:ext cx="544011" cy="544012"/>
                <a:chOff x="11426627" y="5799233"/>
                <a:chExt cx="544011" cy="544012"/>
              </a:xfrm>
            </p:grpSpPr>
            <p:sp>
              <p:nvSpPr>
                <p:cNvPr id="654" name="Google Shape;654;p8"/>
                <p:cNvSpPr/>
                <p:nvPr/>
              </p:nvSpPr>
              <p:spPr>
                <a:xfrm>
                  <a:off x="11426627" y="5799233"/>
                  <a:ext cx="544011" cy="544012"/>
                </a:xfrm>
                <a:custGeom>
                  <a:rect b="b" l="l" r="r" t="t"/>
                  <a:pathLst>
                    <a:path extrusionOk="0" h="544012" w="544011">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5" name="Google Shape;655;p8"/>
                <p:cNvSpPr/>
                <p:nvPr/>
              </p:nvSpPr>
              <p:spPr>
                <a:xfrm>
                  <a:off x="11560779" y="6107537"/>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6" name="Google Shape;656;p8"/>
                <p:cNvSpPr/>
                <p:nvPr/>
              </p:nvSpPr>
              <p:spPr>
                <a:xfrm>
                  <a:off x="11820884" y="5807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7" name="Google Shape;657;p8"/>
                <p:cNvSpPr/>
                <p:nvPr/>
              </p:nvSpPr>
              <p:spPr>
                <a:xfrm>
                  <a:off x="11690832" y="5967964"/>
                  <a:ext cx="15669" cy="367545"/>
                </a:xfrm>
                <a:custGeom>
                  <a:rect b="b" l="l" r="r" t="t"/>
                  <a:pathLst>
                    <a:path extrusionOk="0" h="367545" w="15669">
                      <a:moveTo>
                        <a:pt x="0" y="0"/>
                      </a:moveTo>
                      <a:lnTo>
                        <a:pt x="15669" y="0"/>
                      </a:lnTo>
                      <a:lnTo>
                        <a:pt x="15669"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8" name="Google Shape;658;p8"/>
                <p:cNvSpPr/>
                <p:nvPr/>
              </p:nvSpPr>
              <p:spPr>
                <a:xfrm>
                  <a:off x="11434429" y="5923864"/>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9" name="Google Shape;659;p8"/>
                <p:cNvSpPr/>
                <p:nvPr/>
              </p:nvSpPr>
              <p:spPr>
                <a:xfrm>
                  <a:off x="11864918" y="6203010"/>
                  <a:ext cx="97919" cy="15669"/>
                </a:xfrm>
                <a:custGeom>
                  <a:rect b="b" l="l" r="r" t="t"/>
                  <a:pathLst>
                    <a:path extrusionOk="0" h="15669" w="97919">
                      <a:moveTo>
                        <a:pt x="0" y="0"/>
                      </a:moveTo>
                      <a:lnTo>
                        <a:pt x="97920" y="0"/>
                      </a:lnTo>
                      <a:lnTo>
                        <a:pt x="97920"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0" name="Google Shape;660;p8"/>
                <p:cNvSpPr/>
                <p:nvPr/>
              </p:nvSpPr>
              <p:spPr>
                <a:xfrm>
                  <a:off x="11604813" y="6063437"/>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1" name="Google Shape;661;p8"/>
                <p:cNvSpPr/>
                <p:nvPr/>
              </p:nvSpPr>
              <p:spPr>
                <a:xfrm>
                  <a:off x="11520844" y="6023502"/>
                  <a:ext cx="95473" cy="95473"/>
                </a:xfrm>
                <a:custGeom>
                  <a:rect b="b" l="l" r="r" t="t"/>
                  <a:pathLst>
                    <a:path extrusionOk="0" h="95473" w="95473">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2" name="Google Shape;662;p8"/>
                <p:cNvSpPr/>
                <p:nvPr/>
              </p:nvSpPr>
              <p:spPr>
                <a:xfrm>
                  <a:off x="11780949" y="6163076"/>
                  <a:ext cx="95473" cy="95473"/>
                </a:xfrm>
                <a:custGeom>
                  <a:rect b="b" l="l" r="r" t="t"/>
                  <a:pathLst>
                    <a:path extrusionOk="0" h="95473" w="95473">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3" name="Google Shape;663;p8"/>
                <p:cNvSpPr/>
                <p:nvPr/>
              </p:nvSpPr>
              <p:spPr>
                <a:xfrm>
                  <a:off x="11650897" y="5883929"/>
                  <a:ext cx="95472" cy="95473"/>
                </a:xfrm>
                <a:custGeom>
                  <a:rect b="b" l="l" r="r" t="t"/>
                  <a:pathLst>
                    <a:path extrusionOk="0" h="95473" w="95472">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64" name="Google Shape;664;p8"/>
              <p:cNvSpPr/>
              <p:nvPr/>
            </p:nvSpPr>
            <p:spPr>
              <a:xfrm>
                <a:off x="11268145" y="271575"/>
                <a:ext cx="859258" cy="2046854"/>
              </a:xfrm>
              <a:custGeom>
                <a:rect b="b" l="l" r="r" t="t"/>
                <a:pathLst>
                  <a:path extrusionOk="0" h="2046854" w="859258">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5" name="Google Shape;665;p8"/>
              <p:cNvSpPr/>
              <p:nvPr/>
            </p:nvSpPr>
            <p:spPr>
              <a:xfrm>
                <a:off x="11422793" y="271575"/>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6" name="Google Shape;666;p8"/>
              <p:cNvSpPr/>
              <p:nvPr/>
            </p:nvSpPr>
            <p:spPr>
              <a:xfrm>
                <a:off x="11376841" y="1247861"/>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7" name="Google Shape;667;p8"/>
              <p:cNvSpPr/>
              <p:nvPr/>
            </p:nvSpPr>
            <p:spPr>
              <a:xfrm>
                <a:off x="11291616" y="4377780"/>
                <a:ext cx="111738" cy="111738"/>
              </a:xfrm>
              <a:custGeom>
                <a:rect b="b" l="l" r="r" t="t"/>
                <a:pathLst>
                  <a:path extrusionOk="0" h="111738"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8" name="Google Shape;668;p8"/>
              <p:cNvSpPr/>
              <p:nvPr/>
            </p:nvSpPr>
            <p:spPr>
              <a:xfrm>
                <a:off x="11389866" y="4647076"/>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9" name="Google Shape;669;p8"/>
              <p:cNvSpPr/>
              <p:nvPr/>
            </p:nvSpPr>
            <p:spPr>
              <a:xfrm>
                <a:off x="11291616" y="4601124"/>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0" name="Google Shape;670;p8"/>
              <p:cNvSpPr/>
              <p:nvPr/>
            </p:nvSpPr>
            <p:spPr>
              <a:xfrm>
                <a:off x="11389866" y="4870353"/>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1" name="Google Shape;671;p8"/>
              <p:cNvSpPr/>
              <p:nvPr/>
            </p:nvSpPr>
            <p:spPr>
              <a:xfrm>
                <a:off x="11291616" y="4824402"/>
                <a:ext cx="111738" cy="111738"/>
              </a:xfrm>
              <a:custGeom>
                <a:rect b="b" l="l" r="r" t="t"/>
                <a:pathLst>
                  <a:path extrusionOk="0" h="111738" w="111738">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2" name="Google Shape;672;p8"/>
              <p:cNvSpPr/>
              <p:nvPr/>
            </p:nvSpPr>
            <p:spPr>
              <a:xfrm>
                <a:off x="11389866" y="5093631"/>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3" name="Google Shape;673;p8"/>
              <p:cNvSpPr/>
              <p:nvPr/>
            </p:nvSpPr>
            <p:spPr>
              <a:xfrm>
                <a:off x="11291616" y="5047679"/>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4" name="Google Shape;674;p8"/>
              <p:cNvSpPr/>
              <p:nvPr/>
            </p:nvSpPr>
            <p:spPr>
              <a:xfrm>
                <a:off x="11389866" y="4423798"/>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5" name="Google Shape;675;p8"/>
              <p:cNvSpPr/>
              <p:nvPr/>
            </p:nvSpPr>
            <p:spPr>
              <a:xfrm>
                <a:off x="11267285" y="1497255"/>
                <a:ext cx="689865" cy="689866"/>
              </a:xfrm>
              <a:custGeom>
                <a:rect b="b" l="l" r="r" t="t"/>
                <a:pathLst>
                  <a:path extrusionOk="0" h="689866" w="689865">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6" name="Google Shape;676;p8"/>
              <p:cNvSpPr/>
              <p:nvPr/>
            </p:nvSpPr>
            <p:spPr>
              <a:xfrm>
                <a:off x="11437339" y="1888140"/>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7" name="Google Shape;677;p8"/>
              <p:cNvSpPr/>
              <p:nvPr/>
            </p:nvSpPr>
            <p:spPr>
              <a:xfrm>
                <a:off x="11767131" y="1507173"/>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8" name="Google Shape;678;p8"/>
              <p:cNvSpPr/>
              <p:nvPr/>
            </p:nvSpPr>
            <p:spPr>
              <a:xfrm>
                <a:off x="11602235" y="1711210"/>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9" name="Google Shape;679;p8"/>
              <p:cNvSpPr/>
              <p:nvPr/>
            </p:nvSpPr>
            <p:spPr>
              <a:xfrm>
                <a:off x="11277203" y="1655341"/>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0" name="Google Shape;680;p8"/>
              <p:cNvSpPr/>
              <p:nvPr/>
            </p:nvSpPr>
            <p:spPr>
              <a:xfrm>
                <a:off x="11823066" y="2009266"/>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1" name="Google Shape;681;p8"/>
              <p:cNvSpPr/>
              <p:nvPr/>
            </p:nvSpPr>
            <p:spPr>
              <a:xfrm>
                <a:off x="11493207" y="1832271"/>
                <a:ext cx="453960" cy="19835"/>
              </a:xfrm>
              <a:custGeom>
                <a:rect b="b" l="l" r="r" t="t"/>
                <a:pathLst>
                  <a:path extrusionOk="0" h="19835" w="453960">
                    <a:moveTo>
                      <a:pt x="0" y="0"/>
                    </a:moveTo>
                    <a:lnTo>
                      <a:pt x="453961" y="0"/>
                    </a:lnTo>
                    <a:lnTo>
                      <a:pt x="45396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2" name="Google Shape;682;p8"/>
              <p:cNvSpPr/>
              <p:nvPr/>
            </p:nvSpPr>
            <p:spPr>
              <a:xfrm>
                <a:off x="11386759" y="1781691"/>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3" name="Google Shape;683;p8"/>
              <p:cNvSpPr/>
              <p:nvPr/>
            </p:nvSpPr>
            <p:spPr>
              <a:xfrm>
                <a:off x="11716551" y="1958687"/>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4" name="Google Shape;684;p8"/>
              <p:cNvSpPr/>
              <p:nvPr/>
            </p:nvSpPr>
            <p:spPr>
              <a:xfrm>
                <a:off x="11551655" y="1604695"/>
                <a:ext cx="120993" cy="121060"/>
              </a:xfrm>
              <a:custGeom>
                <a:rect b="b" l="l" r="r" t="t"/>
                <a:pathLst>
                  <a:path extrusionOk="0" h="121060" w="120993">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5" name="Google Shape;685;p8"/>
              <p:cNvSpPr/>
              <p:nvPr/>
            </p:nvSpPr>
            <p:spPr>
              <a:xfrm>
                <a:off x="11734799" y="535780"/>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6" name="Google Shape;686;p8"/>
              <p:cNvSpPr/>
              <p:nvPr/>
            </p:nvSpPr>
            <p:spPr>
              <a:xfrm>
                <a:off x="11463124" y="264104"/>
                <a:ext cx="664344" cy="664345"/>
              </a:xfrm>
              <a:custGeom>
                <a:rect b="b" l="l" r="r" t="t"/>
                <a:pathLst>
                  <a:path extrusionOk="0" h="664345" w="664344">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7" name="Google Shape;687;p8"/>
              <p:cNvSpPr/>
              <p:nvPr/>
            </p:nvSpPr>
            <p:spPr>
              <a:xfrm>
                <a:off x="7150105" y="2856161"/>
                <a:ext cx="4990587" cy="3734031"/>
              </a:xfrm>
              <a:custGeom>
                <a:rect b="b" l="l" r="r" t="t"/>
                <a:pathLst>
                  <a:path extrusionOk="0" h="3734031" w="4990587">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8" name="Google Shape;688;p8"/>
              <p:cNvSpPr/>
              <p:nvPr/>
            </p:nvSpPr>
            <p:spPr>
              <a:xfrm>
                <a:off x="7029045" y="6519711"/>
                <a:ext cx="121060" cy="120994"/>
              </a:xfrm>
              <a:custGeom>
                <a:rect b="b" l="l" r="r" t="t"/>
                <a:pathLst>
                  <a:path extrusionOk="0" h="120994" w="12106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9" name="Google Shape;689;p8"/>
              <p:cNvSpPr/>
              <p:nvPr/>
            </p:nvSpPr>
            <p:spPr>
              <a:xfrm>
                <a:off x="12069022" y="2735100"/>
                <a:ext cx="121060" cy="120994"/>
              </a:xfrm>
              <a:custGeom>
                <a:rect b="b" l="l" r="r" t="t"/>
                <a:pathLst>
                  <a:path extrusionOk="0" h="120994" w="12106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0" name="Google Shape;690;p8"/>
              <p:cNvSpPr/>
              <p:nvPr/>
            </p:nvSpPr>
            <p:spPr>
              <a:xfrm>
                <a:off x="7169941" y="261658"/>
                <a:ext cx="4117179" cy="6318550"/>
              </a:xfrm>
              <a:custGeom>
                <a:rect b="b" l="l" r="r" t="t"/>
                <a:pathLst>
                  <a:path extrusionOk="0" h="6318550" w="4117179">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1" name="Google Shape;691;p8"/>
              <p:cNvSpPr/>
              <p:nvPr/>
            </p:nvSpPr>
            <p:spPr>
              <a:xfrm>
                <a:off x="7058202" y="215707"/>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2" name="Google Shape;692;p8"/>
              <p:cNvSpPr/>
              <p:nvPr/>
            </p:nvSpPr>
            <p:spPr>
              <a:xfrm>
                <a:off x="10141112" y="264104"/>
                <a:ext cx="1673755" cy="19835"/>
              </a:xfrm>
              <a:custGeom>
                <a:rect b="b" l="l" r="r" t="t"/>
                <a:pathLst>
                  <a:path extrusionOk="0" h="19835" w="1673755">
                    <a:moveTo>
                      <a:pt x="0" y="0"/>
                    </a:moveTo>
                    <a:lnTo>
                      <a:pt x="1673756" y="0"/>
                    </a:lnTo>
                    <a:lnTo>
                      <a:pt x="1673756"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93" name="Google Shape;693;p8"/>
            <p:cNvGrpSpPr/>
            <p:nvPr/>
          </p:nvGrpSpPr>
          <p:grpSpPr>
            <a:xfrm rot="-5400000">
              <a:off x="4542463" y="109238"/>
              <a:ext cx="59100" cy="384850"/>
              <a:chOff x="1263425" y="3257275"/>
              <a:chExt cx="59100" cy="384850"/>
            </a:xfrm>
          </p:grpSpPr>
          <p:sp>
            <p:nvSpPr>
              <p:cNvPr id="694" name="Google Shape;694;p8"/>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695" name="Google Shape;695;p8"/>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696" name="Google Shape;696;p8"/>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697" name="Google Shape;697;p8"/>
            <p:cNvGrpSpPr/>
            <p:nvPr/>
          </p:nvGrpSpPr>
          <p:grpSpPr>
            <a:xfrm rot="-5400000">
              <a:off x="4553050" y="4649063"/>
              <a:ext cx="59100" cy="384850"/>
              <a:chOff x="1263425" y="3257275"/>
              <a:chExt cx="59100" cy="384850"/>
            </a:xfrm>
          </p:grpSpPr>
          <p:sp>
            <p:nvSpPr>
              <p:cNvPr id="698" name="Google Shape;698;p8"/>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699" name="Google Shape;699;p8"/>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700" name="Google Shape;700;p8"/>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701" name="Shape 701"/>
        <p:cNvGrpSpPr/>
        <p:nvPr/>
      </p:nvGrpSpPr>
      <p:grpSpPr>
        <a:xfrm>
          <a:off x="0" y="0"/>
          <a:ext cx="0" cy="0"/>
          <a:chOff x="0" y="0"/>
          <a:chExt cx="0" cy="0"/>
        </a:xfrm>
      </p:grpSpPr>
      <p:grpSp>
        <p:nvGrpSpPr>
          <p:cNvPr id="702" name="Google Shape;702;p9"/>
          <p:cNvGrpSpPr/>
          <p:nvPr/>
        </p:nvGrpSpPr>
        <p:grpSpPr>
          <a:xfrm>
            <a:off x="132950" y="288834"/>
            <a:ext cx="8878100" cy="4565827"/>
            <a:chOff x="132949" y="231750"/>
            <a:chExt cx="8878100" cy="4680019"/>
          </a:xfrm>
        </p:grpSpPr>
        <p:grpSp>
          <p:nvGrpSpPr>
            <p:cNvPr id="703" name="Google Shape;703;p9"/>
            <p:cNvGrpSpPr/>
            <p:nvPr/>
          </p:nvGrpSpPr>
          <p:grpSpPr>
            <a:xfrm>
              <a:off x="132949" y="231800"/>
              <a:ext cx="3208658" cy="4679969"/>
              <a:chOff x="0" y="215773"/>
              <a:chExt cx="5161103" cy="6424999"/>
            </a:xfrm>
          </p:grpSpPr>
          <p:sp>
            <p:nvSpPr>
              <p:cNvPr id="704" name="Google Shape;704;p9"/>
              <p:cNvSpPr/>
              <p:nvPr/>
            </p:nvSpPr>
            <p:spPr>
              <a:xfrm>
                <a:off x="56001" y="276204"/>
                <a:ext cx="865142" cy="1080486"/>
              </a:xfrm>
              <a:custGeom>
                <a:rect b="b" l="l" r="r" t="t"/>
                <a:pathLst>
                  <a:path extrusionOk="0" h="1080486" w="865142">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705" name="Google Shape;705;p9"/>
              <p:cNvGrpSpPr/>
              <p:nvPr/>
            </p:nvGrpSpPr>
            <p:grpSpPr>
              <a:xfrm>
                <a:off x="219442" y="513234"/>
                <a:ext cx="544011" cy="544011"/>
                <a:chOff x="219442" y="513234"/>
                <a:chExt cx="544011" cy="544011"/>
              </a:xfrm>
            </p:grpSpPr>
            <p:sp>
              <p:nvSpPr>
                <p:cNvPr id="706" name="Google Shape;706;p9"/>
                <p:cNvSpPr/>
                <p:nvPr/>
              </p:nvSpPr>
              <p:spPr>
                <a:xfrm>
                  <a:off x="219442" y="513234"/>
                  <a:ext cx="544011" cy="544011"/>
                </a:xfrm>
                <a:custGeom>
                  <a:rect b="b" l="l" r="r" t="t"/>
                  <a:pathLst>
                    <a:path extrusionOk="0" h="544011" w="544011">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7" name="Google Shape;707;p9"/>
                <p:cNvSpPr/>
                <p:nvPr/>
              </p:nvSpPr>
              <p:spPr>
                <a:xfrm>
                  <a:off x="613699" y="521035"/>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8" name="Google Shape;708;p9"/>
                <p:cNvSpPr/>
                <p:nvPr/>
              </p:nvSpPr>
              <p:spPr>
                <a:xfrm>
                  <a:off x="353594" y="681898"/>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9" name="Google Shape;709;p9"/>
                <p:cNvSpPr/>
                <p:nvPr/>
              </p:nvSpPr>
              <p:spPr>
                <a:xfrm>
                  <a:off x="483646" y="521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0" name="Google Shape;710;p9"/>
                <p:cNvSpPr/>
                <p:nvPr/>
              </p:nvSpPr>
              <p:spPr>
                <a:xfrm>
                  <a:off x="527680" y="916945"/>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1" name="Google Shape;711;p9"/>
                <p:cNvSpPr/>
                <p:nvPr/>
              </p:nvSpPr>
              <p:spPr>
                <a:xfrm>
                  <a:off x="227244" y="637798"/>
                  <a:ext cx="97919" cy="15669"/>
                </a:xfrm>
                <a:custGeom>
                  <a:rect b="b" l="l" r="r" t="t"/>
                  <a:pathLst>
                    <a:path extrusionOk="0" h="15669" w="97919">
                      <a:moveTo>
                        <a:pt x="0" y="0"/>
                      </a:moveTo>
                      <a:lnTo>
                        <a:pt x="97919" y="0"/>
                      </a:lnTo>
                      <a:lnTo>
                        <a:pt x="97919"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2" name="Google Shape;712;p9"/>
                <p:cNvSpPr/>
                <p:nvPr/>
              </p:nvSpPr>
              <p:spPr>
                <a:xfrm>
                  <a:off x="227244" y="777372"/>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3" name="Google Shape;713;p9"/>
                <p:cNvSpPr/>
                <p:nvPr/>
              </p:nvSpPr>
              <p:spPr>
                <a:xfrm>
                  <a:off x="573764" y="737503"/>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4" name="Google Shape;714;p9"/>
                <p:cNvSpPr/>
                <p:nvPr/>
              </p:nvSpPr>
              <p:spPr>
                <a:xfrm>
                  <a:off x="313659" y="597930"/>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5" name="Google Shape;715;p9"/>
                <p:cNvSpPr/>
                <p:nvPr/>
              </p:nvSpPr>
              <p:spPr>
                <a:xfrm>
                  <a:off x="443712" y="877076"/>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16" name="Google Shape;716;p9"/>
              <p:cNvSpPr/>
              <p:nvPr/>
            </p:nvSpPr>
            <p:spPr>
              <a:xfrm>
                <a:off x="62612" y="4538048"/>
                <a:ext cx="859258" cy="2046854"/>
              </a:xfrm>
              <a:custGeom>
                <a:rect b="b" l="l" r="r" t="t"/>
                <a:pathLst>
                  <a:path extrusionOk="0" h="2046854" w="859258">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7" name="Google Shape;717;p9"/>
              <p:cNvSpPr/>
              <p:nvPr/>
            </p:nvSpPr>
            <p:spPr>
              <a:xfrm>
                <a:off x="747454" y="5595129"/>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8" name="Google Shape;718;p9"/>
              <p:cNvSpPr/>
              <p:nvPr/>
            </p:nvSpPr>
            <p:spPr>
              <a:xfrm>
                <a:off x="701502" y="549687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9" name="Google Shape;719;p9"/>
              <p:cNvSpPr/>
              <p:nvPr/>
            </p:nvSpPr>
            <p:spPr>
              <a:xfrm>
                <a:off x="786727" y="2366960"/>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0" name="Google Shape;720;p9"/>
              <p:cNvSpPr/>
              <p:nvPr/>
            </p:nvSpPr>
            <p:spPr>
              <a:xfrm>
                <a:off x="57852" y="2189568"/>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1" name="Google Shape;721;p9"/>
              <p:cNvSpPr/>
              <p:nvPr/>
            </p:nvSpPr>
            <p:spPr>
              <a:xfrm>
                <a:off x="786727" y="2143616"/>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2" name="Google Shape;722;p9"/>
              <p:cNvSpPr/>
              <p:nvPr/>
            </p:nvSpPr>
            <p:spPr>
              <a:xfrm>
                <a:off x="57852" y="1966290"/>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3" name="Google Shape;723;p9"/>
              <p:cNvSpPr/>
              <p:nvPr/>
            </p:nvSpPr>
            <p:spPr>
              <a:xfrm>
                <a:off x="786727" y="192033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4" name="Google Shape;724;p9"/>
              <p:cNvSpPr/>
              <p:nvPr/>
            </p:nvSpPr>
            <p:spPr>
              <a:xfrm>
                <a:off x="61885" y="1743012"/>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5" name="Google Shape;725;p9"/>
              <p:cNvSpPr/>
              <p:nvPr/>
            </p:nvSpPr>
            <p:spPr>
              <a:xfrm>
                <a:off x="786727" y="1697061"/>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6" name="Google Shape;726;p9"/>
              <p:cNvSpPr/>
              <p:nvPr/>
            </p:nvSpPr>
            <p:spPr>
              <a:xfrm>
                <a:off x="61885" y="2412911"/>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7" name="Google Shape;727;p9"/>
              <p:cNvSpPr/>
              <p:nvPr/>
            </p:nvSpPr>
            <p:spPr>
              <a:xfrm>
                <a:off x="232996" y="4669357"/>
                <a:ext cx="689866" cy="689866"/>
              </a:xfrm>
              <a:custGeom>
                <a:rect b="b" l="l" r="r" t="t"/>
                <a:pathLst>
                  <a:path extrusionOk="0" h="689866" w="689866">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8" name="Google Shape;728;p9"/>
              <p:cNvSpPr/>
              <p:nvPr/>
            </p:nvSpPr>
            <p:spPr>
              <a:xfrm>
                <a:off x="732908" y="4679275"/>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9" name="Google Shape;729;p9"/>
              <p:cNvSpPr/>
              <p:nvPr/>
            </p:nvSpPr>
            <p:spPr>
              <a:xfrm>
                <a:off x="403116" y="4883246"/>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0" name="Google Shape;730;p9"/>
              <p:cNvSpPr/>
              <p:nvPr/>
            </p:nvSpPr>
            <p:spPr>
              <a:xfrm>
                <a:off x="568012" y="4679275"/>
                <a:ext cx="19835" cy="465993"/>
              </a:xfrm>
              <a:custGeom>
                <a:rect b="b" l="l" r="r" t="t"/>
                <a:pathLst>
                  <a:path extrusionOk="0" h="465993" w="19835">
                    <a:moveTo>
                      <a:pt x="0" y="0"/>
                    </a:moveTo>
                    <a:lnTo>
                      <a:pt x="19835" y="0"/>
                    </a:lnTo>
                    <a:lnTo>
                      <a:pt x="19835" y="465993"/>
                    </a:lnTo>
                    <a:lnTo>
                      <a:pt x="0" y="46599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1" name="Google Shape;731;p9"/>
              <p:cNvSpPr/>
              <p:nvPr/>
            </p:nvSpPr>
            <p:spPr>
              <a:xfrm>
                <a:off x="623881" y="5181302"/>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2" name="Google Shape;732;p9"/>
              <p:cNvSpPr/>
              <p:nvPr/>
            </p:nvSpPr>
            <p:spPr>
              <a:xfrm>
                <a:off x="242914" y="4827377"/>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3" name="Google Shape;733;p9"/>
              <p:cNvSpPr/>
              <p:nvPr/>
            </p:nvSpPr>
            <p:spPr>
              <a:xfrm>
                <a:off x="242914" y="5004373"/>
                <a:ext cx="453960" cy="19835"/>
              </a:xfrm>
              <a:custGeom>
                <a:rect b="b" l="l" r="r" t="t"/>
                <a:pathLst>
                  <a:path extrusionOk="0" h="19835" w="453960">
                    <a:moveTo>
                      <a:pt x="0" y="0"/>
                    </a:moveTo>
                    <a:lnTo>
                      <a:pt x="453960" y="0"/>
                    </a:lnTo>
                    <a:lnTo>
                      <a:pt x="45396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4" name="Google Shape;734;p9"/>
              <p:cNvSpPr/>
              <p:nvPr/>
            </p:nvSpPr>
            <p:spPr>
              <a:xfrm>
                <a:off x="682328" y="4953727"/>
                <a:ext cx="120994" cy="121060"/>
              </a:xfrm>
              <a:custGeom>
                <a:rect b="b" l="l" r="r" t="t"/>
                <a:pathLst>
                  <a:path extrusionOk="0" h="121060" w="120994">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5" name="Google Shape;735;p9"/>
              <p:cNvSpPr/>
              <p:nvPr/>
            </p:nvSpPr>
            <p:spPr>
              <a:xfrm>
                <a:off x="352536" y="4776731"/>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6" name="Google Shape;736;p9"/>
              <p:cNvSpPr/>
              <p:nvPr/>
            </p:nvSpPr>
            <p:spPr>
              <a:xfrm>
                <a:off x="517432" y="5130722"/>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7" name="Google Shape;737;p9"/>
              <p:cNvSpPr/>
              <p:nvPr/>
            </p:nvSpPr>
            <p:spPr>
              <a:xfrm>
                <a:off x="334288" y="6199638"/>
                <a:ext cx="120994" cy="121060"/>
              </a:xfrm>
              <a:custGeom>
                <a:rect b="b" l="l" r="r" t="t"/>
                <a:pathLst>
                  <a:path extrusionOk="0" h="121060" w="120994">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8" name="Google Shape;738;p9"/>
              <p:cNvSpPr/>
              <p:nvPr/>
            </p:nvSpPr>
            <p:spPr>
              <a:xfrm>
                <a:off x="62612" y="5928029"/>
                <a:ext cx="664344" cy="664345"/>
              </a:xfrm>
              <a:custGeom>
                <a:rect b="b" l="l" r="r" t="t"/>
                <a:pathLst>
                  <a:path extrusionOk="0" h="664345" w="664344">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9" name="Google Shape;739;p9"/>
              <p:cNvSpPr/>
              <p:nvPr/>
            </p:nvSpPr>
            <p:spPr>
              <a:xfrm>
                <a:off x="49389" y="266286"/>
                <a:ext cx="4990587" cy="3734031"/>
              </a:xfrm>
              <a:custGeom>
                <a:rect b="b" l="l" r="r" t="t"/>
                <a:pathLst>
                  <a:path extrusionOk="0" h="3734031" w="4990587">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0" name="Google Shape;740;p9"/>
              <p:cNvSpPr/>
              <p:nvPr/>
            </p:nvSpPr>
            <p:spPr>
              <a:xfrm>
                <a:off x="5040043" y="215773"/>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1" name="Google Shape;741;p9"/>
              <p:cNvSpPr/>
              <p:nvPr/>
            </p:nvSpPr>
            <p:spPr>
              <a:xfrm>
                <a:off x="0" y="4000384"/>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2" name="Google Shape;742;p9"/>
              <p:cNvSpPr/>
              <p:nvPr/>
            </p:nvSpPr>
            <p:spPr>
              <a:xfrm>
                <a:off x="903027" y="276204"/>
                <a:ext cx="4117180" cy="6318616"/>
              </a:xfrm>
              <a:custGeom>
                <a:rect b="b" l="l" r="r" t="t"/>
                <a:pathLst>
                  <a:path extrusionOk="0" h="6318616" w="411718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3" name="Google Shape;743;p9"/>
              <p:cNvSpPr/>
              <p:nvPr/>
            </p:nvSpPr>
            <p:spPr>
              <a:xfrm>
                <a:off x="5020207" y="6529034"/>
                <a:ext cx="111738" cy="111738"/>
              </a:xfrm>
              <a:custGeom>
                <a:rect b="b" l="l" r="r" t="t"/>
                <a:pathLst>
                  <a:path extrusionOk="0" h="111738" w="111738">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4" name="Google Shape;744;p9"/>
              <p:cNvSpPr/>
              <p:nvPr/>
            </p:nvSpPr>
            <p:spPr>
              <a:xfrm>
                <a:off x="375280" y="6572539"/>
                <a:ext cx="1673755" cy="19835"/>
              </a:xfrm>
              <a:custGeom>
                <a:rect b="b" l="l" r="r" t="t"/>
                <a:pathLst>
                  <a:path extrusionOk="0" h="19835" w="1673755">
                    <a:moveTo>
                      <a:pt x="0" y="0"/>
                    </a:moveTo>
                    <a:lnTo>
                      <a:pt x="1673755" y="0"/>
                    </a:lnTo>
                    <a:lnTo>
                      <a:pt x="1673755"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45" name="Google Shape;745;p9"/>
            <p:cNvGrpSpPr/>
            <p:nvPr/>
          </p:nvGrpSpPr>
          <p:grpSpPr>
            <a:xfrm>
              <a:off x="5802433" y="231750"/>
              <a:ext cx="3208617" cy="4679969"/>
              <a:chOff x="7029045" y="215707"/>
              <a:chExt cx="5161037" cy="6424998"/>
            </a:xfrm>
          </p:grpSpPr>
          <p:sp>
            <p:nvSpPr>
              <p:cNvPr id="746" name="Google Shape;746;p9"/>
              <p:cNvSpPr/>
              <p:nvPr/>
            </p:nvSpPr>
            <p:spPr>
              <a:xfrm>
                <a:off x="11268938" y="5499788"/>
                <a:ext cx="865142" cy="1080420"/>
              </a:xfrm>
              <a:custGeom>
                <a:rect b="b" l="l" r="r" t="t"/>
                <a:pathLst>
                  <a:path extrusionOk="0" h="1080420" w="865142">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747" name="Google Shape;747;p9"/>
              <p:cNvGrpSpPr/>
              <p:nvPr/>
            </p:nvGrpSpPr>
            <p:grpSpPr>
              <a:xfrm>
                <a:off x="11426627" y="5799233"/>
                <a:ext cx="544011" cy="544012"/>
                <a:chOff x="11426627" y="5799233"/>
                <a:chExt cx="544011" cy="544012"/>
              </a:xfrm>
            </p:grpSpPr>
            <p:sp>
              <p:nvSpPr>
                <p:cNvPr id="748" name="Google Shape;748;p9"/>
                <p:cNvSpPr/>
                <p:nvPr/>
              </p:nvSpPr>
              <p:spPr>
                <a:xfrm>
                  <a:off x="11426627" y="5799233"/>
                  <a:ext cx="544011" cy="544012"/>
                </a:xfrm>
                <a:custGeom>
                  <a:rect b="b" l="l" r="r" t="t"/>
                  <a:pathLst>
                    <a:path extrusionOk="0" h="544012" w="544011">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9" name="Google Shape;749;p9"/>
                <p:cNvSpPr/>
                <p:nvPr/>
              </p:nvSpPr>
              <p:spPr>
                <a:xfrm>
                  <a:off x="11560779" y="6107537"/>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0" name="Google Shape;750;p9"/>
                <p:cNvSpPr/>
                <p:nvPr/>
              </p:nvSpPr>
              <p:spPr>
                <a:xfrm>
                  <a:off x="11820884" y="5807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1" name="Google Shape;751;p9"/>
                <p:cNvSpPr/>
                <p:nvPr/>
              </p:nvSpPr>
              <p:spPr>
                <a:xfrm>
                  <a:off x="11690832" y="5967964"/>
                  <a:ext cx="15669" cy="367545"/>
                </a:xfrm>
                <a:custGeom>
                  <a:rect b="b" l="l" r="r" t="t"/>
                  <a:pathLst>
                    <a:path extrusionOk="0" h="367545" w="15669">
                      <a:moveTo>
                        <a:pt x="0" y="0"/>
                      </a:moveTo>
                      <a:lnTo>
                        <a:pt x="15669" y="0"/>
                      </a:lnTo>
                      <a:lnTo>
                        <a:pt x="15669"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2" name="Google Shape;752;p9"/>
                <p:cNvSpPr/>
                <p:nvPr/>
              </p:nvSpPr>
              <p:spPr>
                <a:xfrm>
                  <a:off x="11434429" y="5923864"/>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3" name="Google Shape;753;p9"/>
                <p:cNvSpPr/>
                <p:nvPr/>
              </p:nvSpPr>
              <p:spPr>
                <a:xfrm>
                  <a:off x="11864918" y="6203010"/>
                  <a:ext cx="97919" cy="15669"/>
                </a:xfrm>
                <a:custGeom>
                  <a:rect b="b" l="l" r="r" t="t"/>
                  <a:pathLst>
                    <a:path extrusionOk="0" h="15669" w="97919">
                      <a:moveTo>
                        <a:pt x="0" y="0"/>
                      </a:moveTo>
                      <a:lnTo>
                        <a:pt x="97920" y="0"/>
                      </a:lnTo>
                      <a:lnTo>
                        <a:pt x="97920"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4" name="Google Shape;754;p9"/>
                <p:cNvSpPr/>
                <p:nvPr/>
              </p:nvSpPr>
              <p:spPr>
                <a:xfrm>
                  <a:off x="11604813" y="6063437"/>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5" name="Google Shape;755;p9"/>
                <p:cNvSpPr/>
                <p:nvPr/>
              </p:nvSpPr>
              <p:spPr>
                <a:xfrm>
                  <a:off x="11520844" y="6023502"/>
                  <a:ext cx="95473" cy="95473"/>
                </a:xfrm>
                <a:custGeom>
                  <a:rect b="b" l="l" r="r" t="t"/>
                  <a:pathLst>
                    <a:path extrusionOk="0" h="95473" w="95473">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6" name="Google Shape;756;p9"/>
                <p:cNvSpPr/>
                <p:nvPr/>
              </p:nvSpPr>
              <p:spPr>
                <a:xfrm>
                  <a:off x="11780949" y="6163076"/>
                  <a:ext cx="95473" cy="95473"/>
                </a:xfrm>
                <a:custGeom>
                  <a:rect b="b" l="l" r="r" t="t"/>
                  <a:pathLst>
                    <a:path extrusionOk="0" h="95473" w="95473">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7" name="Google Shape;757;p9"/>
                <p:cNvSpPr/>
                <p:nvPr/>
              </p:nvSpPr>
              <p:spPr>
                <a:xfrm>
                  <a:off x="11650897" y="5883929"/>
                  <a:ext cx="95472" cy="95473"/>
                </a:xfrm>
                <a:custGeom>
                  <a:rect b="b" l="l" r="r" t="t"/>
                  <a:pathLst>
                    <a:path extrusionOk="0" h="95473" w="95472">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58" name="Google Shape;758;p9"/>
              <p:cNvSpPr/>
              <p:nvPr/>
            </p:nvSpPr>
            <p:spPr>
              <a:xfrm>
                <a:off x="11268145" y="271575"/>
                <a:ext cx="859258" cy="2046854"/>
              </a:xfrm>
              <a:custGeom>
                <a:rect b="b" l="l" r="r" t="t"/>
                <a:pathLst>
                  <a:path extrusionOk="0" h="2046854" w="859258">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9" name="Google Shape;759;p9"/>
              <p:cNvSpPr/>
              <p:nvPr/>
            </p:nvSpPr>
            <p:spPr>
              <a:xfrm>
                <a:off x="11422793" y="271575"/>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0" name="Google Shape;760;p9"/>
              <p:cNvSpPr/>
              <p:nvPr/>
            </p:nvSpPr>
            <p:spPr>
              <a:xfrm>
                <a:off x="11376841" y="1247861"/>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1" name="Google Shape;761;p9"/>
              <p:cNvSpPr/>
              <p:nvPr/>
            </p:nvSpPr>
            <p:spPr>
              <a:xfrm>
                <a:off x="11291616" y="4377780"/>
                <a:ext cx="111738" cy="111738"/>
              </a:xfrm>
              <a:custGeom>
                <a:rect b="b" l="l" r="r" t="t"/>
                <a:pathLst>
                  <a:path extrusionOk="0" h="111738"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2" name="Google Shape;762;p9"/>
              <p:cNvSpPr/>
              <p:nvPr/>
            </p:nvSpPr>
            <p:spPr>
              <a:xfrm>
                <a:off x="11389866" y="4647076"/>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3" name="Google Shape;763;p9"/>
              <p:cNvSpPr/>
              <p:nvPr/>
            </p:nvSpPr>
            <p:spPr>
              <a:xfrm>
                <a:off x="11291616" y="4601124"/>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4" name="Google Shape;764;p9"/>
              <p:cNvSpPr/>
              <p:nvPr/>
            </p:nvSpPr>
            <p:spPr>
              <a:xfrm>
                <a:off x="11389866" y="4870353"/>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5" name="Google Shape;765;p9"/>
              <p:cNvSpPr/>
              <p:nvPr/>
            </p:nvSpPr>
            <p:spPr>
              <a:xfrm>
                <a:off x="11291616" y="4824402"/>
                <a:ext cx="111738" cy="111738"/>
              </a:xfrm>
              <a:custGeom>
                <a:rect b="b" l="l" r="r" t="t"/>
                <a:pathLst>
                  <a:path extrusionOk="0" h="111738" w="111738">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6" name="Google Shape;766;p9"/>
              <p:cNvSpPr/>
              <p:nvPr/>
            </p:nvSpPr>
            <p:spPr>
              <a:xfrm>
                <a:off x="11389866" y="5093631"/>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7" name="Google Shape;767;p9"/>
              <p:cNvSpPr/>
              <p:nvPr/>
            </p:nvSpPr>
            <p:spPr>
              <a:xfrm>
                <a:off x="11291616" y="5047679"/>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8" name="Google Shape;768;p9"/>
              <p:cNvSpPr/>
              <p:nvPr/>
            </p:nvSpPr>
            <p:spPr>
              <a:xfrm>
                <a:off x="11389866" y="4423798"/>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9" name="Google Shape;769;p9"/>
              <p:cNvSpPr/>
              <p:nvPr/>
            </p:nvSpPr>
            <p:spPr>
              <a:xfrm>
                <a:off x="11267285" y="1497255"/>
                <a:ext cx="689865" cy="689866"/>
              </a:xfrm>
              <a:custGeom>
                <a:rect b="b" l="l" r="r" t="t"/>
                <a:pathLst>
                  <a:path extrusionOk="0" h="689866" w="689865">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0" name="Google Shape;770;p9"/>
              <p:cNvSpPr/>
              <p:nvPr/>
            </p:nvSpPr>
            <p:spPr>
              <a:xfrm>
                <a:off x="11437339" y="1888140"/>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1" name="Google Shape;771;p9"/>
              <p:cNvSpPr/>
              <p:nvPr/>
            </p:nvSpPr>
            <p:spPr>
              <a:xfrm>
                <a:off x="11767131" y="1507173"/>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2" name="Google Shape;772;p9"/>
              <p:cNvSpPr/>
              <p:nvPr/>
            </p:nvSpPr>
            <p:spPr>
              <a:xfrm>
                <a:off x="11602235" y="1711210"/>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3" name="Google Shape;773;p9"/>
              <p:cNvSpPr/>
              <p:nvPr/>
            </p:nvSpPr>
            <p:spPr>
              <a:xfrm>
                <a:off x="11277203" y="1655341"/>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4" name="Google Shape;774;p9"/>
              <p:cNvSpPr/>
              <p:nvPr/>
            </p:nvSpPr>
            <p:spPr>
              <a:xfrm>
                <a:off x="11823066" y="2009266"/>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5" name="Google Shape;775;p9"/>
              <p:cNvSpPr/>
              <p:nvPr/>
            </p:nvSpPr>
            <p:spPr>
              <a:xfrm>
                <a:off x="11493207" y="1832271"/>
                <a:ext cx="453960" cy="19835"/>
              </a:xfrm>
              <a:custGeom>
                <a:rect b="b" l="l" r="r" t="t"/>
                <a:pathLst>
                  <a:path extrusionOk="0" h="19835" w="453960">
                    <a:moveTo>
                      <a:pt x="0" y="0"/>
                    </a:moveTo>
                    <a:lnTo>
                      <a:pt x="453961" y="0"/>
                    </a:lnTo>
                    <a:lnTo>
                      <a:pt x="45396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6" name="Google Shape;776;p9"/>
              <p:cNvSpPr/>
              <p:nvPr/>
            </p:nvSpPr>
            <p:spPr>
              <a:xfrm>
                <a:off x="11386759" y="1781691"/>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7" name="Google Shape;777;p9"/>
              <p:cNvSpPr/>
              <p:nvPr/>
            </p:nvSpPr>
            <p:spPr>
              <a:xfrm>
                <a:off x="11716551" y="1958687"/>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8" name="Google Shape;778;p9"/>
              <p:cNvSpPr/>
              <p:nvPr/>
            </p:nvSpPr>
            <p:spPr>
              <a:xfrm>
                <a:off x="11551655" y="1604695"/>
                <a:ext cx="120993" cy="121060"/>
              </a:xfrm>
              <a:custGeom>
                <a:rect b="b" l="l" r="r" t="t"/>
                <a:pathLst>
                  <a:path extrusionOk="0" h="121060" w="120993">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9" name="Google Shape;779;p9"/>
              <p:cNvSpPr/>
              <p:nvPr/>
            </p:nvSpPr>
            <p:spPr>
              <a:xfrm>
                <a:off x="11734799" y="535780"/>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0" name="Google Shape;780;p9"/>
              <p:cNvSpPr/>
              <p:nvPr/>
            </p:nvSpPr>
            <p:spPr>
              <a:xfrm>
                <a:off x="11463124" y="264104"/>
                <a:ext cx="664344" cy="664345"/>
              </a:xfrm>
              <a:custGeom>
                <a:rect b="b" l="l" r="r" t="t"/>
                <a:pathLst>
                  <a:path extrusionOk="0" h="664345" w="664344">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1" name="Google Shape;781;p9"/>
              <p:cNvSpPr/>
              <p:nvPr/>
            </p:nvSpPr>
            <p:spPr>
              <a:xfrm>
                <a:off x="7150105" y="2856161"/>
                <a:ext cx="4990587" cy="3734031"/>
              </a:xfrm>
              <a:custGeom>
                <a:rect b="b" l="l" r="r" t="t"/>
                <a:pathLst>
                  <a:path extrusionOk="0" h="3734031" w="4990587">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2" name="Google Shape;782;p9"/>
              <p:cNvSpPr/>
              <p:nvPr/>
            </p:nvSpPr>
            <p:spPr>
              <a:xfrm>
                <a:off x="7029045" y="6519711"/>
                <a:ext cx="121060" cy="120994"/>
              </a:xfrm>
              <a:custGeom>
                <a:rect b="b" l="l" r="r" t="t"/>
                <a:pathLst>
                  <a:path extrusionOk="0" h="120994" w="12106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3" name="Google Shape;783;p9"/>
              <p:cNvSpPr/>
              <p:nvPr/>
            </p:nvSpPr>
            <p:spPr>
              <a:xfrm>
                <a:off x="12069022" y="2735100"/>
                <a:ext cx="121060" cy="120994"/>
              </a:xfrm>
              <a:custGeom>
                <a:rect b="b" l="l" r="r" t="t"/>
                <a:pathLst>
                  <a:path extrusionOk="0" h="120994" w="12106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4" name="Google Shape;784;p9"/>
              <p:cNvSpPr/>
              <p:nvPr/>
            </p:nvSpPr>
            <p:spPr>
              <a:xfrm>
                <a:off x="7169941" y="261658"/>
                <a:ext cx="4117179" cy="6318550"/>
              </a:xfrm>
              <a:custGeom>
                <a:rect b="b" l="l" r="r" t="t"/>
                <a:pathLst>
                  <a:path extrusionOk="0" h="6318550" w="4117179">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5" name="Google Shape;785;p9"/>
              <p:cNvSpPr/>
              <p:nvPr/>
            </p:nvSpPr>
            <p:spPr>
              <a:xfrm>
                <a:off x="7058202" y="215707"/>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6" name="Google Shape;786;p9"/>
              <p:cNvSpPr/>
              <p:nvPr/>
            </p:nvSpPr>
            <p:spPr>
              <a:xfrm>
                <a:off x="10141112" y="264104"/>
                <a:ext cx="1673755" cy="19835"/>
              </a:xfrm>
              <a:custGeom>
                <a:rect b="b" l="l" r="r" t="t"/>
                <a:pathLst>
                  <a:path extrusionOk="0" h="19835" w="1673755">
                    <a:moveTo>
                      <a:pt x="0" y="0"/>
                    </a:moveTo>
                    <a:lnTo>
                      <a:pt x="1673756" y="0"/>
                    </a:lnTo>
                    <a:lnTo>
                      <a:pt x="1673756"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87" name="Google Shape;787;p9"/>
            <p:cNvGrpSpPr/>
            <p:nvPr/>
          </p:nvGrpSpPr>
          <p:grpSpPr>
            <a:xfrm rot="-5400000">
              <a:off x="4542463" y="109238"/>
              <a:ext cx="59100" cy="384850"/>
              <a:chOff x="1263425" y="3257275"/>
              <a:chExt cx="59100" cy="384850"/>
            </a:xfrm>
          </p:grpSpPr>
          <p:sp>
            <p:nvSpPr>
              <p:cNvPr id="788" name="Google Shape;788;p9"/>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789" name="Google Shape;789;p9"/>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790" name="Google Shape;790;p9"/>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791" name="Google Shape;791;p9"/>
            <p:cNvGrpSpPr/>
            <p:nvPr/>
          </p:nvGrpSpPr>
          <p:grpSpPr>
            <a:xfrm rot="-5400000">
              <a:off x="4553050" y="4649063"/>
              <a:ext cx="59100" cy="384850"/>
              <a:chOff x="1263425" y="3257275"/>
              <a:chExt cx="59100" cy="384850"/>
            </a:xfrm>
          </p:grpSpPr>
          <p:sp>
            <p:nvSpPr>
              <p:cNvPr id="792" name="Google Shape;792;p9"/>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793" name="Google Shape;793;p9"/>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794" name="Google Shape;794;p9"/>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sp>
        <p:nvSpPr>
          <p:cNvPr id="795" name="Google Shape;795;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96" name="Google Shape;796;p9"/>
          <p:cNvSpPr txBox="1"/>
          <p:nvPr>
            <p:ph idx="1" type="subTitle"/>
          </p:nvPr>
        </p:nvSpPr>
        <p:spPr>
          <a:xfrm>
            <a:off x="2443153" y="1767285"/>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97" name="Google Shape;797;p9"/>
          <p:cNvSpPr txBox="1"/>
          <p:nvPr>
            <p:ph idx="2" type="subTitle"/>
          </p:nvPr>
        </p:nvSpPr>
        <p:spPr>
          <a:xfrm>
            <a:off x="5482180" y="1767285"/>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98" name="Google Shape;798;p9"/>
          <p:cNvSpPr txBox="1"/>
          <p:nvPr>
            <p:ph idx="3" type="subTitle"/>
          </p:nvPr>
        </p:nvSpPr>
        <p:spPr>
          <a:xfrm>
            <a:off x="2443163" y="3309524"/>
            <a:ext cx="2811000" cy="1092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99" name="Google Shape;799;p9"/>
          <p:cNvSpPr txBox="1"/>
          <p:nvPr>
            <p:ph idx="4" type="subTitle"/>
          </p:nvPr>
        </p:nvSpPr>
        <p:spPr>
          <a:xfrm>
            <a:off x="5482188" y="3309524"/>
            <a:ext cx="2811000" cy="1092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00" name="Google Shape;800;p9"/>
          <p:cNvSpPr txBox="1"/>
          <p:nvPr>
            <p:ph idx="5" type="subTitle"/>
          </p:nvPr>
        </p:nvSpPr>
        <p:spPr>
          <a:xfrm>
            <a:off x="2443150" y="1360971"/>
            <a:ext cx="2811000" cy="445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rgbClr val="3A19A4"/>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01" name="Google Shape;801;p9"/>
          <p:cNvSpPr txBox="1"/>
          <p:nvPr>
            <p:ph idx="6" type="subTitle"/>
          </p:nvPr>
        </p:nvSpPr>
        <p:spPr>
          <a:xfrm>
            <a:off x="2443150" y="2903225"/>
            <a:ext cx="2811000" cy="445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rgbClr val="3A19A4"/>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02" name="Google Shape;802;p9"/>
          <p:cNvSpPr txBox="1"/>
          <p:nvPr>
            <p:ph idx="7" type="subTitle"/>
          </p:nvPr>
        </p:nvSpPr>
        <p:spPr>
          <a:xfrm>
            <a:off x="5482150" y="1360971"/>
            <a:ext cx="2811000" cy="445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rgbClr val="3A19A4"/>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03" name="Google Shape;803;p9"/>
          <p:cNvSpPr txBox="1"/>
          <p:nvPr>
            <p:ph idx="8" type="subTitle"/>
          </p:nvPr>
        </p:nvSpPr>
        <p:spPr>
          <a:xfrm>
            <a:off x="5482150" y="2903225"/>
            <a:ext cx="2811000" cy="445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rgbClr val="3A19A4"/>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804" name="Shape 804"/>
        <p:cNvGrpSpPr/>
        <p:nvPr/>
      </p:nvGrpSpPr>
      <p:grpSpPr>
        <a:xfrm>
          <a:off x="0" y="0"/>
          <a:ext cx="0" cy="0"/>
          <a:chOff x="0" y="0"/>
          <a:chExt cx="0" cy="0"/>
        </a:xfrm>
      </p:grpSpPr>
      <p:grpSp>
        <p:nvGrpSpPr>
          <p:cNvPr id="805" name="Google Shape;805;p10"/>
          <p:cNvGrpSpPr/>
          <p:nvPr/>
        </p:nvGrpSpPr>
        <p:grpSpPr>
          <a:xfrm>
            <a:off x="132950" y="288834"/>
            <a:ext cx="8878100" cy="4565827"/>
            <a:chOff x="132949" y="231750"/>
            <a:chExt cx="8878100" cy="4680019"/>
          </a:xfrm>
        </p:grpSpPr>
        <p:grpSp>
          <p:nvGrpSpPr>
            <p:cNvPr id="806" name="Google Shape;806;p10"/>
            <p:cNvGrpSpPr/>
            <p:nvPr/>
          </p:nvGrpSpPr>
          <p:grpSpPr>
            <a:xfrm>
              <a:off x="132949" y="231800"/>
              <a:ext cx="3208658" cy="4679969"/>
              <a:chOff x="0" y="215773"/>
              <a:chExt cx="5161103" cy="6424999"/>
            </a:xfrm>
          </p:grpSpPr>
          <p:sp>
            <p:nvSpPr>
              <p:cNvPr id="807" name="Google Shape;807;p10"/>
              <p:cNvSpPr/>
              <p:nvPr/>
            </p:nvSpPr>
            <p:spPr>
              <a:xfrm>
                <a:off x="56001" y="276204"/>
                <a:ext cx="865142" cy="1080486"/>
              </a:xfrm>
              <a:custGeom>
                <a:rect b="b" l="l" r="r" t="t"/>
                <a:pathLst>
                  <a:path extrusionOk="0" h="1080486" w="865142">
                    <a:moveTo>
                      <a:pt x="592542" y="1080486"/>
                    </a:moveTo>
                    <a:lnTo>
                      <a:pt x="0" y="1080486"/>
                    </a:lnTo>
                    <a:lnTo>
                      <a:pt x="0" y="1060651"/>
                    </a:lnTo>
                    <a:lnTo>
                      <a:pt x="592476" y="1060651"/>
                    </a:lnTo>
                    <a:cubicBezTo>
                      <a:pt x="734032" y="1060651"/>
                      <a:pt x="849275" y="916780"/>
                      <a:pt x="849275" y="739983"/>
                    </a:cubicBezTo>
                    <a:lnTo>
                      <a:pt x="849275" y="0"/>
                    </a:lnTo>
                    <a:lnTo>
                      <a:pt x="865143" y="0"/>
                    </a:lnTo>
                    <a:lnTo>
                      <a:pt x="865143" y="739917"/>
                    </a:lnTo>
                    <a:cubicBezTo>
                      <a:pt x="865143" y="927690"/>
                      <a:pt x="742826" y="1080486"/>
                      <a:pt x="592542" y="108048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808" name="Google Shape;808;p10"/>
              <p:cNvGrpSpPr/>
              <p:nvPr/>
            </p:nvGrpSpPr>
            <p:grpSpPr>
              <a:xfrm>
                <a:off x="219442" y="513234"/>
                <a:ext cx="544011" cy="544011"/>
                <a:chOff x="219442" y="513234"/>
                <a:chExt cx="544011" cy="544011"/>
              </a:xfrm>
            </p:grpSpPr>
            <p:sp>
              <p:nvSpPr>
                <p:cNvPr id="809" name="Google Shape;809;p10"/>
                <p:cNvSpPr/>
                <p:nvPr/>
              </p:nvSpPr>
              <p:spPr>
                <a:xfrm>
                  <a:off x="219442" y="513234"/>
                  <a:ext cx="544011" cy="544011"/>
                </a:xfrm>
                <a:custGeom>
                  <a:rect b="b" l="l" r="r" t="t"/>
                  <a:pathLst>
                    <a:path extrusionOk="0" h="544011" w="544011">
                      <a:moveTo>
                        <a:pt x="536210" y="544012"/>
                      </a:moveTo>
                      <a:lnTo>
                        <a:pt x="7802" y="544012"/>
                      </a:lnTo>
                      <a:lnTo>
                        <a:pt x="0" y="536210"/>
                      </a:lnTo>
                      <a:lnTo>
                        <a:pt x="0" y="7802"/>
                      </a:lnTo>
                      <a:lnTo>
                        <a:pt x="7802" y="0"/>
                      </a:lnTo>
                      <a:lnTo>
                        <a:pt x="536210" y="0"/>
                      </a:lnTo>
                      <a:lnTo>
                        <a:pt x="544012" y="7802"/>
                      </a:lnTo>
                      <a:lnTo>
                        <a:pt x="544012" y="536210"/>
                      </a:lnTo>
                      <a:lnTo>
                        <a:pt x="536210" y="544012"/>
                      </a:lnTo>
                      <a:close/>
                      <a:moveTo>
                        <a:pt x="15604" y="528342"/>
                      </a:moveTo>
                      <a:lnTo>
                        <a:pt x="528342" y="528342"/>
                      </a:lnTo>
                      <a:lnTo>
                        <a:pt x="528342" y="15604"/>
                      </a:lnTo>
                      <a:lnTo>
                        <a:pt x="15604" y="15604"/>
                      </a:lnTo>
                      <a:lnTo>
                        <a:pt x="15604" y="52834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0" name="Google Shape;810;p10"/>
                <p:cNvSpPr/>
                <p:nvPr/>
              </p:nvSpPr>
              <p:spPr>
                <a:xfrm>
                  <a:off x="613699" y="521035"/>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1" name="Google Shape;811;p10"/>
                <p:cNvSpPr/>
                <p:nvPr/>
              </p:nvSpPr>
              <p:spPr>
                <a:xfrm>
                  <a:off x="353594" y="681898"/>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2" name="Google Shape;812;p10"/>
                <p:cNvSpPr/>
                <p:nvPr/>
              </p:nvSpPr>
              <p:spPr>
                <a:xfrm>
                  <a:off x="483646" y="521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3" name="Google Shape;813;p10"/>
                <p:cNvSpPr/>
                <p:nvPr/>
              </p:nvSpPr>
              <p:spPr>
                <a:xfrm>
                  <a:off x="527680" y="916945"/>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4" name="Google Shape;814;p10"/>
                <p:cNvSpPr/>
                <p:nvPr/>
              </p:nvSpPr>
              <p:spPr>
                <a:xfrm>
                  <a:off x="227244" y="637798"/>
                  <a:ext cx="97919" cy="15669"/>
                </a:xfrm>
                <a:custGeom>
                  <a:rect b="b" l="l" r="r" t="t"/>
                  <a:pathLst>
                    <a:path extrusionOk="0" h="15669" w="97919">
                      <a:moveTo>
                        <a:pt x="0" y="0"/>
                      </a:moveTo>
                      <a:lnTo>
                        <a:pt x="97919" y="0"/>
                      </a:lnTo>
                      <a:lnTo>
                        <a:pt x="97919"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5" name="Google Shape;815;p10"/>
                <p:cNvSpPr/>
                <p:nvPr/>
              </p:nvSpPr>
              <p:spPr>
                <a:xfrm>
                  <a:off x="227244" y="777372"/>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6" name="Google Shape;816;p10"/>
                <p:cNvSpPr/>
                <p:nvPr/>
              </p:nvSpPr>
              <p:spPr>
                <a:xfrm>
                  <a:off x="573764" y="737503"/>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390"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7" name="Google Shape;817;p10"/>
                <p:cNvSpPr/>
                <p:nvPr/>
              </p:nvSpPr>
              <p:spPr>
                <a:xfrm>
                  <a:off x="313659" y="597930"/>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8" name="Google Shape;818;p10"/>
                <p:cNvSpPr/>
                <p:nvPr/>
              </p:nvSpPr>
              <p:spPr>
                <a:xfrm>
                  <a:off x="443712" y="877076"/>
                  <a:ext cx="95473" cy="95473"/>
                </a:xfrm>
                <a:custGeom>
                  <a:rect b="b" l="l" r="r" t="t"/>
                  <a:pathLst>
                    <a:path extrusionOk="0" h="95473" w="95473">
                      <a:moveTo>
                        <a:pt x="47737" y="95473"/>
                      </a:moveTo>
                      <a:cubicBezTo>
                        <a:pt x="21422" y="95473"/>
                        <a:pt x="0" y="74051"/>
                        <a:pt x="0" y="47737"/>
                      </a:cubicBezTo>
                      <a:cubicBezTo>
                        <a:pt x="0" y="21422"/>
                        <a:pt x="21422" y="0"/>
                        <a:pt x="47737" y="0"/>
                      </a:cubicBezTo>
                      <a:cubicBezTo>
                        <a:pt x="74051" y="0"/>
                        <a:pt x="95473" y="21422"/>
                        <a:pt x="95473" y="47737"/>
                      </a:cubicBezTo>
                      <a:cubicBezTo>
                        <a:pt x="95473" y="74051"/>
                        <a:pt x="74051" y="95473"/>
                        <a:pt x="47737" y="95473"/>
                      </a:cubicBezTo>
                      <a:close/>
                      <a:moveTo>
                        <a:pt x="47737" y="15604"/>
                      </a:moveTo>
                      <a:cubicBezTo>
                        <a:pt x="30017" y="15604"/>
                        <a:pt x="15670" y="30017"/>
                        <a:pt x="15670" y="47670"/>
                      </a:cubicBezTo>
                      <a:cubicBezTo>
                        <a:pt x="15670" y="65390"/>
                        <a:pt x="30083" y="79737"/>
                        <a:pt x="47737" y="79737"/>
                      </a:cubicBezTo>
                      <a:cubicBezTo>
                        <a:pt x="65456" y="79737"/>
                        <a:pt x="79803" y="65324"/>
                        <a:pt x="79803" y="47670"/>
                      </a:cubicBezTo>
                      <a:cubicBezTo>
                        <a:pt x="79803" y="30017"/>
                        <a:pt x="65456" y="15604"/>
                        <a:pt x="47737" y="1560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819" name="Google Shape;819;p10"/>
              <p:cNvSpPr/>
              <p:nvPr/>
            </p:nvSpPr>
            <p:spPr>
              <a:xfrm>
                <a:off x="62612" y="4538048"/>
                <a:ext cx="859258" cy="2046854"/>
              </a:xfrm>
              <a:custGeom>
                <a:rect b="b" l="l" r="r" t="t"/>
                <a:pathLst>
                  <a:path extrusionOk="0" h="2046854" w="859258">
                    <a:moveTo>
                      <a:pt x="859258" y="2046855"/>
                    </a:moveTo>
                    <a:lnTo>
                      <a:pt x="845241" y="2046855"/>
                    </a:lnTo>
                    <a:lnTo>
                      <a:pt x="845241" y="19835"/>
                    </a:lnTo>
                    <a:lnTo>
                      <a:pt x="240931" y="19835"/>
                    </a:lnTo>
                    <a:cubicBezTo>
                      <a:pt x="115837" y="19835"/>
                      <a:pt x="14017" y="163706"/>
                      <a:pt x="14017" y="340503"/>
                    </a:cubicBezTo>
                    <a:lnTo>
                      <a:pt x="14017" y="1722153"/>
                    </a:lnTo>
                    <a:lnTo>
                      <a:pt x="0" y="1722153"/>
                    </a:lnTo>
                    <a:lnTo>
                      <a:pt x="0" y="340503"/>
                    </a:lnTo>
                    <a:cubicBezTo>
                      <a:pt x="0" y="152731"/>
                      <a:pt x="108102" y="0"/>
                      <a:pt x="240931" y="0"/>
                    </a:cubicBezTo>
                    <a:lnTo>
                      <a:pt x="852250" y="0"/>
                    </a:lnTo>
                    <a:lnTo>
                      <a:pt x="859258" y="9918"/>
                    </a:lnTo>
                    <a:lnTo>
                      <a:pt x="859258" y="204685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0" name="Google Shape;820;p10"/>
              <p:cNvSpPr/>
              <p:nvPr/>
            </p:nvSpPr>
            <p:spPr>
              <a:xfrm>
                <a:off x="747454" y="5595129"/>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1" name="Google Shape;821;p10"/>
              <p:cNvSpPr/>
              <p:nvPr/>
            </p:nvSpPr>
            <p:spPr>
              <a:xfrm>
                <a:off x="701502" y="549687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2" name="Google Shape;822;p10"/>
              <p:cNvSpPr/>
              <p:nvPr/>
            </p:nvSpPr>
            <p:spPr>
              <a:xfrm>
                <a:off x="786727" y="2366960"/>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704"/>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3" name="Google Shape;823;p10"/>
              <p:cNvSpPr/>
              <p:nvPr/>
            </p:nvSpPr>
            <p:spPr>
              <a:xfrm>
                <a:off x="57852" y="2189568"/>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4" name="Google Shape;824;p10"/>
              <p:cNvSpPr/>
              <p:nvPr/>
            </p:nvSpPr>
            <p:spPr>
              <a:xfrm>
                <a:off x="786727" y="2143616"/>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80"/>
                      <a:pt x="86680" y="111738"/>
                      <a:pt x="55869" y="111738"/>
                    </a:cubicBezTo>
                    <a:close/>
                    <a:moveTo>
                      <a:pt x="55869" y="19835"/>
                    </a:moveTo>
                    <a:cubicBezTo>
                      <a:pt x="35968" y="19835"/>
                      <a:pt x="19835" y="36034"/>
                      <a:pt x="19835" y="55869"/>
                    </a:cubicBezTo>
                    <a:cubicBezTo>
                      <a:pt x="19835" y="75704"/>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5" name="Google Shape;825;p10"/>
              <p:cNvSpPr/>
              <p:nvPr/>
            </p:nvSpPr>
            <p:spPr>
              <a:xfrm>
                <a:off x="57852" y="1966290"/>
                <a:ext cx="742363" cy="19835"/>
              </a:xfrm>
              <a:custGeom>
                <a:rect b="b" l="l" r="r" t="t"/>
                <a:pathLst>
                  <a:path extrusionOk="0" h="19835" w="742363">
                    <a:moveTo>
                      <a:pt x="0" y="0"/>
                    </a:moveTo>
                    <a:lnTo>
                      <a:pt x="742363" y="0"/>
                    </a:lnTo>
                    <a:lnTo>
                      <a:pt x="742363"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6" name="Google Shape;826;p10"/>
              <p:cNvSpPr/>
              <p:nvPr/>
            </p:nvSpPr>
            <p:spPr>
              <a:xfrm>
                <a:off x="786727" y="1920339"/>
                <a:ext cx="111737" cy="111737"/>
              </a:xfrm>
              <a:custGeom>
                <a:rect b="b" l="l" r="r" t="t"/>
                <a:pathLst>
                  <a:path extrusionOk="0" h="111737" w="111737">
                    <a:moveTo>
                      <a:pt x="55869" y="111738"/>
                    </a:moveTo>
                    <a:cubicBezTo>
                      <a:pt x="25058" y="111738"/>
                      <a:pt x="0" y="86679"/>
                      <a:pt x="0" y="55869"/>
                    </a:cubicBezTo>
                    <a:cubicBezTo>
                      <a:pt x="0" y="25058"/>
                      <a:pt x="25058" y="0"/>
                      <a:pt x="55869" y="0"/>
                    </a:cubicBezTo>
                    <a:cubicBezTo>
                      <a:pt x="86680" y="0"/>
                      <a:pt x="111738" y="25058"/>
                      <a:pt x="111738" y="55869"/>
                    </a:cubicBezTo>
                    <a:cubicBezTo>
                      <a:pt x="111738" y="86679"/>
                      <a:pt x="86680" y="111738"/>
                      <a:pt x="55869" y="111738"/>
                    </a:cubicBezTo>
                    <a:close/>
                    <a:moveTo>
                      <a:pt x="55869" y="19835"/>
                    </a:moveTo>
                    <a:cubicBezTo>
                      <a:pt x="35968" y="19835"/>
                      <a:pt x="19835" y="35968"/>
                      <a:pt x="19835" y="55869"/>
                    </a:cubicBezTo>
                    <a:cubicBezTo>
                      <a:pt x="19835" y="75770"/>
                      <a:pt x="36034" y="91903"/>
                      <a:pt x="55869" y="91903"/>
                    </a:cubicBezTo>
                    <a:cubicBezTo>
                      <a:pt x="75770" y="91903"/>
                      <a:pt x="91903" y="75704"/>
                      <a:pt x="91903" y="55869"/>
                    </a:cubicBezTo>
                    <a:cubicBezTo>
                      <a:pt x="91903" y="36034"/>
                      <a:pt x="75770"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7" name="Google Shape;827;p10"/>
              <p:cNvSpPr/>
              <p:nvPr/>
            </p:nvSpPr>
            <p:spPr>
              <a:xfrm>
                <a:off x="61885" y="1743012"/>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8" name="Google Shape;828;p10"/>
              <p:cNvSpPr/>
              <p:nvPr/>
            </p:nvSpPr>
            <p:spPr>
              <a:xfrm>
                <a:off x="786727" y="1697061"/>
                <a:ext cx="111737" cy="111737"/>
              </a:xfrm>
              <a:custGeom>
                <a:rect b="b" l="l" r="r" t="t"/>
                <a:pathLst>
                  <a:path extrusionOk="0" h="111737" w="111737">
                    <a:moveTo>
                      <a:pt x="55869" y="111738"/>
                    </a:moveTo>
                    <a:cubicBezTo>
                      <a:pt x="25058" y="111738"/>
                      <a:pt x="0" y="86680"/>
                      <a:pt x="0" y="55869"/>
                    </a:cubicBezTo>
                    <a:cubicBezTo>
                      <a:pt x="0" y="25058"/>
                      <a:pt x="25058" y="0"/>
                      <a:pt x="55869" y="0"/>
                    </a:cubicBezTo>
                    <a:cubicBezTo>
                      <a:pt x="86680" y="0"/>
                      <a:pt x="111738" y="25058"/>
                      <a:pt x="111738" y="55869"/>
                    </a:cubicBezTo>
                    <a:cubicBezTo>
                      <a:pt x="111738" y="86613"/>
                      <a:pt x="86680" y="111738"/>
                      <a:pt x="55869" y="111738"/>
                    </a:cubicBezTo>
                    <a:close/>
                    <a:moveTo>
                      <a:pt x="55869" y="19769"/>
                    </a:moveTo>
                    <a:cubicBezTo>
                      <a:pt x="35968" y="19769"/>
                      <a:pt x="19835" y="35968"/>
                      <a:pt x="19835" y="55803"/>
                    </a:cubicBezTo>
                    <a:cubicBezTo>
                      <a:pt x="19835" y="75704"/>
                      <a:pt x="36034" y="91837"/>
                      <a:pt x="55869" y="91837"/>
                    </a:cubicBezTo>
                    <a:cubicBezTo>
                      <a:pt x="75770" y="91837"/>
                      <a:pt x="91903" y="75638"/>
                      <a:pt x="91903" y="55803"/>
                    </a:cubicBezTo>
                    <a:cubicBezTo>
                      <a:pt x="91903" y="35968"/>
                      <a:pt x="75770" y="19769"/>
                      <a:pt x="55869"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9" name="Google Shape;829;p10"/>
              <p:cNvSpPr/>
              <p:nvPr/>
            </p:nvSpPr>
            <p:spPr>
              <a:xfrm>
                <a:off x="61885" y="2412911"/>
                <a:ext cx="738330" cy="19835"/>
              </a:xfrm>
              <a:custGeom>
                <a:rect b="b" l="l" r="r" t="t"/>
                <a:pathLst>
                  <a:path extrusionOk="0" h="19835" w="738330">
                    <a:moveTo>
                      <a:pt x="0" y="0"/>
                    </a:moveTo>
                    <a:lnTo>
                      <a:pt x="738330" y="0"/>
                    </a:lnTo>
                    <a:lnTo>
                      <a:pt x="73833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0" name="Google Shape;830;p10"/>
              <p:cNvSpPr/>
              <p:nvPr/>
            </p:nvSpPr>
            <p:spPr>
              <a:xfrm>
                <a:off x="232996" y="4669357"/>
                <a:ext cx="689866" cy="689866"/>
              </a:xfrm>
              <a:custGeom>
                <a:rect b="b" l="l" r="r" t="t"/>
                <a:pathLst>
                  <a:path extrusionOk="0" h="689866" w="689866">
                    <a:moveTo>
                      <a:pt x="679949" y="689866"/>
                    </a:moveTo>
                    <a:lnTo>
                      <a:pt x="9918" y="689866"/>
                    </a:lnTo>
                    <a:lnTo>
                      <a:pt x="0" y="679949"/>
                    </a:lnTo>
                    <a:lnTo>
                      <a:pt x="0" y="9918"/>
                    </a:lnTo>
                    <a:lnTo>
                      <a:pt x="9918" y="0"/>
                    </a:lnTo>
                    <a:lnTo>
                      <a:pt x="679949" y="0"/>
                    </a:lnTo>
                    <a:lnTo>
                      <a:pt x="689866" y="9918"/>
                    </a:lnTo>
                    <a:lnTo>
                      <a:pt x="689866" y="679949"/>
                    </a:lnTo>
                    <a:lnTo>
                      <a:pt x="679949" y="689866"/>
                    </a:lnTo>
                    <a:close/>
                    <a:moveTo>
                      <a:pt x="19835" y="670031"/>
                    </a:moveTo>
                    <a:lnTo>
                      <a:pt x="670031" y="670031"/>
                    </a:lnTo>
                    <a:lnTo>
                      <a:pt x="670031" y="19835"/>
                    </a:lnTo>
                    <a:lnTo>
                      <a:pt x="19835" y="19835"/>
                    </a:lnTo>
                    <a:lnTo>
                      <a:pt x="19835" y="67003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1" name="Google Shape;831;p10"/>
              <p:cNvSpPr/>
              <p:nvPr/>
            </p:nvSpPr>
            <p:spPr>
              <a:xfrm>
                <a:off x="732908" y="4679275"/>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2" name="Google Shape;832;p10"/>
              <p:cNvSpPr/>
              <p:nvPr/>
            </p:nvSpPr>
            <p:spPr>
              <a:xfrm>
                <a:off x="403116" y="4883246"/>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3" name="Google Shape;833;p10"/>
              <p:cNvSpPr/>
              <p:nvPr/>
            </p:nvSpPr>
            <p:spPr>
              <a:xfrm>
                <a:off x="568012" y="4679275"/>
                <a:ext cx="19835" cy="465993"/>
              </a:xfrm>
              <a:custGeom>
                <a:rect b="b" l="l" r="r" t="t"/>
                <a:pathLst>
                  <a:path extrusionOk="0" h="465993" w="19835">
                    <a:moveTo>
                      <a:pt x="0" y="0"/>
                    </a:moveTo>
                    <a:lnTo>
                      <a:pt x="19835" y="0"/>
                    </a:lnTo>
                    <a:lnTo>
                      <a:pt x="19835" y="465993"/>
                    </a:lnTo>
                    <a:lnTo>
                      <a:pt x="0" y="46599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4" name="Google Shape;834;p10"/>
              <p:cNvSpPr/>
              <p:nvPr/>
            </p:nvSpPr>
            <p:spPr>
              <a:xfrm>
                <a:off x="623881" y="5181302"/>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5" name="Google Shape;835;p10"/>
              <p:cNvSpPr/>
              <p:nvPr/>
            </p:nvSpPr>
            <p:spPr>
              <a:xfrm>
                <a:off x="242914" y="4827377"/>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6" name="Google Shape;836;p10"/>
              <p:cNvSpPr/>
              <p:nvPr/>
            </p:nvSpPr>
            <p:spPr>
              <a:xfrm>
                <a:off x="242914" y="5004373"/>
                <a:ext cx="453960" cy="19835"/>
              </a:xfrm>
              <a:custGeom>
                <a:rect b="b" l="l" r="r" t="t"/>
                <a:pathLst>
                  <a:path extrusionOk="0" h="19835" w="453960">
                    <a:moveTo>
                      <a:pt x="0" y="0"/>
                    </a:moveTo>
                    <a:lnTo>
                      <a:pt x="453960" y="0"/>
                    </a:lnTo>
                    <a:lnTo>
                      <a:pt x="453960"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7" name="Google Shape;837;p10"/>
              <p:cNvSpPr/>
              <p:nvPr/>
            </p:nvSpPr>
            <p:spPr>
              <a:xfrm>
                <a:off x="682328" y="4953727"/>
                <a:ext cx="120994" cy="121060"/>
              </a:xfrm>
              <a:custGeom>
                <a:rect b="b" l="l" r="r" t="t"/>
                <a:pathLst>
                  <a:path extrusionOk="0" h="121060" w="120994">
                    <a:moveTo>
                      <a:pt x="60497" y="121060"/>
                    </a:moveTo>
                    <a:cubicBezTo>
                      <a:pt x="27108" y="121060"/>
                      <a:pt x="0" y="93886"/>
                      <a:pt x="0" y="60564"/>
                    </a:cubicBezTo>
                    <a:cubicBezTo>
                      <a:pt x="0" y="27240"/>
                      <a:pt x="27174" y="0"/>
                      <a:pt x="60497" y="0"/>
                    </a:cubicBezTo>
                    <a:cubicBezTo>
                      <a:pt x="93886" y="0"/>
                      <a:pt x="120994" y="27174"/>
                      <a:pt x="120994" y="60564"/>
                    </a:cubicBezTo>
                    <a:cubicBezTo>
                      <a:pt x="120994" y="93953"/>
                      <a:pt x="93886" y="121060"/>
                      <a:pt x="60497" y="121060"/>
                    </a:cubicBezTo>
                    <a:close/>
                    <a:moveTo>
                      <a:pt x="60497" y="19835"/>
                    </a:moveTo>
                    <a:cubicBezTo>
                      <a:pt x="38083" y="19835"/>
                      <a:pt x="19835" y="38084"/>
                      <a:pt x="19835" y="60564"/>
                    </a:cubicBezTo>
                    <a:cubicBezTo>
                      <a:pt x="19835" y="83043"/>
                      <a:pt x="38083" y="101225"/>
                      <a:pt x="60497" y="101225"/>
                    </a:cubicBezTo>
                    <a:cubicBezTo>
                      <a:pt x="82911" y="101225"/>
                      <a:pt x="101159" y="82977"/>
                      <a:pt x="101159" y="60564"/>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8" name="Google Shape;838;p10"/>
              <p:cNvSpPr/>
              <p:nvPr/>
            </p:nvSpPr>
            <p:spPr>
              <a:xfrm>
                <a:off x="352536" y="4776731"/>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2"/>
                      <a:pt x="93820" y="121060"/>
                      <a:pt x="60497" y="121060"/>
                    </a:cubicBezTo>
                    <a:close/>
                    <a:moveTo>
                      <a:pt x="60497" y="19901"/>
                    </a:moveTo>
                    <a:cubicBezTo>
                      <a:pt x="38083" y="19901"/>
                      <a:pt x="19835" y="38149"/>
                      <a:pt x="19835" y="60629"/>
                    </a:cubicBezTo>
                    <a:cubicBezTo>
                      <a:pt x="19835" y="83109"/>
                      <a:pt x="38083" y="101291"/>
                      <a:pt x="60497" y="101291"/>
                    </a:cubicBezTo>
                    <a:cubicBezTo>
                      <a:pt x="82911" y="101291"/>
                      <a:pt x="101159" y="83043"/>
                      <a:pt x="101159" y="60629"/>
                    </a:cubicBezTo>
                    <a:cubicBezTo>
                      <a:pt x="101159" y="38215"/>
                      <a:pt x="82911" y="19901"/>
                      <a:pt x="60497" y="1990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9" name="Google Shape;839;p10"/>
              <p:cNvSpPr/>
              <p:nvPr/>
            </p:nvSpPr>
            <p:spPr>
              <a:xfrm>
                <a:off x="517432" y="5130722"/>
                <a:ext cx="120994" cy="121060"/>
              </a:xfrm>
              <a:custGeom>
                <a:rect b="b" l="l" r="r" t="t"/>
                <a:pathLst>
                  <a:path extrusionOk="0" h="121060" w="120994">
                    <a:moveTo>
                      <a:pt x="60497" y="121060"/>
                    </a:moveTo>
                    <a:cubicBezTo>
                      <a:pt x="27108" y="121060"/>
                      <a:pt x="0" y="93886"/>
                      <a:pt x="0" y="60563"/>
                    </a:cubicBezTo>
                    <a:cubicBezTo>
                      <a:pt x="0" y="27240"/>
                      <a:pt x="27174" y="0"/>
                      <a:pt x="60497" y="0"/>
                    </a:cubicBezTo>
                    <a:cubicBezTo>
                      <a:pt x="93886" y="0"/>
                      <a:pt x="120994" y="27174"/>
                      <a:pt x="120994" y="60563"/>
                    </a:cubicBezTo>
                    <a:cubicBezTo>
                      <a:pt x="120994" y="93953"/>
                      <a:pt x="93886" y="121060"/>
                      <a:pt x="60497" y="121060"/>
                    </a:cubicBezTo>
                    <a:close/>
                    <a:moveTo>
                      <a:pt x="60497" y="19835"/>
                    </a:moveTo>
                    <a:cubicBezTo>
                      <a:pt x="38083" y="19835"/>
                      <a:pt x="19835" y="38084"/>
                      <a:pt x="19835" y="60563"/>
                    </a:cubicBezTo>
                    <a:cubicBezTo>
                      <a:pt x="19835" y="83043"/>
                      <a:pt x="38083" y="101225"/>
                      <a:pt x="60497" y="101225"/>
                    </a:cubicBezTo>
                    <a:cubicBezTo>
                      <a:pt x="82911" y="101225"/>
                      <a:pt x="101159" y="82977"/>
                      <a:pt x="101159" y="60563"/>
                    </a:cubicBezTo>
                    <a:cubicBezTo>
                      <a:pt x="101159" y="38150"/>
                      <a:pt x="82911"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0" name="Google Shape;840;p10"/>
              <p:cNvSpPr/>
              <p:nvPr/>
            </p:nvSpPr>
            <p:spPr>
              <a:xfrm>
                <a:off x="334288" y="6199638"/>
                <a:ext cx="120994" cy="121060"/>
              </a:xfrm>
              <a:custGeom>
                <a:rect b="b" l="l" r="r" t="t"/>
                <a:pathLst>
                  <a:path extrusionOk="0" h="121060" w="120994">
                    <a:moveTo>
                      <a:pt x="60497" y="121060"/>
                    </a:moveTo>
                    <a:cubicBezTo>
                      <a:pt x="27108" y="121060"/>
                      <a:pt x="0" y="93886"/>
                      <a:pt x="0" y="60564"/>
                    </a:cubicBezTo>
                    <a:cubicBezTo>
                      <a:pt x="0" y="27174"/>
                      <a:pt x="27174" y="0"/>
                      <a:pt x="60497" y="0"/>
                    </a:cubicBezTo>
                    <a:cubicBezTo>
                      <a:pt x="93886" y="0"/>
                      <a:pt x="120994" y="27174"/>
                      <a:pt x="120994" y="60564"/>
                    </a:cubicBezTo>
                    <a:cubicBezTo>
                      <a:pt x="121060" y="93953"/>
                      <a:pt x="93886" y="121060"/>
                      <a:pt x="60497" y="121060"/>
                    </a:cubicBezTo>
                    <a:close/>
                    <a:moveTo>
                      <a:pt x="60497" y="19835"/>
                    </a:moveTo>
                    <a:cubicBezTo>
                      <a:pt x="38083" y="19835"/>
                      <a:pt x="19835" y="38084"/>
                      <a:pt x="19835" y="60564"/>
                    </a:cubicBezTo>
                    <a:cubicBezTo>
                      <a:pt x="19835" y="82977"/>
                      <a:pt x="38083" y="101225"/>
                      <a:pt x="60497" y="101225"/>
                    </a:cubicBezTo>
                    <a:cubicBezTo>
                      <a:pt x="82911" y="101225"/>
                      <a:pt x="101159" y="82977"/>
                      <a:pt x="101159" y="60564"/>
                    </a:cubicBezTo>
                    <a:cubicBezTo>
                      <a:pt x="101225" y="38150"/>
                      <a:pt x="82977" y="19835"/>
                      <a:pt x="60497"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1" name="Google Shape;841;p10"/>
              <p:cNvSpPr/>
              <p:nvPr/>
            </p:nvSpPr>
            <p:spPr>
              <a:xfrm>
                <a:off x="62612" y="5928029"/>
                <a:ext cx="664344" cy="664345"/>
              </a:xfrm>
              <a:custGeom>
                <a:rect b="b" l="l" r="r" t="t"/>
                <a:pathLst>
                  <a:path extrusionOk="0" h="664345" w="664344">
                    <a:moveTo>
                      <a:pt x="332173" y="664345"/>
                    </a:moveTo>
                    <a:cubicBezTo>
                      <a:pt x="149028" y="664345"/>
                      <a:pt x="0" y="515317"/>
                      <a:pt x="0" y="332173"/>
                    </a:cubicBezTo>
                    <a:cubicBezTo>
                      <a:pt x="0" y="149028"/>
                      <a:pt x="149028" y="0"/>
                      <a:pt x="332173" y="0"/>
                    </a:cubicBezTo>
                    <a:cubicBezTo>
                      <a:pt x="515317" y="0"/>
                      <a:pt x="664345" y="149028"/>
                      <a:pt x="664345" y="332173"/>
                    </a:cubicBezTo>
                    <a:cubicBezTo>
                      <a:pt x="664345" y="515317"/>
                      <a:pt x="515383" y="664345"/>
                      <a:pt x="332173" y="664345"/>
                    </a:cubicBezTo>
                    <a:close/>
                    <a:moveTo>
                      <a:pt x="332173" y="19835"/>
                    </a:moveTo>
                    <a:cubicBezTo>
                      <a:pt x="159937" y="19835"/>
                      <a:pt x="19835" y="159937"/>
                      <a:pt x="19835" y="332173"/>
                    </a:cubicBezTo>
                    <a:cubicBezTo>
                      <a:pt x="19835" y="504408"/>
                      <a:pt x="159937" y="644510"/>
                      <a:pt x="332173" y="644510"/>
                    </a:cubicBezTo>
                    <a:cubicBezTo>
                      <a:pt x="504408" y="644510"/>
                      <a:pt x="644510" y="504408"/>
                      <a:pt x="644510" y="332173"/>
                    </a:cubicBezTo>
                    <a:cubicBezTo>
                      <a:pt x="644510" y="159937"/>
                      <a:pt x="504408" y="19835"/>
                      <a:pt x="332173"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2" name="Google Shape;842;p10"/>
              <p:cNvSpPr/>
              <p:nvPr/>
            </p:nvSpPr>
            <p:spPr>
              <a:xfrm>
                <a:off x="49389" y="266286"/>
                <a:ext cx="4990587" cy="3734031"/>
              </a:xfrm>
              <a:custGeom>
                <a:rect b="b" l="l" r="r" t="t"/>
                <a:pathLst>
                  <a:path extrusionOk="0" h="3734031" w="4990587">
                    <a:moveTo>
                      <a:pt x="4990588" y="0"/>
                    </a:moveTo>
                    <a:lnTo>
                      <a:pt x="4990588" y="19835"/>
                    </a:lnTo>
                    <a:lnTo>
                      <a:pt x="334354" y="19835"/>
                    </a:lnTo>
                    <a:cubicBezTo>
                      <a:pt x="160731" y="19835"/>
                      <a:pt x="19505" y="163706"/>
                      <a:pt x="19505" y="340503"/>
                    </a:cubicBezTo>
                    <a:lnTo>
                      <a:pt x="19505" y="3734032"/>
                    </a:lnTo>
                    <a:lnTo>
                      <a:pt x="0" y="3734032"/>
                    </a:lnTo>
                    <a:lnTo>
                      <a:pt x="0" y="340503"/>
                    </a:lnTo>
                    <a:cubicBezTo>
                      <a:pt x="0" y="152797"/>
                      <a:pt x="150020" y="0"/>
                      <a:pt x="334354" y="0"/>
                    </a:cubicBezTo>
                    <a:lnTo>
                      <a:pt x="4990588"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3" name="Google Shape;843;p10"/>
              <p:cNvSpPr/>
              <p:nvPr/>
            </p:nvSpPr>
            <p:spPr>
              <a:xfrm>
                <a:off x="5040043" y="215773"/>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0995" y="93820"/>
                      <a:pt x="93820" y="120994"/>
                      <a:pt x="60497" y="120994"/>
                    </a:cubicBezTo>
                    <a:close/>
                    <a:moveTo>
                      <a:pt x="60497" y="19769"/>
                    </a:moveTo>
                    <a:cubicBezTo>
                      <a:pt x="38084" y="19769"/>
                      <a:pt x="19835" y="38017"/>
                      <a:pt x="19835" y="60431"/>
                    </a:cubicBezTo>
                    <a:cubicBezTo>
                      <a:pt x="19835" y="82845"/>
                      <a:pt x="38084" y="101093"/>
                      <a:pt x="60497" y="101093"/>
                    </a:cubicBezTo>
                    <a:cubicBezTo>
                      <a:pt x="82911" y="101093"/>
                      <a:pt x="101225" y="82845"/>
                      <a:pt x="101225" y="60431"/>
                    </a:cubicBezTo>
                    <a:cubicBezTo>
                      <a:pt x="101160" y="38017"/>
                      <a:pt x="82911"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4" name="Google Shape;844;p10"/>
              <p:cNvSpPr/>
              <p:nvPr/>
            </p:nvSpPr>
            <p:spPr>
              <a:xfrm>
                <a:off x="0" y="4000384"/>
                <a:ext cx="121060" cy="120994"/>
              </a:xfrm>
              <a:custGeom>
                <a:rect b="b" l="l" r="r" t="t"/>
                <a:pathLst>
                  <a:path extrusionOk="0" h="120994" w="121060">
                    <a:moveTo>
                      <a:pt x="60497" y="120994"/>
                    </a:moveTo>
                    <a:cubicBezTo>
                      <a:pt x="27108" y="120994"/>
                      <a:pt x="0" y="93820"/>
                      <a:pt x="0" y="60497"/>
                    </a:cubicBezTo>
                    <a:cubicBezTo>
                      <a:pt x="0" y="27108"/>
                      <a:pt x="27174" y="0"/>
                      <a:pt x="60497" y="0"/>
                    </a:cubicBezTo>
                    <a:cubicBezTo>
                      <a:pt x="93886" y="0"/>
                      <a:pt x="121060" y="27174"/>
                      <a:pt x="121060" y="60497"/>
                    </a:cubicBezTo>
                    <a:cubicBezTo>
                      <a:pt x="121060" y="93820"/>
                      <a:pt x="93886" y="120994"/>
                      <a:pt x="60497" y="120994"/>
                    </a:cubicBezTo>
                    <a:close/>
                    <a:moveTo>
                      <a:pt x="60497" y="19769"/>
                    </a:moveTo>
                    <a:cubicBezTo>
                      <a:pt x="38083" y="19769"/>
                      <a:pt x="19835" y="38017"/>
                      <a:pt x="19835" y="60431"/>
                    </a:cubicBezTo>
                    <a:cubicBezTo>
                      <a:pt x="19835" y="82845"/>
                      <a:pt x="38083" y="101093"/>
                      <a:pt x="60497" y="101093"/>
                    </a:cubicBezTo>
                    <a:cubicBezTo>
                      <a:pt x="82911" y="101093"/>
                      <a:pt x="101225" y="82845"/>
                      <a:pt x="101225" y="60431"/>
                    </a:cubicBezTo>
                    <a:cubicBezTo>
                      <a:pt x="101225" y="38017"/>
                      <a:pt x="82977" y="19769"/>
                      <a:pt x="60497" y="197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5" name="Google Shape;845;p10"/>
              <p:cNvSpPr/>
              <p:nvPr/>
            </p:nvSpPr>
            <p:spPr>
              <a:xfrm>
                <a:off x="903027" y="276204"/>
                <a:ext cx="4117180" cy="6318616"/>
              </a:xfrm>
              <a:custGeom>
                <a:rect b="b" l="l" r="r" t="t"/>
                <a:pathLst>
                  <a:path extrusionOk="0" h="6318616" w="4117180">
                    <a:moveTo>
                      <a:pt x="4117114" y="6318617"/>
                    </a:moveTo>
                    <a:lnTo>
                      <a:pt x="371446" y="6318617"/>
                    </a:lnTo>
                    <a:cubicBezTo>
                      <a:pt x="166615" y="6318617"/>
                      <a:pt x="0" y="6165886"/>
                      <a:pt x="0" y="5978114"/>
                    </a:cubicBezTo>
                    <a:lnTo>
                      <a:pt x="0" y="0"/>
                    </a:lnTo>
                    <a:lnTo>
                      <a:pt x="21620" y="0"/>
                    </a:lnTo>
                    <a:lnTo>
                      <a:pt x="21620" y="5978114"/>
                    </a:lnTo>
                    <a:cubicBezTo>
                      <a:pt x="21620" y="6154911"/>
                      <a:pt x="178516" y="6298782"/>
                      <a:pt x="371446" y="6298782"/>
                    </a:cubicBezTo>
                    <a:lnTo>
                      <a:pt x="4117180" y="6298782"/>
                    </a:lnTo>
                    <a:lnTo>
                      <a:pt x="4117180" y="63186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6" name="Google Shape;846;p10"/>
              <p:cNvSpPr/>
              <p:nvPr/>
            </p:nvSpPr>
            <p:spPr>
              <a:xfrm>
                <a:off x="5020207" y="6529034"/>
                <a:ext cx="111738" cy="111738"/>
              </a:xfrm>
              <a:custGeom>
                <a:rect b="b" l="l" r="r" t="t"/>
                <a:pathLst>
                  <a:path extrusionOk="0" h="111738" w="111738">
                    <a:moveTo>
                      <a:pt x="55869" y="111738"/>
                    </a:moveTo>
                    <a:cubicBezTo>
                      <a:pt x="25059" y="111738"/>
                      <a:pt x="0" y="86679"/>
                      <a:pt x="0" y="55869"/>
                    </a:cubicBezTo>
                    <a:cubicBezTo>
                      <a:pt x="0" y="25058"/>
                      <a:pt x="25059" y="0"/>
                      <a:pt x="55869" y="0"/>
                    </a:cubicBezTo>
                    <a:cubicBezTo>
                      <a:pt x="86680" y="0"/>
                      <a:pt x="111738" y="25058"/>
                      <a:pt x="111738" y="55869"/>
                    </a:cubicBezTo>
                    <a:cubicBezTo>
                      <a:pt x="111738" y="86679"/>
                      <a:pt x="86614" y="111738"/>
                      <a:pt x="55869" y="111738"/>
                    </a:cubicBezTo>
                    <a:close/>
                    <a:moveTo>
                      <a:pt x="55869" y="19835"/>
                    </a:moveTo>
                    <a:cubicBezTo>
                      <a:pt x="35968" y="19835"/>
                      <a:pt x="19835" y="36034"/>
                      <a:pt x="19835" y="55869"/>
                    </a:cubicBezTo>
                    <a:cubicBezTo>
                      <a:pt x="19835" y="75704"/>
                      <a:pt x="35968" y="91903"/>
                      <a:pt x="55869" y="91903"/>
                    </a:cubicBezTo>
                    <a:cubicBezTo>
                      <a:pt x="75770" y="91903"/>
                      <a:pt x="91903" y="75704"/>
                      <a:pt x="91903" y="55869"/>
                    </a:cubicBezTo>
                    <a:cubicBezTo>
                      <a:pt x="91903" y="35968"/>
                      <a:pt x="75704" y="19835"/>
                      <a:pt x="55869" y="1983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7" name="Google Shape;847;p10"/>
              <p:cNvSpPr/>
              <p:nvPr/>
            </p:nvSpPr>
            <p:spPr>
              <a:xfrm>
                <a:off x="375280" y="6572539"/>
                <a:ext cx="1673755" cy="19835"/>
              </a:xfrm>
              <a:custGeom>
                <a:rect b="b" l="l" r="r" t="t"/>
                <a:pathLst>
                  <a:path extrusionOk="0" h="19835" w="1673755">
                    <a:moveTo>
                      <a:pt x="0" y="0"/>
                    </a:moveTo>
                    <a:lnTo>
                      <a:pt x="1673755" y="0"/>
                    </a:lnTo>
                    <a:lnTo>
                      <a:pt x="1673755"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48" name="Google Shape;848;p10"/>
            <p:cNvGrpSpPr/>
            <p:nvPr/>
          </p:nvGrpSpPr>
          <p:grpSpPr>
            <a:xfrm>
              <a:off x="5802433" y="231750"/>
              <a:ext cx="3208617" cy="4679969"/>
              <a:chOff x="7029045" y="215707"/>
              <a:chExt cx="5161037" cy="6424998"/>
            </a:xfrm>
          </p:grpSpPr>
          <p:sp>
            <p:nvSpPr>
              <p:cNvPr id="849" name="Google Shape;849;p10"/>
              <p:cNvSpPr/>
              <p:nvPr/>
            </p:nvSpPr>
            <p:spPr>
              <a:xfrm>
                <a:off x="11268938" y="5499788"/>
                <a:ext cx="865142" cy="1080420"/>
              </a:xfrm>
              <a:custGeom>
                <a:rect b="b" l="l" r="r" t="t"/>
                <a:pathLst>
                  <a:path extrusionOk="0" h="1080420" w="865142">
                    <a:moveTo>
                      <a:pt x="272667" y="0"/>
                    </a:moveTo>
                    <a:lnTo>
                      <a:pt x="865143" y="0"/>
                    </a:lnTo>
                    <a:lnTo>
                      <a:pt x="865143" y="19835"/>
                    </a:lnTo>
                    <a:lnTo>
                      <a:pt x="272667" y="19835"/>
                    </a:lnTo>
                    <a:cubicBezTo>
                      <a:pt x="131110" y="19835"/>
                      <a:pt x="15868" y="163706"/>
                      <a:pt x="15868" y="340503"/>
                    </a:cubicBezTo>
                    <a:lnTo>
                      <a:pt x="15868" y="1080420"/>
                    </a:lnTo>
                    <a:lnTo>
                      <a:pt x="0" y="1080420"/>
                    </a:lnTo>
                    <a:lnTo>
                      <a:pt x="0" y="340503"/>
                    </a:lnTo>
                    <a:cubicBezTo>
                      <a:pt x="0" y="152797"/>
                      <a:pt x="122317" y="0"/>
                      <a:pt x="272667"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850" name="Google Shape;850;p10"/>
              <p:cNvGrpSpPr/>
              <p:nvPr/>
            </p:nvGrpSpPr>
            <p:grpSpPr>
              <a:xfrm>
                <a:off x="11426627" y="5799233"/>
                <a:ext cx="544011" cy="544012"/>
                <a:chOff x="11426627" y="5799233"/>
                <a:chExt cx="544011" cy="544012"/>
              </a:xfrm>
            </p:grpSpPr>
            <p:sp>
              <p:nvSpPr>
                <p:cNvPr id="851" name="Google Shape;851;p10"/>
                <p:cNvSpPr/>
                <p:nvPr/>
              </p:nvSpPr>
              <p:spPr>
                <a:xfrm>
                  <a:off x="11426627" y="5799233"/>
                  <a:ext cx="544011" cy="544012"/>
                </a:xfrm>
                <a:custGeom>
                  <a:rect b="b" l="l" r="r" t="t"/>
                  <a:pathLst>
                    <a:path extrusionOk="0" h="544012" w="544011">
                      <a:moveTo>
                        <a:pt x="7802" y="0"/>
                      </a:moveTo>
                      <a:lnTo>
                        <a:pt x="536210" y="0"/>
                      </a:lnTo>
                      <a:lnTo>
                        <a:pt x="544012" y="7802"/>
                      </a:lnTo>
                      <a:lnTo>
                        <a:pt x="544012" y="536210"/>
                      </a:lnTo>
                      <a:lnTo>
                        <a:pt x="536210" y="544012"/>
                      </a:lnTo>
                      <a:lnTo>
                        <a:pt x="7802" y="544012"/>
                      </a:lnTo>
                      <a:lnTo>
                        <a:pt x="0" y="536210"/>
                      </a:lnTo>
                      <a:lnTo>
                        <a:pt x="0" y="7802"/>
                      </a:lnTo>
                      <a:lnTo>
                        <a:pt x="7802" y="0"/>
                      </a:lnTo>
                      <a:close/>
                      <a:moveTo>
                        <a:pt x="528408" y="15670"/>
                      </a:moveTo>
                      <a:lnTo>
                        <a:pt x="15670" y="15670"/>
                      </a:lnTo>
                      <a:lnTo>
                        <a:pt x="15670" y="528408"/>
                      </a:lnTo>
                      <a:lnTo>
                        <a:pt x="528408" y="528408"/>
                      </a:lnTo>
                      <a:lnTo>
                        <a:pt x="528408"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2" name="Google Shape;852;p10"/>
                <p:cNvSpPr/>
                <p:nvPr/>
              </p:nvSpPr>
              <p:spPr>
                <a:xfrm>
                  <a:off x="11560779" y="6107537"/>
                  <a:ext cx="15669" cy="227971"/>
                </a:xfrm>
                <a:custGeom>
                  <a:rect b="b" l="l" r="r" t="t"/>
                  <a:pathLst>
                    <a:path extrusionOk="0" h="227971" w="15669">
                      <a:moveTo>
                        <a:pt x="0" y="0"/>
                      </a:moveTo>
                      <a:lnTo>
                        <a:pt x="15670" y="0"/>
                      </a:lnTo>
                      <a:lnTo>
                        <a:pt x="15670" y="227972"/>
                      </a:lnTo>
                      <a:lnTo>
                        <a:pt x="0" y="2279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3" name="Google Shape;853;p10"/>
                <p:cNvSpPr/>
                <p:nvPr/>
              </p:nvSpPr>
              <p:spPr>
                <a:xfrm>
                  <a:off x="11820884" y="5807035"/>
                  <a:ext cx="15669" cy="367545"/>
                </a:xfrm>
                <a:custGeom>
                  <a:rect b="b" l="l" r="r" t="t"/>
                  <a:pathLst>
                    <a:path extrusionOk="0" h="367545" w="15669">
                      <a:moveTo>
                        <a:pt x="0" y="0"/>
                      </a:moveTo>
                      <a:lnTo>
                        <a:pt x="15670" y="0"/>
                      </a:lnTo>
                      <a:lnTo>
                        <a:pt x="15670"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4" name="Google Shape;854;p10"/>
                <p:cNvSpPr/>
                <p:nvPr/>
              </p:nvSpPr>
              <p:spPr>
                <a:xfrm>
                  <a:off x="11690832" y="5967964"/>
                  <a:ext cx="15669" cy="367545"/>
                </a:xfrm>
                <a:custGeom>
                  <a:rect b="b" l="l" r="r" t="t"/>
                  <a:pathLst>
                    <a:path extrusionOk="0" h="367545" w="15669">
                      <a:moveTo>
                        <a:pt x="0" y="0"/>
                      </a:moveTo>
                      <a:lnTo>
                        <a:pt x="15669" y="0"/>
                      </a:lnTo>
                      <a:lnTo>
                        <a:pt x="15669" y="367545"/>
                      </a:lnTo>
                      <a:lnTo>
                        <a:pt x="0" y="36754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5" name="Google Shape;855;p10"/>
                <p:cNvSpPr/>
                <p:nvPr/>
              </p:nvSpPr>
              <p:spPr>
                <a:xfrm>
                  <a:off x="11434429" y="5923864"/>
                  <a:ext cx="227971" cy="15669"/>
                </a:xfrm>
                <a:custGeom>
                  <a:rect b="b" l="l" r="r" t="t"/>
                  <a:pathLst>
                    <a:path extrusionOk="0" h="15669" w="227971">
                      <a:moveTo>
                        <a:pt x="0" y="0"/>
                      </a:moveTo>
                      <a:lnTo>
                        <a:pt x="227972" y="0"/>
                      </a:lnTo>
                      <a:lnTo>
                        <a:pt x="227972"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6" name="Google Shape;856;p10"/>
                <p:cNvSpPr/>
                <p:nvPr/>
              </p:nvSpPr>
              <p:spPr>
                <a:xfrm>
                  <a:off x="11864918" y="6203010"/>
                  <a:ext cx="97919" cy="15669"/>
                </a:xfrm>
                <a:custGeom>
                  <a:rect b="b" l="l" r="r" t="t"/>
                  <a:pathLst>
                    <a:path extrusionOk="0" h="15669" w="97919">
                      <a:moveTo>
                        <a:pt x="0" y="0"/>
                      </a:moveTo>
                      <a:lnTo>
                        <a:pt x="97920" y="0"/>
                      </a:lnTo>
                      <a:lnTo>
                        <a:pt x="97920"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7" name="Google Shape;857;p10"/>
                <p:cNvSpPr/>
                <p:nvPr/>
              </p:nvSpPr>
              <p:spPr>
                <a:xfrm>
                  <a:off x="11604813" y="6063437"/>
                  <a:ext cx="358024" cy="15669"/>
                </a:xfrm>
                <a:custGeom>
                  <a:rect b="b" l="l" r="r" t="t"/>
                  <a:pathLst>
                    <a:path extrusionOk="0" h="15669" w="358024">
                      <a:moveTo>
                        <a:pt x="0" y="0"/>
                      </a:moveTo>
                      <a:lnTo>
                        <a:pt x="358024" y="0"/>
                      </a:lnTo>
                      <a:lnTo>
                        <a:pt x="358024" y="15670"/>
                      </a:lnTo>
                      <a:lnTo>
                        <a:pt x="0" y="15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8" name="Google Shape;858;p10"/>
                <p:cNvSpPr/>
                <p:nvPr/>
              </p:nvSpPr>
              <p:spPr>
                <a:xfrm>
                  <a:off x="11520844" y="6023502"/>
                  <a:ext cx="95473" cy="95473"/>
                </a:xfrm>
                <a:custGeom>
                  <a:rect b="b" l="l" r="r" t="t"/>
                  <a:pathLst>
                    <a:path extrusionOk="0" h="95473" w="95473">
                      <a:moveTo>
                        <a:pt x="47736" y="0"/>
                      </a:moveTo>
                      <a:cubicBezTo>
                        <a:pt x="74051" y="0"/>
                        <a:pt x="95474" y="21422"/>
                        <a:pt x="95474" y="47737"/>
                      </a:cubicBezTo>
                      <a:cubicBezTo>
                        <a:pt x="95474" y="74051"/>
                        <a:pt x="74051" y="95473"/>
                        <a:pt x="47736" y="95473"/>
                      </a:cubicBezTo>
                      <a:cubicBezTo>
                        <a:pt x="21422" y="95473"/>
                        <a:pt x="0" y="74051"/>
                        <a:pt x="0" y="47737"/>
                      </a:cubicBezTo>
                      <a:cubicBezTo>
                        <a:pt x="0" y="21422"/>
                        <a:pt x="21422" y="0"/>
                        <a:pt x="47736" y="0"/>
                      </a:cubicBezTo>
                      <a:close/>
                      <a:moveTo>
                        <a:pt x="47736" y="79870"/>
                      </a:moveTo>
                      <a:cubicBezTo>
                        <a:pt x="65456" y="79870"/>
                        <a:pt x="79804" y="65456"/>
                        <a:pt x="79804" y="47803"/>
                      </a:cubicBezTo>
                      <a:cubicBezTo>
                        <a:pt x="79804" y="30084"/>
                        <a:pt x="65390" y="15736"/>
                        <a:pt x="47736" y="15736"/>
                      </a:cubicBezTo>
                      <a:cubicBezTo>
                        <a:pt x="30084" y="15736"/>
                        <a:pt x="15670" y="30149"/>
                        <a:pt x="15670" y="47803"/>
                      </a:cubicBezTo>
                      <a:cubicBezTo>
                        <a:pt x="15670" y="65456"/>
                        <a:pt x="30084"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9" name="Google Shape;859;p10"/>
                <p:cNvSpPr/>
                <p:nvPr/>
              </p:nvSpPr>
              <p:spPr>
                <a:xfrm>
                  <a:off x="11780949" y="6163076"/>
                  <a:ext cx="95473" cy="95473"/>
                </a:xfrm>
                <a:custGeom>
                  <a:rect b="b" l="l" r="r" t="t"/>
                  <a:pathLst>
                    <a:path extrusionOk="0" h="95473" w="95473">
                      <a:moveTo>
                        <a:pt x="47737" y="0"/>
                      </a:moveTo>
                      <a:cubicBezTo>
                        <a:pt x="74052" y="0"/>
                        <a:pt x="95474" y="21422"/>
                        <a:pt x="95474" y="47736"/>
                      </a:cubicBezTo>
                      <a:cubicBezTo>
                        <a:pt x="95474" y="74051"/>
                        <a:pt x="74052" y="95473"/>
                        <a:pt x="47737" y="95473"/>
                      </a:cubicBezTo>
                      <a:cubicBezTo>
                        <a:pt x="21422" y="95473"/>
                        <a:pt x="0" y="74051"/>
                        <a:pt x="0" y="47736"/>
                      </a:cubicBezTo>
                      <a:cubicBezTo>
                        <a:pt x="0" y="21422"/>
                        <a:pt x="21422" y="0"/>
                        <a:pt x="47737" y="0"/>
                      </a:cubicBezTo>
                      <a:close/>
                      <a:moveTo>
                        <a:pt x="47737" y="79869"/>
                      </a:moveTo>
                      <a:cubicBezTo>
                        <a:pt x="65456" y="79869"/>
                        <a:pt x="79804" y="65456"/>
                        <a:pt x="79804" y="47803"/>
                      </a:cubicBezTo>
                      <a:cubicBezTo>
                        <a:pt x="79804" y="30083"/>
                        <a:pt x="65390" y="15736"/>
                        <a:pt x="47737" y="15736"/>
                      </a:cubicBezTo>
                      <a:cubicBezTo>
                        <a:pt x="30084" y="15736"/>
                        <a:pt x="15670" y="30149"/>
                        <a:pt x="15670" y="47803"/>
                      </a:cubicBezTo>
                      <a:cubicBezTo>
                        <a:pt x="15670" y="65456"/>
                        <a:pt x="30084" y="79869"/>
                        <a:pt x="47737" y="798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0" name="Google Shape;860;p10"/>
                <p:cNvSpPr/>
                <p:nvPr/>
              </p:nvSpPr>
              <p:spPr>
                <a:xfrm>
                  <a:off x="11650897" y="5883929"/>
                  <a:ext cx="95472" cy="95473"/>
                </a:xfrm>
                <a:custGeom>
                  <a:rect b="b" l="l" r="r" t="t"/>
                  <a:pathLst>
                    <a:path extrusionOk="0" h="95473" w="95472">
                      <a:moveTo>
                        <a:pt x="47736" y="0"/>
                      </a:moveTo>
                      <a:cubicBezTo>
                        <a:pt x="74051" y="0"/>
                        <a:pt x="95473" y="21422"/>
                        <a:pt x="95473" y="47737"/>
                      </a:cubicBezTo>
                      <a:cubicBezTo>
                        <a:pt x="95473" y="74051"/>
                        <a:pt x="74051" y="95473"/>
                        <a:pt x="47736" y="95473"/>
                      </a:cubicBezTo>
                      <a:cubicBezTo>
                        <a:pt x="21422" y="95473"/>
                        <a:pt x="0" y="74051"/>
                        <a:pt x="0" y="47737"/>
                      </a:cubicBezTo>
                      <a:cubicBezTo>
                        <a:pt x="0" y="21422"/>
                        <a:pt x="21422" y="0"/>
                        <a:pt x="47736" y="0"/>
                      </a:cubicBezTo>
                      <a:close/>
                      <a:moveTo>
                        <a:pt x="47736" y="79870"/>
                      </a:moveTo>
                      <a:cubicBezTo>
                        <a:pt x="65456" y="79870"/>
                        <a:pt x="79803" y="65456"/>
                        <a:pt x="79803" y="47803"/>
                      </a:cubicBezTo>
                      <a:cubicBezTo>
                        <a:pt x="79803" y="30083"/>
                        <a:pt x="65390" y="15736"/>
                        <a:pt x="47736" y="15736"/>
                      </a:cubicBezTo>
                      <a:cubicBezTo>
                        <a:pt x="30017" y="15736"/>
                        <a:pt x="15670" y="30149"/>
                        <a:pt x="15670" y="47803"/>
                      </a:cubicBezTo>
                      <a:cubicBezTo>
                        <a:pt x="15670" y="65456"/>
                        <a:pt x="30083" y="79870"/>
                        <a:pt x="47736" y="7987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861" name="Google Shape;861;p10"/>
              <p:cNvSpPr/>
              <p:nvPr/>
            </p:nvSpPr>
            <p:spPr>
              <a:xfrm>
                <a:off x="11268145" y="271575"/>
                <a:ext cx="859258" cy="2046854"/>
              </a:xfrm>
              <a:custGeom>
                <a:rect b="b" l="l" r="r" t="t"/>
                <a:pathLst>
                  <a:path extrusionOk="0" h="2046854" w="859258">
                    <a:moveTo>
                      <a:pt x="66" y="0"/>
                    </a:moveTo>
                    <a:lnTo>
                      <a:pt x="14083" y="0"/>
                    </a:lnTo>
                    <a:lnTo>
                      <a:pt x="14083" y="2027019"/>
                    </a:lnTo>
                    <a:lnTo>
                      <a:pt x="618328" y="2027019"/>
                    </a:lnTo>
                    <a:cubicBezTo>
                      <a:pt x="743421" y="2027019"/>
                      <a:pt x="845241" y="1883148"/>
                      <a:pt x="845241" y="1706351"/>
                    </a:cubicBezTo>
                    <a:lnTo>
                      <a:pt x="845241" y="324701"/>
                    </a:lnTo>
                    <a:lnTo>
                      <a:pt x="859258" y="324701"/>
                    </a:lnTo>
                    <a:lnTo>
                      <a:pt x="859258" y="1706351"/>
                    </a:lnTo>
                    <a:cubicBezTo>
                      <a:pt x="859258" y="1894124"/>
                      <a:pt x="751157" y="2046854"/>
                      <a:pt x="618328" y="2046854"/>
                    </a:cubicBezTo>
                    <a:lnTo>
                      <a:pt x="7008" y="2046854"/>
                    </a:lnTo>
                    <a:lnTo>
                      <a:pt x="0" y="2036937"/>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2" name="Google Shape;862;p10"/>
              <p:cNvSpPr/>
              <p:nvPr/>
            </p:nvSpPr>
            <p:spPr>
              <a:xfrm>
                <a:off x="11422793" y="271575"/>
                <a:ext cx="19835" cy="989773"/>
              </a:xfrm>
              <a:custGeom>
                <a:rect b="b" l="l" r="r" t="t"/>
                <a:pathLst>
                  <a:path extrusionOk="0" h="989773" w="19835">
                    <a:moveTo>
                      <a:pt x="0" y="0"/>
                    </a:moveTo>
                    <a:lnTo>
                      <a:pt x="19835" y="0"/>
                    </a:lnTo>
                    <a:lnTo>
                      <a:pt x="19835" y="989774"/>
                    </a:lnTo>
                    <a:lnTo>
                      <a:pt x="0" y="98977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3" name="Google Shape;863;p10"/>
              <p:cNvSpPr/>
              <p:nvPr/>
            </p:nvSpPr>
            <p:spPr>
              <a:xfrm>
                <a:off x="11376841" y="1247861"/>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9" y="111738"/>
                      <a:pt x="0" y="86680"/>
                      <a:pt x="0" y="55869"/>
                    </a:cubicBezTo>
                    <a:cubicBezTo>
                      <a:pt x="0" y="25058"/>
                      <a:pt x="25059" y="0"/>
                      <a:pt x="55869" y="0"/>
                    </a:cubicBezTo>
                    <a:close/>
                    <a:moveTo>
                      <a:pt x="55869" y="91903"/>
                    </a:moveTo>
                    <a:cubicBezTo>
                      <a:pt x="75771" y="91903"/>
                      <a:pt x="91903" y="75704"/>
                      <a:pt x="91903" y="55869"/>
                    </a:cubicBezTo>
                    <a:cubicBezTo>
                      <a:pt x="91903" y="36034"/>
                      <a:pt x="75705" y="19835"/>
                      <a:pt x="55869" y="19835"/>
                    </a:cubicBezTo>
                    <a:cubicBezTo>
                      <a:pt x="35968" y="19835"/>
                      <a:pt x="19835" y="36034"/>
                      <a:pt x="19835" y="55869"/>
                    </a:cubicBezTo>
                    <a:cubicBezTo>
                      <a:pt x="19835" y="75770"/>
                      <a:pt x="35968"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4" name="Google Shape;864;p10"/>
              <p:cNvSpPr/>
              <p:nvPr/>
            </p:nvSpPr>
            <p:spPr>
              <a:xfrm>
                <a:off x="11291616" y="4377780"/>
                <a:ext cx="111738" cy="111738"/>
              </a:xfrm>
              <a:custGeom>
                <a:rect b="b" l="l" r="r" t="t"/>
                <a:pathLst>
                  <a:path extrusionOk="0" h="111738"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034"/>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5" name="Google Shape;865;p10"/>
              <p:cNvSpPr/>
              <p:nvPr/>
            </p:nvSpPr>
            <p:spPr>
              <a:xfrm>
                <a:off x="11389866" y="4647076"/>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6" name="Google Shape;866;p10"/>
              <p:cNvSpPr/>
              <p:nvPr/>
            </p:nvSpPr>
            <p:spPr>
              <a:xfrm>
                <a:off x="11291616" y="4601124"/>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058"/>
                      <a:pt x="25059" y="0"/>
                      <a:pt x="55869" y="0"/>
                    </a:cubicBezTo>
                    <a:close/>
                    <a:moveTo>
                      <a:pt x="55869" y="91903"/>
                    </a:moveTo>
                    <a:cubicBezTo>
                      <a:pt x="75771" y="91903"/>
                      <a:pt x="91903" y="75704"/>
                      <a:pt x="91903" y="55869"/>
                    </a:cubicBezTo>
                    <a:cubicBezTo>
                      <a:pt x="91903" y="35967"/>
                      <a:pt x="75705" y="19835"/>
                      <a:pt x="55869" y="19835"/>
                    </a:cubicBezTo>
                    <a:cubicBezTo>
                      <a:pt x="35968" y="19835"/>
                      <a:pt x="19835" y="36034"/>
                      <a:pt x="19835" y="55869"/>
                    </a:cubicBezTo>
                    <a:cubicBezTo>
                      <a:pt x="19835" y="75704"/>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7" name="Google Shape;867;p10"/>
              <p:cNvSpPr/>
              <p:nvPr/>
            </p:nvSpPr>
            <p:spPr>
              <a:xfrm>
                <a:off x="11389866" y="4870353"/>
                <a:ext cx="742363" cy="19835"/>
              </a:xfrm>
              <a:custGeom>
                <a:rect b="b" l="l" r="r" t="t"/>
                <a:pathLst>
                  <a:path extrusionOk="0" h="19835" w="742363">
                    <a:moveTo>
                      <a:pt x="0" y="0"/>
                    </a:moveTo>
                    <a:lnTo>
                      <a:pt x="742364" y="0"/>
                    </a:lnTo>
                    <a:lnTo>
                      <a:pt x="7423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8" name="Google Shape;868;p10"/>
              <p:cNvSpPr/>
              <p:nvPr/>
            </p:nvSpPr>
            <p:spPr>
              <a:xfrm>
                <a:off x="11291616" y="4824402"/>
                <a:ext cx="111738" cy="111738"/>
              </a:xfrm>
              <a:custGeom>
                <a:rect b="b" l="l" r="r" t="t"/>
                <a:pathLst>
                  <a:path extrusionOk="0" h="111738" w="111738">
                    <a:moveTo>
                      <a:pt x="55869" y="0"/>
                    </a:moveTo>
                    <a:cubicBezTo>
                      <a:pt x="86680" y="0"/>
                      <a:pt x="111738" y="25059"/>
                      <a:pt x="111738" y="55869"/>
                    </a:cubicBezTo>
                    <a:cubicBezTo>
                      <a:pt x="111738" y="86679"/>
                      <a:pt x="86680" y="111738"/>
                      <a:pt x="55869" y="111738"/>
                    </a:cubicBezTo>
                    <a:cubicBezTo>
                      <a:pt x="25059" y="111738"/>
                      <a:pt x="0" y="86679"/>
                      <a:pt x="0" y="55869"/>
                    </a:cubicBezTo>
                    <a:cubicBezTo>
                      <a:pt x="0" y="25059"/>
                      <a:pt x="25059" y="0"/>
                      <a:pt x="55869" y="0"/>
                    </a:cubicBezTo>
                    <a:close/>
                    <a:moveTo>
                      <a:pt x="55869" y="91903"/>
                    </a:moveTo>
                    <a:cubicBezTo>
                      <a:pt x="75771" y="91903"/>
                      <a:pt x="91903" y="75770"/>
                      <a:pt x="91903" y="55869"/>
                    </a:cubicBezTo>
                    <a:cubicBezTo>
                      <a:pt x="91903" y="35968"/>
                      <a:pt x="75705" y="19835"/>
                      <a:pt x="55869" y="19835"/>
                    </a:cubicBezTo>
                    <a:cubicBezTo>
                      <a:pt x="35968" y="19835"/>
                      <a:pt x="19835" y="36034"/>
                      <a:pt x="19835" y="55869"/>
                    </a:cubicBezTo>
                    <a:cubicBezTo>
                      <a:pt x="19835" y="75770"/>
                      <a:pt x="36034"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9" name="Google Shape;869;p10"/>
              <p:cNvSpPr/>
              <p:nvPr/>
            </p:nvSpPr>
            <p:spPr>
              <a:xfrm>
                <a:off x="11389866" y="5093631"/>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0" name="Google Shape;870;p10"/>
              <p:cNvSpPr/>
              <p:nvPr/>
            </p:nvSpPr>
            <p:spPr>
              <a:xfrm>
                <a:off x="11291616" y="5047679"/>
                <a:ext cx="111738" cy="111737"/>
              </a:xfrm>
              <a:custGeom>
                <a:rect b="b" l="l" r="r" t="t"/>
                <a:pathLst>
                  <a:path extrusionOk="0" h="111737" w="111738">
                    <a:moveTo>
                      <a:pt x="55869" y="0"/>
                    </a:moveTo>
                    <a:cubicBezTo>
                      <a:pt x="86680" y="0"/>
                      <a:pt x="111738" y="25058"/>
                      <a:pt x="111738" y="55869"/>
                    </a:cubicBezTo>
                    <a:cubicBezTo>
                      <a:pt x="111738" y="86679"/>
                      <a:pt x="86680" y="111738"/>
                      <a:pt x="55869" y="111738"/>
                    </a:cubicBezTo>
                    <a:cubicBezTo>
                      <a:pt x="25059" y="111738"/>
                      <a:pt x="0" y="86679"/>
                      <a:pt x="0" y="55869"/>
                    </a:cubicBezTo>
                    <a:cubicBezTo>
                      <a:pt x="0" y="25124"/>
                      <a:pt x="25059" y="0"/>
                      <a:pt x="55869" y="0"/>
                    </a:cubicBezTo>
                    <a:close/>
                    <a:moveTo>
                      <a:pt x="55869" y="91969"/>
                    </a:moveTo>
                    <a:cubicBezTo>
                      <a:pt x="75771" y="91969"/>
                      <a:pt x="91903" y="75770"/>
                      <a:pt x="91903" y="55935"/>
                    </a:cubicBezTo>
                    <a:cubicBezTo>
                      <a:pt x="91903" y="36034"/>
                      <a:pt x="75705" y="19901"/>
                      <a:pt x="55869" y="19901"/>
                    </a:cubicBezTo>
                    <a:cubicBezTo>
                      <a:pt x="35968" y="19901"/>
                      <a:pt x="19835" y="36100"/>
                      <a:pt x="19835" y="55935"/>
                    </a:cubicBezTo>
                    <a:cubicBezTo>
                      <a:pt x="19835" y="75770"/>
                      <a:pt x="36034" y="91969"/>
                      <a:pt x="55869" y="9196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1" name="Google Shape;871;p10"/>
              <p:cNvSpPr/>
              <p:nvPr/>
            </p:nvSpPr>
            <p:spPr>
              <a:xfrm>
                <a:off x="11389866" y="4423798"/>
                <a:ext cx="738330" cy="19835"/>
              </a:xfrm>
              <a:custGeom>
                <a:rect b="b" l="l" r="r" t="t"/>
                <a:pathLst>
                  <a:path extrusionOk="0" h="19835" w="738330">
                    <a:moveTo>
                      <a:pt x="0" y="0"/>
                    </a:moveTo>
                    <a:lnTo>
                      <a:pt x="738331" y="0"/>
                    </a:lnTo>
                    <a:lnTo>
                      <a:pt x="73833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2" name="Google Shape;872;p10"/>
              <p:cNvSpPr/>
              <p:nvPr/>
            </p:nvSpPr>
            <p:spPr>
              <a:xfrm>
                <a:off x="11267285" y="1497255"/>
                <a:ext cx="689865" cy="689866"/>
              </a:xfrm>
              <a:custGeom>
                <a:rect b="b" l="l" r="r" t="t"/>
                <a:pathLst>
                  <a:path extrusionOk="0" h="689866" w="689865">
                    <a:moveTo>
                      <a:pt x="9918" y="0"/>
                    </a:moveTo>
                    <a:lnTo>
                      <a:pt x="679948" y="0"/>
                    </a:lnTo>
                    <a:lnTo>
                      <a:pt x="689866" y="9918"/>
                    </a:lnTo>
                    <a:lnTo>
                      <a:pt x="689866" y="679949"/>
                    </a:lnTo>
                    <a:lnTo>
                      <a:pt x="679948" y="689866"/>
                    </a:lnTo>
                    <a:lnTo>
                      <a:pt x="9918" y="689866"/>
                    </a:lnTo>
                    <a:lnTo>
                      <a:pt x="0" y="679949"/>
                    </a:lnTo>
                    <a:lnTo>
                      <a:pt x="0" y="9918"/>
                    </a:lnTo>
                    <a:lnTo>
                      <a:pt x="9918" y="0"/>
                    </a:lnTo>
                    <a:close/>
                    <a:moveTo>
                      <a:pt x="669965" y="19835"/>
                    </a:moveTo>
                    <a:lnTo>
                      <a:pt x="19769" y="19835"/>
                    </a:lnTo>
                    <a:lnTo>
                      <a:pt x="19769" y="670031"/>
                    </a:lnTo>
                    <a:lnTo>
                      <a:pt x="669965" y="670031"/>
                    </a:lnTo>
                    <a:lnTo>
                      <a:pt x="669965"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3" name="Google Shape;873;p10"/>
              <p:cNvSpPr/>
              <p:nvPr/>
            </p:nvSpPr>
            <p:spPr>
              <a:xfrm>
                <a:off x="11437339" y="1888140"/>
                <a:ext cx="19835" cy="289064"/>
              </a:xfrm>
              <a:custGeom>
                <a:rect b="b" l="l" r="r" t="t"/>
                <a:pathLst>
                  <a:path extrusionOk="0" h="289064" w="19835">
                    <a:moveTo>
                      <a:pt x="0" y="0"/>
                    </a:moveTo>
                    <a:lnTo>
                      <a:pt x="19835" y="0"/>
                    </a:lnTo>
                    <a:lnTo>
                      <a:pt x="19835" y="289064"/>
                    </a:lnTo>
                    <a:lnTo>
                      <a:pt x="0" y="2890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4" name="Google Shape;874;p10"/>
              <p:cNvSpPr/>
              <p:nvPr/>
            </p:nvSpPr>
            <p:spPr>
              <a:xfrm>
                <a:off x="11767131" y="1507173"/>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5" name="Google Shape;875;p10"/>
              <p:cNvSpPr/>
              <p:nvPr/>
            </p:nvSpPr>
            <p:spPr>
              <a:xfrm>
                <a:off x="11602235" y="1711210"/>
                <a:ext cx="19835" cy="465993"/>
              </a:xfrm>
              <a:custGeom>
                <a:rect b="b" l="l" r="r" t="t"/>
                <a:pathLst>
                  <a:path extrusionOk="0" h="465993" w="19835">
                    <a:moveTo>
                      <a:pt x="0" y="0"/>
                    </a:moveTo>
                    <a:lnTo>
                      <a:pt x="19835" y="0"/>
                    </a:lnTo>
                    <a:lnTo>
                      <a:pt x="19835" y="465994"/>
                    </a:lnTo>
                    <a:lnTo>
                      <a:pt x="0" y="46599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6" name="Google Shape;876;p10"/>
              <p:cNvSpPr/>
              <p:nvPr/>
            </p:nvSpPr>
            <p:spPr>
              <a:xfrm>
                <a:off x="11277203" y="1655341"/>
                <a:ext cx="289064" cy="19835"/>
              </a:xfrm>
              <a:custGeom>
                <a:rect b="b" l="l" r="r" t="t"/>
                <a:pathLst>
                  <a:path extrusionOk="0" h="19835" w="289064">
                    <a:moveTo>
                      <a:pt x="0" y="0"/>
                    </a:moveTo>
                    <a:lnTo>
                      <a:pt x="289064" y="0"/>
                    </a:lnTo>
                    <a:lnTo>
                      <a:pt x="289064"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7" name="Google Shape;877;p10"/>
              <p:cNvSpPr/>
              <p:nvPr/>
            </p:nvSpPr>
            <p:spPr>
              <a:xfrm>
                <a:off x="11823066" y="2009266"/>
                <a:ext cx="124167" cy="19835"/>
              </a:xfrm>
              <a:custGeom>
                <a:rect b="b" l="l" r="r" t="t"/>
                <a:pathLst>
                  <a:path extrusionOk="0" h="19835" w="124167">
                    <a:moveTo>
                      <a:pt x="0" y="0"/>
                    </a:moveTo>
                    <a:lnTo>
                      <a:pt x="124168" y="0"/>
                    </a:lnTo>
                    <a:lnTo>
                      <a:pt x="124168"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8" name="Google Shape;878;p10"/>
              <p:cNvSpPr/>
              <p:nvPr/>
            </p:nvSpPr>
            <p:spPr>
              <a:xfrm>
                <a:off x="11493207" y="1832271"/>
                <a:ext cx="453960" cy="19835"/>
              </a:xfrm>
              <a:custGeom>
                <a:rect b="b" l="l" r="r" t="t"/>
                <a:pathLst>
                  <a:path extrusionOk="0" h="19835" w="453960">
                    <a:moveTo>
                      <a:pt x="0" y="0"/>
                    </a:moveTo>
                    <a:lnTo>
                      <a:pt x="453961" y="0"/>
                    </a:lnTo>
                    <a:lnTo>
                      <a:pt x="453961"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9" name="Google Shape;879;p10"/>
              <p:cNvSpPr/>
              <p:nvPr/>
            </p:nvSpPr>
            <p:spPr>
              <a:xfrm>
                <a:off x="11386759" y="1781691"/>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09"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0" name="Google Shape;880;p10"/>
              <p:cNvSpPr/>
              <p:nvPr/>
            </p:nvSpPr>
            <p:spPr>
              <a:xfrm>
                <a:off x="11716551" y="1958687"/>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0" y="27108"/>
                      <a:pt x="27174" y="0"/>
                      <a:pt x="60497" y="0"/>
                    </a:cubicBezTo>
                    <a:close/>
                    <a:moveTo>
                      <a:pt x="60497" y="101159"/>
                    </a:moveTo>
                    <a:cubicBezTo>
                      <a:pt x="82911" y="101159"/>
                      <a:pt x="101160" y="82911"/>
                      <a:pt x="101160" y="60431"/>
                    </a:cubicBezTo>
                    <a:cubicBezTo>
                      <a:pt x="101160" y="38017"/>
                      <a:pt x="82911" y="19769"/>
                      <a:pt x="60497" y="19769"/>
                    </a:cubicBezTo>
                    <a:cubicBezTo>
                      <a:pt x="38084" y="19769"/>
                      <a:pt x="19835" y="38017"/>
                      <a:pt x="19835" y="60431"/>
                    </a:cubicBezTo>
                    <a:cubicBezTo>
                      <a:pt x="19835" y="82911"/>
                      <a:pt x="38084" y="101159"/>
                      <a:pt x="60497" y="10115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1" name="Google Shape;881;p10"/>
              <p:cNvSpPr/>
              <p:nvPr/>
            </p:nvSpPr>
            <p:spPr>
              <a:xfrm>
                <a:off x="11551655" y="1604695"/>
                <a:ext cx="120993" cy="121060"/>
              </a:xfrm>
              <a:custGeom>
                <a:rect b="b" l="l" r="r" t="t"/>
                <a:pathLst>
                  <a:path extrusionOk="0" h="121060" w="120993">
                    <a:moveTo>
                      <a:pt x="60497" y="0"/>
                    </a:moveTo>
                    <a:cubicBezTo>
                      <a:pt x="93886" y="0"/>
                      <a:pt x="120994" y="27174"/>
                      <a:pt x="120994" y="60497"/>
                    </a:cubicBezTo>
                    <a:cubicBezTo>
                      <a:pt x="120994" y="93886"/>
                      <a:pt x="93820" y="121060"/>
                      <a:pt x="60497" y="121060"/>
                    </a:cubicBezTo>
                    <a:cubicBezTo>
                      <a:pt x="27108" y="121060"/>
                      <a:pt x="0" y="93886"/>
                      <a:pt x="0" y="60497"/>
                    </a:cubicBezTo>
                    <a:cubicBezTo>
                      <a:pt x="0" y="27174"/>
                      <a:pt x="27174" y="0"/>
                      <a:pt x="60497" y="0"/>
                    </a:cubicBezTo>
                    <a:close/>
                    <a:moveTo>
                      <a:pt x="60497" y="101225"/>
                    </a:moveTo>
                    <a:cubicBezTo>
                      <a:pt x="82910" y="101225"/>
                      <a:pt x="101159" y="82977"/>
                      <a:pt x="101159" y="60497"/>
                    </a:cubicBezTo>
                    <a:cubicBezTo>
                      <a:pt x="101159" y="38083"/>
                      <a:pt x="82910" y="19835"/>
                      <a:pt x="60497" y="19835"/>
                    </a:cubicBezTo>
                    <a:cubicBezTo>
                      <a:pt x="38084" y="19835"/>
                      <a:pt x="19835" y="38083"/>
                      <a:pt x="19835" y="60497"/>
                    </a:cubicBezTo>
                    <a:cubicBezTo>
                      <a:pt x="19835" y="82977"/>
                      <a:pt x="38084"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2" name="Google Shape;882;p10"/>
              <p:cNvSpPr/>
              <p:nvPr/>
            </p:nvSpPr>
            <p:spPr>
              <a:xfrm>
                <a:off x="11734799" y="535780"/>
                <a:ext cx="120994" cy="121060"/>
              </a:xfrm>
              <a:custGeom>
                <a:rect b="b" l="l" r="r" t="t"/>
                <a:pathLst>
                  <a:path extrusionOk="0" h="121060" w="120994">
                    <a:moveTo>
                      <a:pt x="60497" y="0"/>
                    </a:moveTo>
                    <a:cubicBezTo>
                      <a:pt x="93887" y="0"/>
                      <a:pt x="120995" y="27174"/>
                      <a:pt x="120995" y="60497"/>
                    </a:cubicBezTo>
                    <a:cubicBezTo>
                      <a:pt x="120995" y="93886"/>
                      <a:pt x="93821" y="121060"/>
                      <a:pt x="60497" y="121060"/>
                    </a:cubicBezTo>
                    <a:cubicBezTo>
                      <a:pt x="27174" y="121060"/>
                      <a:pt x="0" y="93886"/>
                      <a:pt x="0" y="60497"/>
                    </a:cubicBezTo>
                    <a:cubicBezTo>
                      <a:pt x="-66" y="27108"/>
                      <a:pt x="27108" y="0"/>
                      <a:pt x="60497" y="0"/>
                    </a:cubicBezTo>
                    <a:close/>
                    <a:moveTo>
                      <a:pt x="60497" y="101225"/>
                    </a:moveTo>
                    <a:cubicBezTo>
                      <a:pt x="82911" y="101225"/>
                      <a:pt x="101160" y="82977"/>
                      <a:pt x="101160" y="60497"/>
                    </a:cubicBezTo>
                    <a:cubicBezTo>
                      <a:pt x="101160" y="38083"/>
                      <a:pt x="82911" y="19835"/>
                      <a:pt x="60497" y="19835"/>
                    </a:cubicBezTo>
                    <a:cubicBezTo>
                      <a:pt x="38084" y="19835"/>
                      <a:pt x="19835" y="38083"/>
                      <a:pt x="19835" y="60497"/>
                    </a:cubicBezTo>
                    <a:cubicBezTo>
                      <a:pt x="19769" y="82977"/>
                      <a:pt x="38017" y="101225"/>
                      <a:pt x="60497"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3" name="Google Shape;883;p10"/>
              <p:cNvSpPr/>
              <p:nvPr/>
            </p:nvSpPr>
            <p:spPr>
              <a:xfrm>
                <a:off x="11463124" y="264104"/>
                <a:ext cx="664344" cy="664345"/>
              </a:xfrm>
              <a:custGeom>
                <a:rect b="b" l="l" r="r" t="t"/>
                <a:pathLst>
                  <a:path extrusionOk="0" h="664345" w="664344">
                    <a:moveTo>
                      <a:pt x="332172" y="0"/>
                    </a:moveTo>
                    <a:cubicBezTo>
                      <a:pt x="515317" y="0"/>
                      <a:pt x="664345" y="149028"/>
                      <a:pt x="664345" y="332173"/>
                    </a:cubicBezTo>
                    <a:cubicBezTo>
                      <a:pt x="664345" y="515317"/>
                      <a:pt x="515317" y="664345"/>
                      <a:pt x="332172" y="664345"/>
                    </a:cubicBezTo>
                    <a:cubicBezTo>
                      <a:pt x="149028" y="664345"/>
                      <a:pt x="0" y="515317"/>
                      <a:pt x="0" y="332173"/>
                    </a:cubicBezTo>
                    <a:cubicBezTo>
                      <a:pt x="0" y="149028"/>
                      <a:pt x="148962" y="0"/>
                      <a:pt x="332172" y="0"/>
                    </a:cubicBezTo>
                    <a:close/>
                    <a:moveTo>
                      <a:pt x="332172" y="644510"/>
                    </a:moveTo>
                    <a:cubicBezTo>
                      <a:pt x="504408" y="644510"/>
                      <a:pt x="644510" y="504408"/>
                      <a:pt x="644510" y="332173"/>
                    </a:cubicBezTo>
                    <a:cubicBezTo>
                      <a:pt x="644510" y="159937"/>
                      <a:pt x="504408" y="19835"/>
                      <a:pt x="332172" y="19835"/>
                    </a:cubicBezTo>
                    <a:cubicBezTo>
                      <a:pt x="159937" y="19835"/>
                      <a:pt x="19835" y="159937"/>
                      <a:pt x="19835" y="332173"/>
                    </a:cubicBezTo>
                    <a:cubicBezTo>
                      <a:pt x="19835" y="504408"/>
                      <a:pt x="159937" y="644510"/>
                      <a:pt x="332172" y="64451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4" name="Google Shape;884;p10"/>
              <p:cNvSpPr/>
              <p:nvPr/>
            </p:nvSpPr>
            <p:spPr>
              <a:xfrm>
                <a:off x="7150105" y="2856161"/>
                <a:ext cx="4990587" cy="3734031"/>
              </a:xfrm>
              <a:custGeom>
                <a:rect b="b" l="l" r="r" t="t"/>
                <a:pathLst>
                  <a:path extrusionOk="0" h="3734031" w="4990587">
                    <a:moveTo>
                      <a:pt x="0" y="3734032"/>
                    </a:moveTo>
                    <a:lnTo>
                      <a:pt x="0" y="3714197"/>
                    </a:lnTo>
                    <a:lnTo>
                      <a:pt x="4656233" y="3714197"/>
                    </a:lnTo>
                    <a:cubicBezTo>
                      <a:pt x="4829857" y="3714197"/>
                      <a:pt x="4971083" y="3570326"/>
                      <a:pt x="4971083" y="3393529"/>
                    </a:cubicBezTo>
                    <a:lnTo>
                      <a:pt x="4971083" y="0"/>
                    </a:lnTo>
                    <a:lnTo>
                      <a:pt x="4990587" y="0"/>
                    </a:lnTo>
                    <a:lnTo>
                      <a:pt x="4990587" y="3393529"/>
                    </a:lnTo>
                    <a:cubicBezTo>
                      <a:pt x="4990587" y="3581235"/>
                      <a:pt x="4840568" y="3734032"/>
                      <a:pt x="4656233" y="3734032"/>
                    </a:cubicBezTo>
                    <a:lnTo>
                      <a:pt x="0" y="37340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5" name="Google Shape;885;p10"/>
              <p:cNvSpPr/>
              <p:nvPr/>
            </p:nvSpPr>
            <p:spPr>
              <a:xfrm>
                <a:off x="7029045" y="6519711"/>
                <a:ext cx="121060" cy="120994"/>
              </a:xfrm>
              <a:custGeom>
                <a:rect b="b" l="l" r="r" t="t"/>
                <a:pathLst>
                  <a:path extrusionOk="0" h="120994" w="121060">
                    <a:moveTo>
                      <a:pt x="60564" y="0"/>
                    </a:moveTo>
                    <a:cubicBezTo>
                      <a:pt x="93952" y="0"/>
                      <a:pt x="121061" y="27174"/>
                      <a:pt x="121061" y="60497"/>
                    </a:cubicBezTo>
                    <a:cubicBezTo>
                      <a:pt x="121061" y="93886"/>
                      <a:pt x="93886" y="120994"/>
                      <a:pt x="60564" y="120994"/>
                    </a:cubicBezTo>
                    <a:cubicBezTo>
                      <a:pt x="27240" y="120994"/>
                      <a:pt x="0" y="93820"/>
                      <a:pt x="0" y="60497"/>
                    </a:cubicBezTo>
                    <a:cubicBezTo>
                      <a:pt x="0" y="27174"/>
                      <a:pt x="27174" y="0"/>
                      <a:pt x="60564" y="0"/>
                    </a:cubicBezTo>
                    <a:close/>
                    <a:moveTo>
                      <a:pt x="60564" y="101225"/>
                    </a:moveTo>
                    <a:cubicBezTo>
                      <a:pt x="82977" y="101225"/>
                      <a:pt x="101226" y="82977"/>
                      <a:pt x="101226" y="60563"/>
                    </a:cubicBezTo>
                    <a:cubicBezTo>
                      <a:pt x="101226" y="38149"/>
                      <a:pt x="82977" y="19901"/>
                      <a:pt x="60564" y="19901"/>
                    </a:cubicBezTo>
                    <a:cubicBezTo>
                      <a:pt x="38150" y="19901"/>
                      <a:pt x="19835" y="38149"/>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6" name="Google Shape;886;p10"/>
              <p:cNvSpPr/>
              <p:nvPr/>
            </p:nvSpPr>
            <p:spPr>
              <a:xfrm>
                <a:off x="12069022" y="2735100"/>
                <a:ext cx="121060" cy="120994"/>
              </a:xfrm>
              <a:custGeom>
                <a:rect b="b" l="l" r="r" t="t"/>
                <a:pathLst>
                  <a:path extrusionOk="0" h="120994" w="121060">
                    <a:moveTo>
                      <a:pt x="60564" y="0"/>
                    </a:moveTo>
                    <a:cubicBezTo>
                      <a:pt x="93952" y="0"/>
                      <a:pt x="121060" y="27174"/>
                      <a:pt x="121060" y="60497"/>
                    </a:cubicBezTo>
                    <a:cubicBezTo>
                      <a:pt x="121060" y="93886"/>
                      <a:pt x="93886" y="120994"/>
                      <a:pt x="60564" y="120994"/>
                    </a:cubicBezTo>
                    <a:cubicBezTo>
                      <a:pt x="27240" y="120994"/>
                      <a:pt x="0" y="93820"/>
                      <a:pt x="0" y="60497"/>
                    </a:cubicBezTo>
                    <a:cubicBezTo>
                      <a:pt x="0" y="27174"/>
                      <a:pt x="27174" y="0"/>
                      <a:pt x="60564" y="0"/>
                    </a:cubicBezTo>
                    <a:close/>
                    <a:moveTo>
                      <a:pt x="60564" y="101225"/>
                    </a:moveTo>
                    <a:cubicBezTo>
                      <a:pt x="82977" y="101225"/>
                      <a:pt x="101225" y="82977"/>
                      <a:pt x="101225" y="60563"/>
                    </a:cubicBezTo>
                    <a:cubicBezTo>
                      <a:pt x="101225" y="38150"/>
                      <a:pt x="82977" y="19901"/>
                      <a:pt x="60564" y="19901"/>
                    </a:cubicBezTo>
                    <a:cubicBezTo>
                      <a:pt x="38150" y="19901"/>
                      <a:pt x="19835" y="38150"/>
                      <a:pt x="19835" y="60563"/>
                    </a:cubicBezTo>
                    <a:cubicBezTo>
                      <a:pt x="19835" y="82977"/>
                      <a:pt x="38084" y="101225"/>
                      <a:pt x="60564" y="1012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7" name="Google Shape;887;p10"/>
              <p:cNvSpPr/>
              <p:nvPr/>
            </p:nvSpPr>
            <p:spPr>
              <a:xfrm>
                <a:off x="7169941" y="261658"/>
                <a:ext cx="4117179" cy="6318550"/>
              </a:xfrm>
              <a:custGeom>
                <a:rect b="b" l="l" r="r" t="t"/>
                <a:pathLst>
                  <a:path extrusionOk="0" h="6318550" w="4117179">
                    <a:moveTo>
                      <a:pt x="0" y="0"/>
                    </a:moveTo>
                    <a:lnTo>
                      <a:pt x="3745734" y="0"/>
                    </a:lnTo>
                    <a:cubicBezTo>
                      <a:pt x="3950564" y="0"/>
                      <a:pt x="4117180" y="152731"/>
                      <a:pt x="4117180" y="340503"/>
                    </a:cubicBezTo>
                    <a:lnTo>
                      <a:pt x="4117180" y="6318551"/>
                    </a:lnTo>
                    <a:lnTo>
                      <a:pt x="4095560" y="6318551"/>
                    </a:lnTo>
                    <a:lnTo>
                      <a:pt x="4095560" y="340503"/>
                    </a:lnTo>
                    <a:cubicBezTo>
                      <a:pt x="4095560" y="163706"/>
                      <a:pt x="3938664" y="19835"/>
                      <a:pt x="3745734" y="19835"/>
                    </a:cubicBezTo>
                    <a:lnTo>
                      <a:pt x="0" y="19835"/>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8" name="Google Shape;888;p10"/>
              <p:cNvSpPr/>
              <p:nvPr/>
            </p:nvSpPr>
            <p:spPr>
              <a:xfrm>
                <a:off x="7058202" y="215707"/>
                <a:ext cx="111738" cy="111737"/>
              </a:xfrm>
              <a:custGeom>
                <a:rect b="b" l="l" r="r" t="t"/>
                <a:pathLst>
                  <a:path extrusionOk="0" h="111737" w="111738">
                    <a:moveTo>
                      <a:pt x="55869" y="0"/>
                    </a:moveTo>
                    <a:cubicBezTo>
                      <a:pt x="86679" y="0"/>
                      <a:pt x="111738" y="25058"/>
                      <a:pt x="111738" y="55869"/>
                    </a:cubicBezTo>
                    <a:cubicBezTo>
                      <a:pt x="111738" y="86680"/>
                      <a:pt x="86679" y="111738"/>
                      <a:pt x="55869" y="111738"/>
                    </a:cubicBezTo>
                    <a:cubicBezTo>
                      <a:pt x="25058" y="111738"/>
                      <a:pt x="0" y="86680"/>
                      <a:pt x="0" y="55869"/>
                    </a:cubicBezTo>
                    <a:cubicBezTo>
                      <a:pt x="0" y="25058"/>
                      <a:pt x="25058" y="0"/>
                      <a:pt x="55869" y="0"/>
                    </a:cubicBezTo>
                    <a:close/>
                    <a:moveTo>
                      <a:pt x="55869" y="91903"/>
                    </a:moveTo>
                    <a:cubicBezTo>
                      <a:pt x="75770" y="91903"/>
                      <a:pt x="91903" y="75704"/>
                      <a:pt x="91903" y="55869"/>
                    </a:cubicBezTo>
                    <a:cubicBezTo>
                      <a:pt x="91903" y="36034"/>
                      <a:pt x="75770" y="19835"/>
                      <a:pt x="55869" y="19835"/>
                    </a:cubicBezTo>
                    <a:cubicBezTo>
                      <a:pt x="35967" y="19835"/>
                      <a:pt x="19835" y="36034"/>
                      <a:pt x="19835" y="55869"/>
                    </a:cubicBezTo>
                    <a:cubicBezTo>
                      <a:pt x="19835" y="75770"/>
                      <a:pt x="35967" y="91903"/>
                      <a:pt x="55869" y="9190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9" name="Google Shape;889;p10"/>
              <p:cNvSpPr/>
              <p:nvPr/>
            </p:nvSpPr>
            <p:spPr>
              <a:xfrm>
                <a:off x="10141112" y="264104"/>
                <a:ext cx="1673755" cy="19835"/>
              </a:xfrm>
              <a:custGeom>
                <a:rect b="b" l="l" r="r" t="t"/>
                <a:pathLst>
                  <a:path extrusionOk="0" h="19835" w="1673755">
                    <a:moveTo>
                      <a:pt x="0" y="0"/>
                    </a:moveTo>
                    <a:lnTo>
                      <a:pt x="1673756" y="0"/>
                    </a:lnTo>
                    <a:lnTo>
                      <a:pt x="1673756" y="19835"/>
                    </a:lnTo>
                    <a:lnTo>
                      <a:pt x="0" y="198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90" name="Google Shape;890;p10"/>
            <p:cNvGrpSpPr/>
            <p:nvPr/>
          </p:nvGrpSpPr>
          <p:grpSpPr>
            <a:xfrm rot="-5400000">
              <a:off x="4542463" y="109238"/>
              <a:ext cx="59100" cy="384850"/>
              <a:chOff x="1263425" y="3257275"/>
              <a:chExt cx="59100" cy="384850"/>
            </a:xfrm>
          </p:grpSpPr>
          <p:sp>
            <p:nvSpPr>
              <p:cNvPr id="891" name="Google Shape;891;p10"/>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892" name="Google Shape;892;p10"/>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893" name="Google Shape;893;p10"/>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894" name="Google Shape;894;p10"/>
            <p:cNvGrpSpPr/>
            <p:nvPr/>
          </p:nvGrpSpPr>
          <p:grpSpPr>
            <a:xfrm rot="-5400000">
              <a:off x="4553050" y="4649063"/>
              <a:ext cx="59100" cy="384850"/>
              <a:chOff x="1263425" y="3257275"/>
              <a:chExt cx="59100" cy="384850"/>
            </a:xfrm>
          </p:grpSpPr>
          <p:sp>
            <p:nvSpPr>
              <p:cNvPr id="895" name="Google Shape;895;p10"/>
              <p:cNvSpPr/>
              <p:nvPr/>
            </p:nvSpPr>
            <p:spPr>
              <a:xfrm>
                <a:off x="1263425" y="325727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896" name="Google Shape;896;p10"/>
              <p:cNvSpPr/>
              <p:nvPr/>
            </p:nvSpPr>
            <p:spPr>
              <a:xfrm>
                <a:off x="1263425" y="3420150"/>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897" name="Google Shape;897;p10"/>
              <p:cNvSpPr/>
              <p:nvPr/>
            </p:nvSpPr>
            <p:spPr>
              <a:xfrm>
                <a:off x="1263425" y="3583025"/>
                <a:ext cx="59100" cy="5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sp>
        <p:nvSpPr>
          <p:cNvPr id="898" name="Google Shape;898;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99" name="Google Shape;899;p10"/>
          <p:cNvSpPr txBox="1"/>
          <p:nvPr>
            <p:ph idx="1" type="subTitle"/>
          </p:nvPr>
        </p:nvSpPr>
        <p:spPr>
          <a:xfrm>
            <a:off x="780150" y="1489112"/>
            <a:ext cx="2973900" cy="69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00" name="Google Shape;900;p10"/>
          <p:cNvSpPr txBox="1"/>
          <p:nvPr>
            <p:ph idx="2" type="subTitle"/>
          </p:nvPr>
        </p:nvSpPr>
        <p:spPr>
          <a:xfrm>
            <a:off x="780150" y="3911298"/>
            <a:ext cx="2973900" cy="69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01" name="Google Shape;901;p10"/>
          <p:cNvSpPr txBox="1"/>
          <p:nvPr>
            <p:ph idx="3" type="subTitle"/>
          </p:nvPr>
        </p:nvSpPr>
        <p:spPr>
          <a:xfrm>
            <a:off x="780150" y="2702725"/>
            <a:ext cx="2973900" cy="69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02" name="Google Shape;902;p10"/>
          <p:cNvSpPr txBox="1"/>
          <p:nvPr>
            <p:ph idx="4" type="subTitle"/>
          </p:nvPr>
        </p:nvSpPr>
        <p:spPr>
          <a:xfrm>
            <a:off x="3868076" y="1489112"/>
            <a:ext cx="2973900" cy="69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03" name="Google Shape;903;p10"/>
          <p:cNvSpPr txBox="1"/>
          <p:nvPr>
            <p:ph idx="5" type="subTitle"/>
          </p:nvPr>
        </p:nvSpPr>
        <p:spPr>
          <a:xfrm>
            <a:off x="3868076" y="2700185"/>
            <a:ext cx="2973900" cy="69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04" name="Google Shape;904;p10"/>
          <p:cNvSpPr txBox="1"/>
          <p:nvPr>
            <p:ph idx="6" type="subTitle"/>
          </p:nvPr>
        </p:nvSpPr>
        <p:spPr>
          <a:xfrm>
            <a:off x="3866547" y="3911300"/>
            <a:ext cx="2973900" cy="69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05" name="Google Shape;905;p10"/>
          <p:cNvSpPr txBox="1"/>
          <p:nvPr>
            <p:ph idx="7" type="subTitle"/>
          </p:nvPr>
        </p:nvSpPr>
        <p:spPr>
          <a:xfrm>
            <a:off x="780150" y="1087875"/>
            <a:ext cx="2971200" cy="445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rgbClr val="3A19A4"/>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06" name="Google Shape;906;p10"/>
          <p:cNvSpPr txBox="1"/>
          <p:nvPr>
            <p:ph idx="8" type="subTitle"/>
          </p:nvPr>
        </p:nvSpPr>
        <p:spPr>
          <a:xfrm>
            <a:off x="780150" y="3504981"/>
            <a:ext cx="2971200" cy="445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rgbClr val="3A19A4"/>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07" name="Google Shape;907;p10"/>
          <p:cNvSpPr txBox="1"/>
          <p:nvPr>
            <p:ph idx="9" type="subTitle"/>
          </p:nvPr>
        </p:nvSpPr>
        <p:spPr>
          <a:xfrm>
            <a:off x="3869447" y="2296431"/>
            <a:ext cx="2971200" cy="445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rgbClr val="3A19A4"/>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08" name="Google Shape;908;p10"/>
          <p:cNvSpPr txBox="1"/>
          <p:nvPr>
            <p:ph idx="13" type="subTitle"/>
          </p:nvPr>
        </p:nvSpPr>
        <p:spPr>
          <a:xfrm>
            <a:off x="780150" y="2296425"/>
            <a:ext cx="2973900" cy="445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rgbClr val="3A19A4"/>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09" name="Google Shape;909;p10"/>
          <p:cNvSpPr txBox="1"/>
          <p:nvPr>
            <p:ph idx="14" type="subTitle"/>
          </p:nvPr>
        </p:nvSpPr>
        <p:spPr>
          <a:xfrm>
            <a:off x="3868076" y="1087875"/>
            <a:ext cx="2971200" cy="445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rgbClr val="3A19A4"/>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10" name="Google Shape;910;p10"/>
          <p:cNvSpPr txBox="1"/>
          <p:nvPr>
            <p:ph idx="15" type="subTitle"/>
          </p:nvPr>
        </p:nvSpPr>
        <p:spPr>
          <a:xfrm>
            <a:off x="3869604" y="3504975"/>
            <a:ext cx="2971200" cy="445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rgbClr val="3A19A4"/>
                </a:solidFill>
                <a:latin typeface="Krub SemiBold"/>
                <a:ea typeface="Krub SemiBold"/>
                <a:cs typeface="Krub SemiBold"/>
                <a:sym typeface="Krub SemiBol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Krub"/>
              <a:buNone/>
              <a:defRPr b="1" i="0" sz="3000" u="none" cap="none" strike="noStrike">
                <a:solidFill>
                  <a:schemeClr val="dk1"/>
                </a:solidFill>
                <a:latin typeface="Krub"/>
                <a:ea typeface="Krub"/>
                <a:cs typeface="Krub"/>
                <a:sym typeface="Krub"/>
              </a:defRPr>
            </a:lvl1pPr>
            <a:lvl2pPr lvl="1" marR="0" rtl="0" algn="l">
              <a:lnSpc>
                <a:spcPct val="100000"/>
              </a:lnSpc>
              <a:spcBef>
                <a:spcPts val="0"/>
              </a:spcBef>
              <a:spcAft>
                <a:spcPts val="0"/>
              </a:spcAft>
              <a:buClr>
                <a:schemeClr val="dk1"/>
              </a:buClr>
              <a:buSzPts val="3000"/>
              <a:buFont typeface="Krub"/>
              <a:buNone/>
              <a:defRPr b="1" i="0" sz="3000" u="none" cap="none" strike="noStrike">
                <a:solidFill>
                  <a:schemeClr val="dk1"/>
                </a:solidFill>
                <a:latin typeface="Krub"/>
                <a:ea typeface="Krub"/>
                <a:cs typeface="Krub"/>
                <a:sym typeface="Krub"/>
              </a:defRPr>
            </a:lvl2pPr>
            <a:lvl3pPr lvl="2" marR="0" rtl="0" algn="l">
              <a:lnSpc>
                <a:spcPct val="100000"/>
              </a:lnSpc>
              <a:spcBef>
                <a:spcPts val="0"/>
              </a:spcBef>
              <a:spcAft>
                <a:spcPts val="0"/>
              </a:spcAft>
              <a:buClr>
                <a:schemeClr val="dk1"/>
              </a:buClr>
              <a:buSzPts val="3000"/>
              <a:buFont typeface="Krub"/>
              <a:buNone/>
              <a:defRPr b="1" i="0" sz="3000" u="none" cap="none" strike="noStrike">
                <a:solidFill>
                  <a:schemeClr val="dk1"/>
                </a:solidFill>
                <a:latin typeface="Krub"/>
                <a:ea typeface="Krub"/>
                <a:cs typeface="Krub"/>
                <a:sym typeface="Krub"/>
              </a:defRPr>
            </a:lvl3pPr>
            <a:lvl4pPr lvl="3" marR="0" rtl="0" algn="l">
              <a:lnSpc>
                <a:spcPct val="100000"/>
              </a:lnSpc>
              <a:spcBef>
                <a:spcPts val="0"/>
              </a:spcBef>
              <a:spcAft>
                <a:spcPts val="0"/>
              </a:spcAft>
              <a:buClr>
                <a:schemeClr val="dk1"/>
              </a:buClr>
              <a:buSzPts val="3000"/>
              <a:buFont typeface="Krub"/>
              <a:buNone/>
              <a:defRPr b="1" i="0" sz="3000" u="none" cap="none" strike="noStrike">
                <a:solidFill>
                  <a:schemeClr val="dk1"/>
                </a:solidFill>
                <a:latin typeface="Krub"/>
                <a:ea typeface="Krub"/>
                <a:cs typeface="Krub"/>
                <a:sym typeface="Krub"/>
              </a:defRPr>
            </a:lvl4pPr>
            <a:lvl5pPr lvl="4" marR="0" rtl="0" algn="l">
              <a:lnSpc>
                <a:spcPct val="100000"/>
              </a:lnSpc>
              <a:spcBef>
                <a:spcPts val="0"/>
              </a:spcBef>
              <a:spcAft>
                <a:spcPts val="0"/>
              </a:spcAft>
              <a:buClr>
                <a:schemeClr val="dk1"/>
              </a:buClr>
              <a:buSzPts val="3000"/>
              <a:buFont typeface="Krub"/>
              <a:buNone/>
              <a:defRPr b="1" i="0" sz="3000" u="none" cap="none" strike="noStrike">
                <a:solidFill>
                  <a:schemeClr val="dk1"/>
                </a:solidFill>
                <a:latin typeface="Krub"/>
                <a:ea typeface="Krub"/>
                <a:cs typeface="Krub"/>
                <a:sym typeface="Krub"/>
              </a:defRPr>
            </a:lvl5pPr>
            <a:lvl6pPr lvl="5" marR="0" rtl="0" algn="l">
              <a:lnSpc>
                <a:spcPct val="100000"/>
              </a:lnSpc>
              <a:spcBef>
                <a:spcPts val="0"/>
              </a:spcBef>
              <a:spcAft>
                <a:spcPts val="0"/>
              </a:spcAft>
              <a:buClr>
                <a:schemeClr val="dk1"/>
              </a:buClr>
              <a:buSzPts val="3000"/>
              <a:buFont typeface="Krub"/>
              <a:buNone/>
              <a:defRPr b="1" i="0" sz="3000" u="none" cap="none" strike="noStrike">
                <a:solidFill>
                  <a:schemeClr val="dk1"/>
                </a:solidFill>
                <a:latin typeface="Krub"/>
                <a:ea typeface="Krub"/>
                <a:cs typeface="Krub"/>
                <a:sym typeface="Krub"/>
              </a:defRPr>
            </a:lvl6pPr>
            <a:lvl7pPr lvl="6" marR="0" rtl="0" algn="l">
              <a:lnSpc>
                <a:spcPct val="100000"/>
              </a:lnSpc>
              <a:spcBef>
                <a:spcPts val="0"/>
              </a:spcBef>
              <a:spcAft>
                <a:spcPts val="0"/>
              </a:spcAft>
              <a:buClr>
                <a:schemeClr val="dk1"/>
              </a:buClr>
              <a:buSzPts val="3000"/>
              <a:buFont typeface="Krub"/>
              <a:buNone/>
              <a:defRPr b="1" i="0" sz="3000" u="none" cap="none" strike="noStrike">
                <a:solidFill>
                  <a:schemeClr val="dk1"/>
                </a:solidFill>
                <a:latin typeface="Krub"/>
                <a:ea typeface="Krub"/>
                <a:cs typeface="Krub"/>
                <a:sym typeface="Krub"/>
              </a:defRPr>
            </a:lvl7pPr>
            <a:lvl8pPr lvl="7" marR="0" rtl="0" algn="l">
              <a:lnSpc>
                <a:spcPct val="100000"/>
              </a:lnSpc>
              <a:spcBef>
                <a:spcPts val="0"/>
              </a:spcBef>
              <a:spcAft>
                <a:spcPts val="0"/>
              </a:spcAft>
              <a:buClr>
                <a:schemeClr val="dk1"/>
              </a:buClr>
              <a:buSzPts val="3000"/>
              <a:buFont typeface="Krub"/>
              <a:buNone/>
              <a:defRPr b="1" i="0" sz="3000" u="none" cap="none" strike="noStrike">
                <a:solidFill>
                  <a:schemeClr val="dk1"/>
                </a:solidFill>
                <a:latin typeface="Krub"/>
                <a:ea typeface="Krub"/>
                <a:cs typeface="Krub"/>
                <a:sym typeface="Krub"/>
              </a:defRPr>
            </a:lvl8pPr>
            <a:lvl9pPr lvl="8" marR="0" rtl="0" algn="l">
              <a:lnSpc>
                <a:spcPct val="100000"/>
              </a:lnSpc>
              <a:spcBef>
                <a:spcPts val="0"/>
              </a:spcBef>
              <a:spcAft>
                <a:spcPts val="0"/>
              </a:spcAft>
              <a:buClr>
                <a:schemeClr val="dk1"/>
              </a:buClr>
              <a:buSzPts val="3000"/>
              <a:buFont typeface="Krub"/>
              <a:buNone/>
              <a:defRPr b="1" i="0" sz="3000" u="none" cap="none" strike="noStrike">
                <a:solidFill>
                  <a:schemeClr val="dk1"/>
                </a:solidFill>
                <a:latin typeface="Krub"/>
                <a:ea typeface="Krub"/>
                <a:cs typeface="Krub"/>
                <a:sym typeface="Krub"/>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2"/>
              </a:buClr>
              <a:buSzPts val="1200"/>
              <a:buFont typeface="DM Sans Medium"/>
              <a:buChar char="●"/>
              <a:defRPr b="0" i="0" sz="1200" u="none" cap="none" strike="noStrike">
                <a:solidFill>
                  <a:schemeClr val="dk2"/>
                </a:solidFill>
                <a:latin typeface="DM Sans Medium"/>
                <a:ea typeface="DM Sans Medium"/>
                <a:cs typeface="DM Sans Medium"/>
                <a:sym typeface="DM Sans Medium"/>
              </a:defRPr>
            </a:lvl1pPr>
            <a:lvl2pPr indent="-304800" lvl="1" marL="914400" marR="0" rtl="0" algn="l">
              <a:lnSpc>
                <a:spcPct val="100000"/>
              </a:lnSpc>
              <a:spcBef>
                <a:spcPts val="0"/>
              </a:spcBef>
              <a:spcAft>
                <a:spcPts val="0"/>
              </a:spcAft>
              <a:buClr>
                <a:schemeClr val="dk2"/>
              </a:buClr>
              <a:buSzPts val="1200"/>
              <a:buFont typeface="DM Sans Medium"/>
              <a:buChar char="○"/>
              <a:defRPr b="0" i="0" sz="1200" u="none" cap="none" strike="noStrike">
                <a:solidFill>
                  <a:schemeClr val="dk2"/>
                </a:solidFill>
                <a:latin typeface="DM Sans Medium"/>
                <a:ea typeface="DM Sans Medium"/>
                <a:cs typeface="DM Sans Medium"/>
                <a:sym typeface="DM Sans Medium"/>
              </a:defRPr>
            </a:lvl2pPr>
            <a:lvl3pPr indent="-304800" lvl="2" marL="1371600" marR="0" rtl="0" algn="l">
              <a:lnSpc>
                <a:spcPct val="100000"/>
              </a:lnSpc>
              <a:spcBef>
                <a:spcPts val="0"/>
              </a:spcBef>
              <a:spcAft>
                <a:spcPts val="0"/>
              </a:spcAft>
              <a:buClr>
                <a:schemeClr val="dk2"/>
              </a:buClr>
              <a:buSzPts val="1200"/>
              <a:buFont typeface="DM Sans Medium"/>
              <a:buChar char="■"/>
              <a:defRPr b="0" i="0" sz="1200" u="none" cap="none" strike="noStrike">
                <a:solidFill>
                  <a:schemeClr val="dk2"/>
                </a:solidFill>
                <a:latin typeface="DM Sans Medium"/>
                <a:ea typeface="DM Sans Medium"/>
                <a:cs typeface="DM Sans Medium"/>
                <a:sym typeface="DM Sans Medium"/>
              </a:defRPr>
            </a:lvl3pPr>
            <a:lvl4pPr indent="-304800" lvl="3" marL="1828800" marR="0" rtl="0" algn="l">
              <a:lnSpc>
                <a:spcPct val="100000"/>
              </a:lnSpc>
              <a:spcBef>
                <a:spcPts val="0"/>
              </a:spcBef>
              <a:spcAft>
                <a:spcPts val="0"/>
              </a:spcAft>
              <a:buClr>
                <a:schemeClr val="dk2"/>
              </a:buClr>
              <a:buSzPts val="1200"/>
              <a:buFont typeface="DM Sans Medium"/>
              <a:buChar char="●"/>
              <a:defRPr b="0" i="0" sz="1200" u="none" cap="none" strike="noStrike">
                <a:solidFill>
                  <a:schemeClr val="dk2"/>
                </a:solidFill>
                <a:latin typeface="DM Sans Medium"/>
                <a:ea typeface="DM Sans Medium"/>
                <a:cs typeface="DM Sans Medium"/>
                <a:sym typeface="DM Sans Medium"/>
              </a:defRPr>
            </a:lvl4pPr>
            <a:lvl5pPr indent="-304800" lvl="4" marL="2286000" marR="0" rtl="0" algn="l">
              <a:lnSpc>
                <a:spcPct val="100000"/>
              </a:lnSpc>
              <a:spcBef>
                <a:spcPts val="0"/>
              </a:spcBef>
              <a:spcAft>
                <a:spcPts val="0"/>
              </a:spcAft>
              <a:buClr>
                <a:schemeClr val="dk2"/>
              </a:buClr>
              <a:buSzPts val="1200"/>
              <a:buFont typeface="DM Sans Medium"/>
              <a:buChar char="○"/>
              <a:defRPr b="0" i="0" sz="1200" u="none" cap="none" strike="noStrike">
                <a:solidFill>
                  <a:schemeClr val="dk2"/>
                </a:solidFill>
                <a:latin typeface="DM Sans Medium"/>
                <a:ea typeface="DM Sans Medium"/>
                <a:cs typeface="DM Sans Medium"/>
                <a:sym typeface="DM Sans Medium"/>
              </a:defRPr>
            </a:lvl5pPr>
            <a:lvl6pPr indent="-304800" lvl="5" marL="2743200" marR="0" rtl="0" algn="l">
              <a:lnSpc>
                <a:spcPct val="100000"/>
              </a:lnSpc>
              <a:spcBef>
                <a:spcPts val="0"/>
              </a:spcBef>
              <a:spcAft>
                <a:spcPts val="0"/>
              </a:spcAft>
              <a:buClr>
                <a:schemeClr val="dk2"/>
              </a:buClr>
              <a:buSzPts val="1200"/>
              <a:buFont typeface="DM Sans Medium"/>
              <a:buChar char="■"/>
              <a:defRPr b="0" i="0" sz="1200" u="none" cap="none" strike="noStrike">
                <a:solidFill>
                  <a:schemeClr val="dk2"/>
                </a:solidFill>
                <a:latin typeface="DM Sans Medium"/>
                <a:ea typeface="DM Sans Medium"/>
                <a:cs typeface="DM Sans Medium"/>
                <a:sym typeface="DM Sans Medium"/>
              </a:defRPr>
            </a:lvl6pPr>
            <a:lvl7pPr indent="-304800" lvl="6" marL="3200400" marR="0" rtl="0" algn="l">
              <a:lnSpc>
                <a:spcPct val="100000"/>
              </a:lnSpc>
              <a:spcBef>
                <a:spcPts val="0"/>
              </a:spcBef>
              <a:spcAft>
                <a:spcPts val="0"/>
              </a:spcAft>
              <a:buClr>
                <a:schemeClr val="dk2"/>
              </a:buClr>
              <a:buSzPts val="1200"/>
              <a:buFont typeface="DM Sans Medium"/>
              <a:buChar char="●"/>
              <a:defRPr b="0" i="0" sz="1200" u="none" cap="none" strike="noStrike">
                <a:solidFill>
                  <a:schemeClr val="dk2"/>
                </a:solidFill>
                <a:latin typeface="DM Sans Medium"/>
                <a:ea typeface="DM Sans Medium"/>
                <a:cs typeface="DM Sans Medium"/>
                <a:sym typeface="DM Sans Medium"/>
              </a:defRPr>
            </a:lvl7pPr>
            <a:lvl8pPr indent="-304800" lvl="7" marL="3657600" marR="0" rtl="0" algn="l">
              <a:lnSpc>
                <a:spcPct val="100000"/>
              </a:lnSpc>
              <a:spcBef>
                <a:spcPts val="0"/>
              </a:spcBef>
              <a:spcAft>
                <a:spcPts val="0"/>
              </a:spcAft>
              <a:buClr>
                <a:schemeClr val="dk2"/>
              </a:buClr>
              <a:buSzPts val="1200"/>
              <a:buFont typeface="DM Sans Medium"/>
              <a:buChar char="○"/>
              <a:defRPr b="0" i="0" sz="1200" u="none" cap="none" strike="noStrike">
                <a:solidFill>
                  <a:schemeClr val="dk2"/>
                </a:solidFill>
                <a:latin typeface="DM Sans Medium"/>
                <a:ea typeface="DM Sans Medium"/>
                <a:cs typeface="DM Sans Medium"/>
                <a:sym typeface="DM Sans Medium"/>
              </a:defRPr>
            </a:lvl8pPr>
            <a:lvl9pPr indent="-304800" lvl="8" marL="4114800" marR="0" rtl="0" algn="l">
              <a:lnSpc>
                <a:spcPct val="100000"/>
              </a:lnSpc>
              <a:spcBef>
                <a:spcPts val="0"/>
              </a:spcBef>
              <a:spcAft>
                <a:spcPts val="0"/>
              </a:spcAft>
              <a:buClr>
                <a:schemeClr val="dk2"/>
              </a:buClr>
              <a:buSzPts val="1200"/>
              <a:buFont typeface="DM Sans Medium"/>
              <a:buChar char="■"/>
              <a:defRPr b="0" i="0" sz="1200" u="none" cap="none" strike="noStrike">
                <a:solidFill>
                  <a:schemeClr val="dk2"/>
                </a:solidFill>
                <a:latin typeface="DM Sans Medium"/>
                <a:ea typeface="DM Sans Medium"/>
                <a:cs typeface="DM Sans Medium"/>
                <a:sym typeface="DM Sans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mailto:ca4617@srmist.edu.in" TargetMode="External"/><Relationship Id="rId4" Type="http://schemas.openxmlformats.org/officeDocument/2006/relationships/hyperlink" Target="mailto:ca4617@srmist.edu.in" TargetMode="External"/><Relationship Id="rId5" Type="http://schemas.openxmlformats.org/officeDocument/2006/relationships/hyperlink" Target="mailto:ca4617@srmist.edu.in" TargetMode="External"/><Relationship Id="rId6" Type="http://schemas.openxmlformats.org/officeDocument/2006/relationships/hyperlink" Target="mailto:ca4617@srmist.edu.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5" name="Shape 1765"/>
        <p:cNvGrpSpPr/>
        <p:nvPr/>
      </p:nvGrpSpPr>
      <p:grpSpPr>
        <a:xfrm>
          <a:off x="0" y="0"/>
          <a:ext cx="0" cy="0"/>
          <a:chOff x="0" y="0"/>
          <a:chExt cx="0" cy="0"/>
        </a:xfrm>
      </p:grpSpPr>
      <p:sp>
        <p:nvSpPr>
          <p:cNvPr id="1766" name="Google Shape;1766;p20"/>
          <p:cNvSpPr txBox="1"/>
          <p:nvPr>
            <p:ph type="ctrTitle"/>
          </p:nvPr>
        </p:nvSpPr>
        <p:spPr>
          <a:xfrm>
            <a:off x="800400" y="1514700"/>
            <a:ext cx="7543200" cy="145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latin typeface="Times New Roman"/>
                <a:ea typeface="Times New Roman"/>
                <a:cs typeface="Times New Roman"/>
                <a:sym typeface="Times New Roman"/>
              </a:rPr>
              <a:t>Standard Chartered Hackathon</a:t>
            </a:r>
            <a:endParaRPr sz="4500">
              <a:latin typeface="Times New Roman"/>
              <a:ea typeface="Times New Roman"/>
              <a:cs typeface="Times New Roman"/>
              <a:sym typeface="Times New Roman"/>
            </a:endParaRPr>
          </a:p>
        </p:txBody>
      </p:sp>
      <p:sp>
        <p:nvSpPr>
          <p:cNvPr id="1767" name="Google Shape;1767;p20"/>
          <p:cNvSpPr txBox="1"/>
          <p:nvPr/>
        </p:nvSpPr>
        <p:spPr>
          <a:xfrm>
            <a:off x="1734425" y="3379700"/>
            <a:ext cx="55032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100">
                <a:solidFill>
                  <a:schemeClr val="dk2"/>
                </a:solidFill>
                <a:latin typeface="Amatic SC"/>
                <a:ea typeface="Amatic SC"/>
                <a:cs typeface="Amatic SC"/>
                <a:sym typeface="Amatic SC"/>
              </a:rPr>
              <a:t>Team Name : </a:t>
            </a:r>
            <a:r>
              <a:rPr lang="en" sz="3100">
                <a:solidFill>
                  <a:schemeClr val="dk2"/>
                </a:solidFill>
                <a:latin typeface="Amatic SC"/>
                <a:ea typeface="Amatic SC"/>
                <a:cs typeface="Amatic SC"/>
                <a:sym typeface="Amatic SC"/>
              </a:rPr>
              <a:t>Byte Bandits</a:t>
            </a:r>
            <a:endParaRPr sz="3100">
              <a:solidFill>
                <a:schemeClr val="dk2"/>
              </a:solidFill>
              <a:latin typeface="Amatic SC"/>
              <a:ea typeface="Amatic SC"/>
              <a:cs typeface="Amatic SC"/>
              <a:sym typeface="Amatic S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8" name="Shape 1838"/>
        <p:cNvGrpSpPr/>
        <p:nvPr/>
      </p:nvGrpSpPr>
      <p:grpSpPr>
        <a:xfrm>
          <a:off x="0" y="0"/>
          <a:ext cx="0" cy="0"/>
          <a:chOff x="0" y="0"/>
          <a:chExt cx="0" cy="0"/>
        </a:xfrm>
      </p:grpSpPr>
      <p:sp>
        <p:nvSpPr>
          <p:cNvPr id="1839" name="Google Shape;1839;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Dependencies </a:t>
            </a:r>
            <a:endParaRPr/>
          </a:p>
        </p:txBody>
      </p:sp>
      <p:sp>
        <p:nvSpPr>
          <p:cNvPr id="1840" name="Google Shape;1840;p29"/>
          <p:cNvSpPr txBox="1"/>
          <p:nvPr>
            <p:ph idx="1" type="body"/>
          </p:nvPr>
        </p:nvSpPr>
        <p:spPr>
          <a:xfrm>
            <a:off x="799325" y="1535075"/>
            <a:ext cx="4020600" cy="267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191919"/>
              </a:buClr>
              <a:buSzPts val="1800"/>
              <a:buFont typeface="Times New Roman"/>
              <a:buAutoNum type="arabicPeriod"/>
            </a:pPr>
            <a:r>
              <a:rPr lang="en" sz="1800">
                <a:solidFill>
                  <a:srgbClr val="191919"/>
                </a:solidFill>
                <a:highlight>
                  <a:schemeClr val="lt1"/>
                </a:highlight>
                <a:latin typeface="Times New Roman"/>
                <a:ea typeface="Times New Roman"/>
                <a:cs typeface="Times New Roman"/>
                <a:sym typeface="Times New Roman"/>
              </a:rPr>
              <a:t>Technology Infrastructure</a:t>
            </a:r>
            <a:endParaRPr sz="1800">
              <a:solidFill>
                <a:srgbClr val="191919"/>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rgbClr val="191919"/>
              </a:solidFill>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Clr>
                <a:srgbClr val="191919"/>
              </a:buClr>
              <a:buSzPts val="1800"/>
              <a:buFont typeface="Times New Roman"/>
              <a:buAutoNum type="arabicPeriod"/>
            </a:pPr>
            <a:r>
              <a:rPr lang="en" sz="1800">
                <a:solidFill>
                  <a:srgbClr val="191919"/>
                </a:solidFill>
                <a:highlight>
                  <a:schemeClr val="lt1"/>
                </a:highlight>
                <a:latin typeface="Times New Roman"/>
                <a:ea typeface="Times New Roman"/>
                <a:cs typeface="Times New Roman"/>
                <a:sym typeface="Times New Roman"/>
              </a:rPr>
              <a:t>Software Development</a:t>
            </a:r>
            <a:endParaRPr sz="1800">
              <a:solidFill>
                <a:srgbClr val="191919"/>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rgbClr val="191919"/>
              </a:solidFill>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Clr>
                <a:srgbClr val="191919"/>
              </a:buClr>
              <a:buSzPts val="1800"/>
              <a:buFont typeface="Times New Roman"/>
              <a:buAutoNum type="arabicPeriod"/>
            </a:pPr>
            <a:r>
              <a:rPr lang="en" sz="1800">
                <a:solidFill>
                  <a:srgbClr val="191919"/>
                </a:solidFill>
                <a:highlight>
                  <a:schemeClr val="lt1"/>
                </a:highlight>
                <a:latin typeface="Times New Roman"/>
                <a:ea typeface="Times New Roman"/>
                <a:cs typeface="Times New Roman"/>
                <a:sym typeface="Times New Roman"/>
              </a:rPr>
              <a:t>Security Measures</a:t>
            </a:r>
            <a:endParaRPr sz="1800">
              <a:solidFill>
                <a:srgbClr val="191919"/>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rgbClr val="191919"/>
              </a:solidFill>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Clr>
                <a:srgbClr val="191919"/>
              </a:buClr>
              <a:buSzPts val="1800"/>
              <a:buFont typeface="Times New Roman"/>
              <a:buAutoNum type="arabicPeriod"/>
            </a:pPr>
            <a:r>
              <a:rPr lang="en" sz="1800">
                <a:solidFill>
                  <a:srgbClr val="191919"/>
                </a:solidFill>
                <a:highlight>
                  <a:schemeClr val="lt1"/>
                </a:highlight>
                <a:latin typeface="Times New Roman"/>
                <a:ea typeface="Times New Roman"/>
                <a:cs typeface="Times New Roman"/>
                <a:sym typeface="Times New Roman"/>
              </a:rPr>
              <a:t>Customer Support and Service</a:t>
            </a:r>
            <a:endParaRPr sz="1800">
              <a:solidFill>
                <a:srgbClr val="191919"/>
              </a:solidFill>
              <a:highlight>
                <a:schemeClr val="lt1"/>
              </a:highlight>
              <a:latin typeface="Times New Roman"/>
              <a:ea typeface="Times New Roman"/>
              <a:cs typeface="Times New Roman"/>
              <a:sym typeface="Times New Roman"/>
            </a:endParaRPr>
          </a:p>
        </p:txBody>
      </p:sp>
      <p:pic>
        <p:nvPicPr>
          <p:cNvPr id="1841" name="Google Shape;1841;p29"/>
          <p:cNvPicPr preferRelativeResize="0"/>
          <p:nvPr/>
        </p:nvPicPr>
        <p:blipFill>
          <a:blip r:embed="rId3">
            <a:alphaModFix/>
          </a:blip>
          <a:stretch>
            <a:fillRect/>
          </a:stretch>
        </p:blipFill>
        <p:spPr>
          <a:xfrm>
            <a:off x="5272375" y="1368249"/>
            <a:ext cx="2591875" cy="2591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5" name="Shape 1845"/>
        <p:cNvGrpSpPr/>
        <p:nvPr/>
      </p:nvGrpSpPr>
      <p:grpSpPr>
        <a:xfrm>
          <a:off x="0" y="0"/>
          <a:ext cx="0" cy="0"/>
          <a:chOff x="0" y="0"/>
          <a:chExt cx="0" cy="0"/>
        </a:xfrm>
      </p:grpSpPr>
      <p:sp>
        <p:nvSpPr>
          <p:cNvPr id="1846" name="Google Shape;1846;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User Experience </a:t>
            </a:r>
            <a:endParaRPr/>
          </a:p>
        </p:txBody>
      </p:sp>
      <p:sp>
        <p:nvSpPr>
          <p:cNvPr id="1847" name="Google Shape;1847;p30"/>
          <p:cNvSpPr txBox="1"/>
          <p:nvPr>
            <p:ph idx="1" type="body"/>
          </p:nvPr>
        </p:nvSpPr>
        <p:spPr>
          <a:xfrm>
            <a:off x="720000" y="1137967"/>
            <a:ext cx="7704000" cy="3515700"/>
          </a:xfrm>
          <a:prstGeom prst="rect">
            <a:avLst/>
          </a:prstGeom>
        </p:spPr>
        <p:txBody>
          <a:bodyPr anchorCtr="0" anchor="t" bIns="91425" lIns="91425" spcFirstLastPara="1" rIns="91425" wrap="square" tIns="91425">
            <a:noAutofit/>
          </a:bodyPr>
          <a:lstStyle/>
          <a:p>
            <a:pPr indent="-323850" lvl="0" marL="457200" rtl="0" algn="l">
              <a:lnSpc>
                <a:spcPct val="160000"/>
              </a:lnSpc>
              <a:spcBef>
                <a:spcPts val="1400"/>
              </a:spcBef>
              <a:spcAft>
                <a:spcPts val="0"/>
              </a:spcAft>
              <a:buClr>
                <a:srgbClr val="191919"/>
              </a:buClr>
              <a:buSzPts val="1500"/>
              <a:buFont typeface="Times New Roman"/>
              <a:buAutoNum type="arabicPeriod"/>
            </a:pPr>
            <a:r>
              <a:rPr b="1" lang="en" sz="1500">
                <a:solidFill>
                  <a:srgbClr val="191919"/>
                </a:solidFill>
                <a:highlight>
                  <a:schemeClr val="lt1"/>
                </a:highlight>
                <a:latin typeface="Times New Roman"/>
                <a:ea typeface="Times New Roman"/>
                <a:cs typeface="Times New Roman"/>
                <a:sym typeface="Times New Roman"/>
              </a:rPr>
              <a:t>Seamless Onboarding</a:t>
            </a:r>
            <a:endParaRPr b="1" sz="1500">
              <a:solidFill>
                <a:srgbClr val="191919"/>
              </a:solidFill>
              <a:highlight>
                <a:schemeClr val="lt1"/>
              </a:highlight>
              <a:latin typeface="Times New Roman"/>
              <a:ea typeface="Times New Roman"/>
              <a:cs typeface="Times New Roman"/>
              <a:sym typeface="Times New Roman"/>
            </a:endParaRPr>
          </a:p>
          <a:p>
            <a:pPr indent="-323850" lvl="1" marL="914400" rtl="0" algn="l">
              <a:lnSpc>
                <a:spcPct val="160000"/>
              </a:lnSpc>
              <a:spcBef>
                <a:spcPts val="0"/>
              </a:spcBef>
              <a:spcAft>
                <a:spcPts val="0"/>
              </a:spcAft>
              <a:buClr>
                <a:srgbClr val="191919"/>
              </a:buClr>
              <a:buSzPts val="1500"/>
              <a:buFont typeface="Times New Roman"/>
              <a:buAutoNum type="arabicPeriod"/>
            </a:pPr>
            <a:r>
              <a:rPr lang="en" sz="1500">
                <a:solidFill>
                  <a:srgbClr val="191919"/>
                </a:solidFill>
                <a:highlight>
                  <a:schemeClr val="lt1"/>
                </a:highlight>
                <a:latin typeface="Times New Roman"/>
                <a:ea typeface="Times New Roman"/>
                <a:cs typeface="Times New Roman"/>
                <a:sym typeface="Times New Roman"/>
              </a:rPr>
              <a:t>Intuitive Interface</a:t>
            </a:r>
            <a:endParaRPr sz="1500">
              <a:solidFill>
                <a:srgbClr val="191919"/>
              </a:solidFill>
              <a:highlight>
                <a:schemeClr val="lt1"/>
              </a:highlight>
              <a:latin typeface="Times New Roman"/>
              <a:ea typeface="Times New Roman"/>
              <a:cs typeface="Times New Roman"/>
              <a:sym typeface="Times New Roman"/>
            </a:endParaRPr>
          </a:p>
          <a:p>
            <a:pPr indent="-323850" lvl="1" marL="914400" rtl="0" algn="l">
              <a:lnSpc>
                <a:spcPct val="160000"/>
              </a:lnSpc>
              <a:spcBef>
                <a:spcPts val="0"/>
              </a:spcBef>
              <a:spcAft>
                <a:spcPts val="0"/>
              </a:spcAft>
              <a:buClr>
                <a:srgbClr val="191919"/>
              </a:buClr>
              <a:buSzPts val="1500"/>
              <a:buFont typeface="Times New Roman"/>
              <a:buAutoNum type="arabicPeriod"/>
            </a:pPr>
            <a:r>
              <a:rPr lang="en" sz="1500">
                <a:solidFill>
                  <a:srgbClr val="191919"/>
                </a:solidFill>
                <a:highlight>
                  <a:schemeClr val="lt1"/>
                </a:highlight>
                <a:latin typeface="Times New Roman"/>
                <a:ea typeface="Times New Roman"/>
                <a:cs typeface="Times New Roman"/>
                <a:sym typeface="Times New Roman"/>
              </a:rPr>
              <a:t>Step-by-Step Guidance</a:t>
            </a:r>
            <a:endParaRPr sz="1500">
              <a:solidFill>
                <a:srgbClr val="191919"/>
              </a:solidFill>
              <a:highlight>
                <a:schemeClr val="lt1"/>
              </a:highlight>
              <a:latin typeface="Times New Roman"/>
              <a:ea typeface="Times New Roman"/>
              <a:cs typeface="Times New Roman"/>
              <a:sym typeface="Times New Roman"/>
            </a:endParaRPr>
          </a:p>
          <a:p>
            <a:pPr indent="-323850" lvl="0" marL="457200" rtl="0" algn="l">
              <a:lnSpc>
                <a:spcPct val="160000"/>
              </a:lnSpc>
              <a:spcBef>
                <a:spcPts val="0"/>
              </a:spcBef>
              <a:spcAft>
                <a:spcPts val="0"/>
              </a:spcAft>
              <a:buClr>
                <a:srgbClr val="191919"/>
              </a:buClr>
              <a:buSzPts val="1500"/>
              <a:buFont typeface="Times New Roman"/>
              <a:buAutoNum type="arabicPeriod"/>
            </a:pPr>
            <a:r>
              <a:rPr b="1" lang="en" sz="1500">
                <a:solidFill>
                  <a:srgbClr val="191919"/>
                </a:solidFill>
                <a:highlight>
                  <a:schemeClr val="lt1"/>
                </a:highlight>
                <a:latin typeface="Times New Roman"/>
                <a:ea typeface="Times New Roman"/>
                <a:cs typeface="Times New Roman"/>
                <a:sym typeface="Times New Roman"/>
              </a:rPr>
              <a:t>Real-Time Experience</a:t>
            </a:r>
            <a:endParaRPr b="1" sz="1500">
              <a:solidFill>
                <a:srgbClr val="191919"/>
              </a:solidFill>
              <a:highlight>
                <a:schemeClr val="lt1"/>
              </a:highlight>
              <a:latin typeface="Times New Roman"/>
              <a:ea typeface="Times New Roman"/>
              <a:cs typeface="Times New Roman"/>
              <a:sym typeface="Times New Roman"/>
            </a:endParaRPr>
          </a:p>
          <a:p>
            <a:pPr indent="-323850" lvl="1" marL="914400" rtl="0" algn="l">
              <a:lnSpc>
                <a:spcPct val="160000"/>
              </a:lnSpc>
              <a:spcBef>
                <a:spcPts val="0"/>
              </a:spcBef>
              <a:spcAft>
                <a:spcPts val="0"/>
              </a:spcAft>
              <a:buClr>
                <a:srgbClr val="191919"/>
              </a:buClr>
              <a:buSzPts val="1500"/>
              <a:buFont typeface="Times New Roman"/>
              <a:buAutoNum type="arabicPeriod"/>
            </a:pPr>
            <a:r>
              <a:rPr lang="en" sz="1500">
                <a:solidFill>
                  <a:srgbClr val="191919"/>
                </a:solidFill>
                <a:highlight>
                  <a:schemeClr val="lt1"/>
                </a:highlight>
                <a:latin typeface="Times New Roman"/>
                <a:ea typeface="Times New Roman"/>
                <a:cs typeface="Times New Roman"/>
                <a:sym typeface="Times New Roman"/>
              </a:rPr>
              <a:t>Live Photo Verification</a:t>
            </a:r>
            <a:endParaRPr sz="1500">
              <a:solidFill>
                <a:srgbClr val="191919"/>
              </a:solidFill>
              <a:highlight>
                <a:schemeClr val="lt1"/>
              </a:highlight>
              <a:latin typeface="Times New Roman"/>
              <a:ea typeface="Times New Roman"/>
              <a:cs typeface="Times New Roman"/>
              <a:sym typeface="Times New Roman"/>
            </a:endParaRPr>
          </a:p>
          <a:p>
            <a:pPr indent="-323850" lvl="0" marL="457200" rtl="0" algn="l">
              <a:lnSpc>
                <a:spcPct val="160000"/>
              </a:lnSpc>
              <a:spcBef>
                <a:spcPts val="0"/>
              </a:spcBef>
              <a:spcAft>
                <a:spcPts val="0"/>
              </a:spcAft>
              <a:buClr>
                <a:srgbClr val="191919"/>
              </a:buClr>
              <a:buSzPts val="1500"/>
              <a:buFont typeface="Times New Roman"/>
              <a:buAutoNum type="arabicPeriod"/>
            </a:pPr>
            <a:r>
              <a:rPr b="1" lang="en" sz="1500">
                <a:solidFill>
                  <a:srgbClr val="191919"/>
                </a:solidFill>
                <a:highlight>
                  <a:schemeClr val="lt1"/>
                </a:highlight>
                <a:latin typeface="Times New Roman"/>
                <a:ea typeface="Times New Roman"/>
                <a:cs typeface="Times New Roman"/>
                <a:sym typeface="Times New Roman"/>
              </a:rPr>
              <a:t>Accessibility and Inclusivity</a:t>
            </a:r>
            <a:endParaRPr b="1" sz="1500">
              <a:solidFill>
                <a:srgbClr val="191919"/>
              </a:solidFill>
              <a:highlight>
                <a:schemeClr val="lt1"/>
              </a:highlight>
              <a:latin typeface="Times New Roman"/>
              <a:ea typeface="Times New Roman"/>
              <a:cs typeface="Times New Roman"/>
              <a:sym typeface="Times New Roman"/>
            </a:endParaRPr>
          </a:p>
          <a:p>
            <a:pPr indent="-323850" lvl="1" marL="914400" rtl="0" algn="l">
              <a:lnSpc>
                <a:spcPct val="160000"/>
              </a:lnSpc>
              <a:spcBef>
                <a:spcPts val="0"/>
              </a:spcBef>
              <a:spcAft>
                <a:spcPts val="0"/>
              </a:spcAft>
              <a:buClr>
                <a:srgbClr val="191919"/>
              </a:buClr>
              <a:buSzPts val="1500"/>
              <a:buFont typeface="Times New Roman"/>
              <a:buAutoNum type="arabicPeriod"/>
            </a:pPr>
            <a:r>
              <a:rPr lang="en" sz="1500">
                <a:solidFill>
                  <a:srgbClr val="191919"/>
                </a:solidFill>
                <a:highlight>
                  <a:schemeClr val="lt1"/>
                </a:highlight>
                <a:latin typeface="Times New Roman"/>
                <a:ea typeface="Times New Roman"/>
                <a:cs typeface="Times New Roman"/>
                <a:sym typeface="Times New Roman"/>
              </a:rPr>
              <a:t>Multi-Language Support</a:t>
            </a:r>
            <a:endParaRPr sz="1500">
              <a:solidFill>
                <a:srgbClr val="191919"/>
              </a:solidFill>
              <a:highlight>
                <a:schemeClr val="lt1"/>
              </a:highlight>
              <a:latin typeface="Times New Roman"/>
              <a:ea typeface="Times New Roman"/>
              <a:cs typeface="Times New Roman"/>
              <a:sym typeface="Times New Roman"/>
            </a:endParaRPr>
          </a:p>
          <a:p>
            <a:pPr indent="-323850" lvl="1" marL="914400" rtl="0" algn="l">
              <a:lnSpc>
                <a:spcPct val="160000"/>
              </a:lnSpc>
              <a:spcBef>
                <a:spcPts val="0"/>
              </a:spcBef>
              <a:spcAft>
                <a:spcPts val="0"/>
              </a:spcAft>
              <a:buClr>
                <a:srgbClr val="191919"/>
              </a:buClr>
              <a:buSzPts val="1500"/>
              <a:buFont typeface="Times New Roman"/>
              <a:buAutoNum type="arabicPeriod"/>
            </a:pPr>
            <a:r>
              <a:rPr lang="en" sz="1500">
                <a:solidFill>
                  <a:srgbClr val="191919"/>
                </a:solidFill>
                <a:highlight>
                  <a:schemeClr val="lt1"/>
                </a:highlight>
                <a:latin typeface="Times New Roman"/>
                <a:ea typeface="Times New Roman"/>
                <a:cs typeface="Times New Roman"/>
                <a:sym typeface="Times New Roman"/>
              </a:rPr>
              <a:t>Accessibility Features</a:t>
            </a:r>
            <a:endParaRPr sz="1500">
              <a:solidFill>
                <a:srgbClr val="191919"/>
              </a:solidFill>
              <a:highlight>
                <a:schemeClr val="lt1"/>
              </a:highlight>
              <a:latin typeface="Times New Roman"/>
              <a:ea typeface="Times New Roman"/>
              <a:cs typeface="Times New Roman"/>
              <a:sym typeface="Times New Roman"/>
            </a:endParaRPr>
          </a:p>
          <a:p>
            <a:pPr indent="0" lvl="0" marL="457200" rtl="0" algn="l">
              <a:lnSpc>
                <a:spcPct val="160000"/>
              </a:lnSpc>
              <a:spcBef>
                <a:spcPts val="1400"/>
              </a:spcBef>
              <a:spcAft>
                <a:spcPts val="0"/>
              </a:spcAft>
              <a:buNone/>
            </a:pPr>
            <a:r>
              <a:t/>
            </a:r>
            <a:endParaRPr b="1" sz="1650">
              <a:solidFill>
                <a:srgbClr val="ECECEC"/>
              </a:solidFill>
              <a:highlight>
                <a:srgbClr val="212121"/>
              </a:highlight>
              <a:latin typeface="Times New Roman"/>
              <a:ea typeface="Times New Roman"/>
              <a:cs typeface="Times New Roman"/>
              <a:sym typeface="Times New Roman"/>
            </a:endParaRPr>
          </a:p>
          <a:p>
            <a:pPr indent="0" lvl="0" marL="0" rtl="0" algn="l">
              <a:lnSpc>
                <a:spcPct val="160000"/>
              </a:lnSpc>
              <a:spcBef>
                <a:spcPts val="1400"/>
              </a:spcBef>
              <a:spcAft>
                <a:spcPts val="400"/>
              </a:spcAft>
              <a:buNone/>
            </a:pPr>
            <a:r>
              <a:t/>
            </a:r>
            <a:endParaRPr>
              <a:solidFill>
                <a:srgbClr val="ECECEC"/>
              </a:solidFill>
              <a:highlight>
                <a:srgbClr val="212121"/>
              </a:highlight>
              <a:latin typeface="Times New Roman"/>
              <a:ea typeface="Times New Roman"/>
              <a:cs typeface="Times New Roman"/>
              <a:sym typeface="Times New Roman"/>
            </a:endParaRPr>
          </a:p>
        </p:txBody>
      </p:sp>
      <p:pic>
        <p:nvPicPr>
          <p:cNvPr id="1848" name="Google Shape;1848;p30"/>
          <p:cNvPicPr preferRelativeResize="0"/>
          <p:nvPr/>
        </p:nvPicPr>
        <p:blipFill>
          <a:blip r:embed="rId3">
            <a:alphaModFix/>
          </a:blip>
          <a:stretch>
            <a:fillRect/>
          </a:stretch>
        </p:blipFill>
        <p:spPr>
          <a:xfrm>
            <a:off x="4645550" y="1137975"/>
            <a:ext cx="3077325" cy="307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2" name="Shape 1852"/>
        <p:cNvGrpSpPr/>
        <p:nvPr/>
      </p:nvGrpSpPr>
      <p:grpSpPr>
        <a:xfrm>
          <a:off x="0" y="0"/>
          <a:ext cx="0" cy="0"/>
          <a:chOff x="0" y="0"/>
          <a:chExt cx="0" cy="0"/>
        </a:xfrm>
      </p:grpSpPr>
      <p:sp>
        <p:nvSpPr>
          <p:cNvPr id="1853" name="Google Shape;1853;p31"/>
          <p:cNvSpPr txBox="1"/>
          <p:nvPr>
            <p:ph type="ctrTitle"/>
          </p:nvPr>
        </p:nvSpPr>
        <p:spPr>
          <a:xfrm>
            <a:off x="2515200" y="1289550"/>
            <a:ext cx="4113600" cy="262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1" name="Shape 1771"/>
        <p:cNvGrpSpPr/>
        <p:nvPr/>
      </p:nvGrpSpPr>
      <p:grpSpPr>
        <a:xfrm>
          <a:off x="0" y="0"/>
          <a:ext cx="0" cy="0"/>
          <a:chOff x="0" y="0"/>
          <a:chExt cx="0" cy="0"/>
        </a:xfrm>
      </p:grpSpPr>
      <p:sp>
        <p:nvSpPr>
          <p:cNvPr id="1772" name="Google Shape;1772;p21"/>
          <p:cNvSpPr txBox="1"/>
          <p:nvPr>
            <p:ph type="title"/>
          </p:nvPr>
        </p:nvSpPr>
        <p:spPr>
          <a:xfrm>
            <a:off x="3403600" y="71100"/>
            <a:ext cx="2481900" cy="57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 sz="2900"/>
              <a:t>Team Details</a:t>
            </a:r>
            <a:endParaRPr sz="2900"/>
          </a:p>
          <a:p>
            <a:pPr indent="0" lvl="0" marL="0" rtl="0" algn="l">
              <a:spcBef>
                <a:spcPts val="0"/>
              </a:spcBef>
              <a:spcAft>
                <a:spcPts val="0"/>
              </a:spcAft>
              <a:buNone/>
            </a:pPr>
            <a:r>
              <a:t/>
            </a:r>
            <a:endParaRPr sz="2900"/>
          </a:p>
        </p:txBody>
      </p:sp>
      <p:sp>
        <p:nvSpPr>
          <p:cNvPr id="1773" name="Google Shape;1773;p21"/>
          <p:cNvSpPr/>
          <p:nvPr/>
        </p:nvSpPr>
        <p:spPr>
          <a:xfrm>
            <a:off x="1047050" y="927600"/>
            <a:ext cx="1623600" cy="16659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12000000" dist="38100">
              <a:srgbClr val="19191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Medium"/>
                <a:ea typeface="DM Sans Medium"/>
                <a:cs typeface="DM Sans Medium"/>
                <a:sym typeface="DM Sans Medium"/>
              </a:rPr>
              <a:t>Charvi Jain</a:t>
            </a:r>
            <a:br>
              <a:rPr lang="en">
                <a:latin typeface="DM Sans Medium"/>
                <a:ea typeface="DM Sans Medium"/>
                <a:cs typeface="DM Sans Medium"/>
                <a:sym typeface="DM Sans Medium"/>
              </a:rPr>
            </a:br>
            <a:r>
              <a:rPr lang="en">
                <a:latin typeface="DM Sans Medium"/>
                <a:ea typeface="DM Sans Medium"/>
                <a:cs typeface="DM Sans Medium"/>
                <a:sym typeface="DM Sans Medium"/>
              </a:rPr>
              <a:t>B.Tech AI</a:t>
            </a:r>
            <a:br>
              <a:rPr lang="en">
                <a:latin typeface="DM Sans Medium"/>
                <a:ea typeface="DM Sans Medium"/>
                <a:cs typeface="DM Sans Medium"/>
                <a:sym typeface="DM Sans Medium"/>
              </a:rPr>
            </a:br>
            <a:br>
              <a:rPr lang="en">
                <a:latin typeface="DM Sans Medium"/>
                <a:ea typeface="DM Sans Medium"/>
                <a:cs typeface="DM Sans Medium"/>
                <a:sym typeface="DM Sans Medium"/>
              </a:rPr>
            </a:br>
            <a:r>
              <a:rPr lang="en" sz="1000">
                <a:solidFill>
                  <a:schemeClr val="hlink"/>
                </a:solidFill>
                <a:uFill>
                  <a:noFill/>
                </a:uFill>
                <a:latin typeface="DM Sans Medium"/>
                <a:ea typeface="DM Sans Medium"/>
                <a:cs typeface="DM Sans Medium"/>
                <a:sym typeface="DM Sans Medium"/>
                <a:hlinkClick r:id="rId3"/>
              </a:rPr>
              <a:t>ca4617@srmist.edu.in</a:t>
            </a:r>
            <a:br>
              <a:rPr lang="en" sz="1000">
                <a:latin typeface="DM Sans Medium"/>
                <a:ea typeface="DM Sans Medium"/>
                <a:cs typeface="DM Sans Medium"/>
                <a:sym typeface="DM Sans Medium"/>
              </a:rPr>
            </a:br>
            <a:r>
              <a:rPr lang="en" sz="1000">
                <a:latin typeface="DM Sans Medium"/>
                <a:ea typeface="DM Sans Medium"/>
                <a:cs typeface="DM Sans Medium"/>
                <a:sym typeface="DM Sans Medium"/>
              </a:rPr>
              <a:t>6239884789</a:t>
            </a:r>
            <a:endParaRPr sz="1000">
              <a:latin typeface="DM Sans Medium"/>
              <a:ea typeface="DM Sans Medium"/>
              <a:cs typeface="DM Sans Medium"/>
              <a:sym typeface="DM Sans Medium"/>
            </a:endParaRPr>
          </a:p>
        </p:txBody>
      </p:sp>
      <p:sp>
        <p:nvSpPr>
          <p:cNvPr id="1774" name="Google Shape;1774;p21"/>
          <p:cNvSpPr/>
          <p:nvPr/>
        </p:nvSpPr>
        <p:spPr>
          <a:xfrm>
            <a:off x="3760200" y="927600"/>
            <a:ext cx="1623600" cy="16659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8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Medium"/>
                <a:ea typeface="DM Sans Medium"/>
                <a:cs typeface="DM Sans Medium"/>
                <a:sym typeface="DM Sans Medium"/>
              </a:rPr>
              <a:t>Shaurya Singh Srinet</a:t>
            </a:r>
            <a:br>
              <a:rPr lang="en">
                <a:latin typeface="DM Sans Medium"/>
                <a:ea typeface="DM Sans Medium"/>
                <a:cs typeface="DM Sans Medium"/>
                <a:sym typeface="DM Sans Medium"/>
              </a:rPr>
            </a:br>
            <a:r>
              <a:rPr lang="en">
                <a:latin typeface="DM Sans Medium"/>
                <a:ea typeface="DM Sans Medium"/>
                <a:cs typeface="DM Sans Medium"/>
                <a:sym typeface="DM Sans Medium"/>
              </a:rPr>
              <a:t>B.Tech CSE-IoT</a:t>
            </a:r>
            <a:br>
              <a:rPr lang="en">
                <a:latin typeface="DM Sans Medium"/>
                <a:ea typeface="DM Sans Medium"/>
                <a:cs typeface="DM Sans Medium"/>
                <a:sym typeface="DM Sans Medium"/>
              </a:rPr>
            </a:br>
            <a:br>
              <a:rPr lang="en">
                <a:latin typeface="DM Sans Medium"/>
                <a:ea typeface="DM Sans Medium"/>
                <a:cs typeface="DM Sans Medium"/>
                <a:sym typeface="DM Sans Medium"/>
              </a:rPr>
            </a:br>
            <a:r>
              <a:rPr lang="en" sz="1000">
                <a:latin typeface="DM Sans Medium"/>
                <a:ea typeface="DM Sans Medium"/>
                <a:cs typeface="DM Sans Medium"/>
                <a:sym typeface="DM Sans Medium"/>
              </a:rPr>
              <a:t>sn0273</a:t>
            </a:r>
            <a:r>
              <a:rPr lang="en" sz="1000">
                <a:solidFill>
                  <a:schemeClr val="hlink"/>
                </a:solidFill>
                <a:uFill>
                  <a:noFill/>
                </a:uFill>
                <a:latin typeface="DM Sans Medium"/>
                <a:ea typeface="DM Sans Medium"/>
                <a:cs typeface="DM Sans Medium"/>
                <a:sym typeface="DM Sans Medium"/>
                <a:hlinkClick r:id="rId4"/>
              </a:rPr>
              <a:t>@srmist.edu.in</a:t>
            </a:r>
            <a:br>
              <a:rPr lang="en" sz="1000">
                <a:latin typeface="DM Sans Medium"/>
                <a:ea typeface="DM Sans Medium"/>
                <a:cs typeface="DM Sans Medium"/>
                <a:sym typeface="DM Sans Medium"/>
              </a:rPr>
            </a:br>
            <a:r>
              <a:rPr lang="en" sz="1000">
                <a:latin typeface="DM Sans Medium"/>
                <a:ea typeface="DM Sans Medium"/>
                <a:cs typeface="DM Sans Medium"/>
                <a:sym typeface="DM Sans Medium"/>
              </a:rPr>
              <a:t>9999847323</a:t>
            </a:r>
            <a:endParaRPr>
              <a:latin typeface="DM Sans Medium"/>
              <a:ea typeface="DM Sans Medium"/>
              <a:cs typeface="DM Sans Medium"/>
              <a:sym typeface="DM Sans Medium"/>
            </a:endParaRPr>
          </a:p>
        </p:txBody>
      </p:sp>
      <p:sp>
        <p:nvSpPr>
          <p:cNvPr id="1775" name="Google Shape;1775;p21"/>
          <p:cNvSpPr/>
          <p:nvPr/>
        </p:nvSpPr>
        <p:spPr>
          <a:xfrm>
            <a:off x="6616725" y="927600"/>
            <a:ext cx="1623600" cy="16659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19260000" dist="381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Medium"/>
                <a:ea typeface="DM Sans Medium"/>
                <a:cs typeface="DM Sans Medium"/>
                <a:sym typeface="DM Sans Medium"/>
              </a:rPr>
              <a:t>Parth Galhotra</a:t>
            </a:r>
            <a:br>
              <a:rPr lang="en">
                <a:latin typeface="DM Sans Medium"/>
                <a:ea typeface="DM Sans Medium"/>
                <a:cs typeface="DM Sans Medium"/>
                <a:sym typeface="DM Sans Medium"/>
              </a:rPr>
            </a:br>
            <a:r>
              <a:rPr lang="en">
                <a:latin typeface="DM Sans Medium"/>
                <a:ea typeface="DM Sans Medium"/>
                <a:cs typeface="DM Sans Medium"/>
                <a:sym typeface="DM Sans Medium"/>
              </a:rPr>
              <a:t>B.Tech CSE-IoT</a:t>
            </a:r>
            <a:br>
              <a:rPr lang="en">
                <a:latin typeface="DM Sans Medium"/>
                <a:ea typeface="DM Sans Medium"/>
                <a:cs typeface="DM Sans Medium"/>
                <a:sym typeface="DM Sans Medium"/>
              </a:rPr>
            </a:br>
            <a:br>
              <a:rPr lang="en">
                <a:latin typeface="DM Sans Medium"/>
                <a:ea typeface="DM Sans Medium"/>
                <a:cs typeface="DM Sans Medium"/>
                <a:sym typeface="DM Sans Medium"/>
              </a:rPr>
            </a:br>
            <a:r>
              <a:rPr lang="en" sz="1000">
                <a:latin typeface="DM Sans Medium"/>
                <a:ea typeface="DM Sans Medium"/>
                <a:cs typeface="DM Sans Medium"/>
                <a:sym typeface="DM Sans Medium"/>
              </a:rPr>
              <a:t>pr0404@srmist.edu.in</a:t>
            </a:r>
            <a:br>
              <a:rPr lang="en" sz="1000">
                <a:latin typeface="DM Sans Medium"/>
                <a:ea typeface="DM Sans Medium"/>
                <a:cs typeface="DM Sans Medium"/>
                <a:sym typeface="DM Sans Medium"/>
              </a:rPr>
            </a:br>
            <a:r>
              <a:rPr lang="en" sz="1000">
                <a:latin typeface="DM Sans Medium"/>
                <a:ea typeface="DM Sans Medium"/>
                <a:cs typeface="DM Sans Medium"/>
                <a:sym typeface="DM Sans Medium"/>
              </a:rPr>
              <a:t>8826354030</a:t>
            </a:r>
            <a:endParaRPr>
              <a:latin typeface="DM Sans Medium"/>
              <a:ea typeface="DM Sans Medium"/>
              <a:cs typeface="DM Sans Medium"/>
              <a:sym typeface="DM Sans Medium"/>
            </a:endParaRPr>
          </a:p>
        </p:txBody>
      </p:sp>
      <p:sp>
        <p:nvSpPr>
          <p:cNvPr id="1776" name="Google Shape;1776;p21"/>
          <p:cNvSpPr/>
          <p:nvPr/>
        </p:nvSpPr>
        <p:spPr>
          <a:xfrm>
            <a:off x="1047900" y="2976575"/>
            <a:ext cx="1623600" cy="16659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90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Medium"/>
                <a:ea typeface="DM Sans Medium"/>
                <a:cs typeface="DM Sans Medium"/>
                <a:sym typeface="DM Sans Medium"/>
              </a:rPr>
              <a:t>Akshat Singh</a:t>
            </a:r>
            <a:br>
              <a:rPr lang="en">
                <a:latin typeface="DM Sans Medium"/>
                <a:ea typeface="DM Sans Medium"/>
                <a:cs typeface="DM Sans Medium"/>
                <a:sym typeface="DM Sans Medium"/>
              </a:rPr>
            </a:br>
            <a:r>
              <a:rPr lang="en">
                <a:latin typeface="DM Sans Medium"/>
                <a:ea typeface="DM Sans Medium"/>
                <a:cs typeface="DM Sans Medium"/>
                <a:sym typeface="DM Sans Medium"/>
              </a:rPr>
              <a:t>B.Tech CSE-IoT</a:t>
            </a:r>
            <a:br>
              <a:rPr lang="en">
                <a:latin typeface="DM Sans Medium"/>
                <a:ea typeface="DM Sans Medium"/>
                <a:cs typeface="DM Sans Medium"/>
                <a:sym typeface="DM Sans Medium"/>
              </a:rPr>
            </a:br>
            <a:br>
              <a:rPr lang="en">
                <a:latin typeface="DM Sans Medium"/>
                <a:ea typeface="DM Sans Medium"/>
                <a:cs typeface="DM Sans Medium"/>
                <a:sym typeface="DM Sans Medium"/>
              </a:rPr>
            </a:br>
            <a:r>
              <a:rPr lang="en" sz="1000">
                <a:latin typeface="DM Sans Medium"/>
                <a:ea typeface="DM Sans Medium"/>
                <a:cs typeface="DM Sans Medium"/>
                <a:sym typeface="DM Sans Medium"/>
              </a:rPr>
              <a:t>av0176@srmist.edu.in</a:t>
            </a:r>
            <a:br>
              <a:rPr lang="en" sz="1000">
                <a:latin typeface="DM Sans Medium"/>
                <a:ea typeface="DM Sans Medium"/>
                <a:cs typeface="DM Sans Medium"/>
                <a:sym typeface="DM Sans Medium"/>
              </a:rPr>
            </a:br>
            <a:r>
              <a:rPr lang="en" sz="1000">
                <a:latin typeface="DM Sans Medium"/>
                <a:ea typeface="DM Sans Medium"/>
                <a:cs typeface="DM Sans Medium"/>
                <a:sym typeface="DM Sans Medium"/>
              </a:rPr>
              <a:t>8009938000</a:t>
            </a:r>
            <a:endParaRPr>
              <a:latin typeface="DM Sans Medium"/>
              <a:ea typeface="DM Sans Medium"/>
              <a:cs typeface="DM Sans Medium"/>
              <a:sym typeface="DM Sans Medium"/>
            </a:endParaRPr>
          </a:p>
          <a:p>
            <a:pPr indent="0" lvl="0" marL="0" rtl="0" algn="ctr">
              <a:spcBef>
                <a:spcPts val="0"/>
              </a:spcBef>
              <a:spcAft>
                <a:spcPts val="0"/>
              </a:spcAft>
              <a:buNone/>
            </a:pPr>
            <a:r>
              <a:t/>
            </a:r>
            <a:endParaRPr>
              <a:latin typeface="DM Sans Medium"/>
              <a:ea typeface="DM Sans Medium"/>
              <a:cs typeface="DM Sans Medium"/>
              <a:sym typeface="DM Sans Medium"/>
            </a:endParaRPr>
          </a:p>
        </p:txBody>
      </p:sp>
      <p:sp>
        <p:nvSpPr>
          <p:cNvPr id="1777" name="Google Shape;1777;p21"/>
          <p:cNvSpPr/>
          <p:nvPr/>
        </p:nvSpPr>
        <p:spPr>
          <a:xfrm>
            <a:off x="3761050" y="2976575"/>
            <a:ext cx="1623600" cy="16659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126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br>
              <a:rPr lang="en">
                <a:latin typeface="DM Sans Medium"/>
                <a:ea typeface="DM Sans Medium"/>
                <a:cs typeface="DM Sans Medium"/>
                <a:sym typeface="DM Sans Medium"/>
              </a:rPr>
            </a:br>
            <a:r>
              <a:rPr lang="en">
                <a:latin typeface="DM Sans Medium"/>
                <a:ea typeface="DM Sans Medium"/>
                <a:cs typeface="DM Sans Medium"/>
                <a:sym typeface="DM Sans Medium"/>
              </a:rPr>
              <a:t>Tarush Kumar Goyal</a:t>
            </a:r>
            <a:br>
              <a:rPr lang="en">
                <a:latin typeface="DM Sans Medium"/>
                <a:ea typeface="DM Sans Medium"/>
                <a:cs typeface="DM Sans Medium"/>
                <a:sym typeface="DM Sans Medium"/>
              </a:rPr>
            </a:br>
            <a:r>
              <a:rPr lang="en">
                <a:latin typeface="DM Sans Medium"/>
                <a:ea typeface="DM Sans Medium"/>
                <a:cs typeface="DM Sans Medium"/>
                <a:sym typeface="DM Sans Medium"/>
              </a:rPr>
              <a:t>B.Tech AI</a:t>
            </a:r>
            <a:br>
              <a:rPr lang="en">
                <a:latin typeface="DM Sans Medium"/>
                <a:ea typeface="DM Sans Medium"/>
                <a:cs typeface="DM Sans Medium"/>
                <a:sym typeface="DM Sans Medium"/>
              </a:rPr>
            </a:br>
            <a:br>
              <a:rPr lang="en">
                <a:latin typeface="DM Sans Medium"/>
                <a:ea typeface="DM Sans Medium"/>
                <a:cs typeface="DM Sans Medium"/>
                <a:sym typeface="DM Sans Medium"/>
              </a:rPr>
            </a:br>
            <a:r>
              <a:rPr lang="en" sz="1000">
                <a:latin typeface="DM Sans Medium"/>
                <a:ea typeface="DM Sans Medium"/>
                <a:cs typeface="DM Sans Medium"/>
                <a:sym typeface="DM Sans Medium"/>
              </a:rPr>
              <a:t>tm0743</a:t>
            </a:r>
            <a:r>
              <a:rPr lang="en" sz="1000">
                <a:solidFill>
                  <a:schemeClr val="hlink"/>
                </a:solidFill>
                <a:uFill>
                  <a:noFill/>
                </a:uFill>
                <a:latin typeface="DM Sans Medium"/>
                <a:ea typeface="DM Sans Medium"/>
                <a:cs typeface="DM Sans Medium"/>
                <a:sym typeface="DM Sans Medium"/>
                <a:hlinkClick r:id="rId5"/>
              </a:rPr>
              <a:t>@srmist.edu.in</a:t>
            </a:r>
            <a:br>
              <a:rPr lang="en" sz="1000">
                <a:latin typeface="DM Sans Medium"/>
                <a:ea typeface="DM Sans Medium"/>
                <a:cs typeface="DM Sans Medium"/>
                <a:sym typeface="DM Sans Medium"/>
              </a:rPr>
            </a:br>
            <a:r>
              <a:rPr lang="en" sz="1000">
                <a:latin typeface="DM Sans Medium"/>
                <a:ea typeface="DM Sans Medium"/>
                <a:cs typeface="DM Sans Medium"/>
                <a:sym typeface="DM Sans Medium"/>
              </a:rPr>
              <a:t>9407603303</a:t>
            </a:r>
            <a:endParaRPr>
              <a:latin typeface="DM Sans Medium"/>
              <a:ea typeface="DM Sans Medium"/>
              <a:cs typeface="DM Sans Medium"/>
              <a:sym typeface="DM Sans Medium"/>
            </a:endParaRPr>
          </a:p>
          <a:p>
            <a:pPr indent="0" lvl="0" marL="0" rtl="0" algn="ctr">
              <a:spcBef>
                <a:spcPts val="0"/>
              </a:spcBef>
              <a:spcAft>
                <a:spcPts val="0"/>
              </a:spcAft>
              <a:buNone/>
            </a:pPr>
            <a:r>
              <a:t/>
            </a:r>
            <a:endParaRPr>
              <a:latin typeface="DM Sans Medium"/>
              <a:ea typeface="DM Sans Medium"/>
              <a:cs typeface="DM Sans Medium"/>
              <a:sym typeface="DM Sans Medium"/>
            </a:endParaRPr>
          </a:p>
        </p:txBody>
      </p:sp>
      <p:sp>
        <p:nvSpPr>
          <p:cNvPr id="1778" name="Google Shape;1778;p21"/>
          <p:cNvSpPr/>
          <p:nvPr/>
        </p:nvSpPr>
        <p:spPr>
          <a:xfrm>
            <a:off x="6617575" y="2976575"/>
            <a:ext cx="1623600" cy="16659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st="381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Medium"/>
                <a:ea typeface="DM Sans Medium"/>
                <a:cs typeface="DM Sans Medium"/>
                <a:sym typeface="DM Sans Medium"/>
              </a:rPr>
              <a:t>Abhinav Raj</a:t>
            </a:r>
            <a:br>
              <a:rPr lang="en">
                <a:latin typeface="DM Sans Medium"/>
                <a:ea typeface="DM Sans Medium"/>
                <a:cs typeface="DM Sans Medium"/>
                <a:sym typeface="DM Sans Medium"/>
              </a:rPr>
            </a:br>
            <a:r>
              <a:rPr lang="en">
                <a:latin typeface="DM Sans Medium"/>
                <a:ea typeface="DM Sans Medium"/>
                <a:cs typeface="DM Sans Medium"/>
                <a:sym typeface="DM Sans Medium"/>
              </a:rPr>
              <a:t>B.Tech CSE-BDA</a:t>
            </a:r>
            <a:br>
              <a:rPr lang="en">
                <a:latin typeface="DM Sans Medium"/>
                <a:ea typeface="DM Sans Medium"/>
                <a:cs typeface="DM Sans Medium"/>
                <a:sym typeface="DM Sans Medium"/>
              </a:rPr>
            </a:br>
            <a:br>
              <a:rPr lang="en">
                <a:latin typeface="DM Sans Medium"/>
                <a:ea typeface="DM Sans Medium"/>
                <a:cs typeface="DM Sans Medium"/>
                <a:sym typeface="DM Sans Medium"/>
              </a:rPr>
            </a:br>
            <a:r>
              <a:rPr lang="en" sz="1000">
                <a:latin typeface="DM Sans Medium"/>
                <a:ea typeface="DM Sans Medium"/>
                <a:cs typeface="DM Sans Medium"/>
                <a:sym typeface="DM Sans Medium"/>
              </a:rPr>
              <a:t>ar9605</a:t>
            </a:r>
            <a:r>
              <a:rPr lang="en" sz="1000">
                <a:solidFill>
                  <a:schemeClr val="hlink"/>
                </a:solidFill>
                <a:uFill>
                  <a:noFill/>
                </a:uFill>
                <a:latin typeface="DM Sans Medium"/>
                <a:ea typeface="DM Sans Medium"/>
                <a:cs typeface="DM Sans Medium"/>
                <a:sym typeface="DM Sans Medium"/>
                <a:hlinkClick r:id="rId6"/>
              </a:rPr>
              <a:t>@srmist.edu.in</a:t>
            </a:r>
            <a:br>
              <a:rPr lang="en" sz="1000">
                <a:latin typeface="DM Sans Medium"/>
                <a:ea typeface="DM Sans Medium"/>
                <a:cs typeface="DM Sans Medium"/>
                <a:sym typeface="DM Sans Medium"/>
              </a:rPr>
            </a:br>
            <a:r>
              <a:rPr lang="en" sz="1000">
                <a:latin typeface="DM Sans Medium"/>
                <a:ea typeface="DM Sans Medium"/>
                <a:cs typeface="DM Sans Medium"/>
                <a:sym typeface="DM Sans Medium"/>
              </a:rPr>
              <a:t>9539812360</a:t>
            </a:r>
            <a:endParaRPr>
              <a:latin typeface="DM Sans Medium"/>
              <a:ea typeface="DM Sans Medium"/>
              <a:cs typeface="DM Sans Medium"/>
              <a:sym typeface="DM Sans Medium"/>
            </a:endParaRPr>
          </a:p>
          <a:p>
            <a:pPr indent="0" lvl="0" marL="0" rtl="0" algn="ctr">
              <a:spcBef>
                <a:spcPts val="0"/>
              </a:spcBef>
              <a:spcAft>
                <a:spcPts val="0"/>
              </a:spcAft>
              <a:buNone/>
            </a:pPr>
            <a:r>
              <a:t/>
            </a:r>
            <a:endParaRPr>
              <a:latin typeface="DM Sans Medium"/>
              <a:ea typeface="DM Sans Medium"/>
              <a:cs typeface="DM Sans Medium"/>
              <a:sym typeface="DM Sans Medium"/>
            </a:endParaRPr>
          </a:p>
        </p:txBody>
      </p:sp>
      <p:sp>
        <p:nvSpPr>
          <p:cNvPr id="1779" name="Google Shape;1779;p21"/>
          <p:cNvSpPr txBox="1"/>
          <p:nvPr/>
        </p:nvSpPr>
        <p:spPr>
          <a:xfrm>
            <a:off x="1199700" y="643800"/>
            <a:ext cx="1320000" cy="258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2"/>
                </a:solidFill>
                <a:latin typeface="DM Sans Medium"/>
                <a:ea typeface="DM Sans Medium"/>
                <a:cs typeface="DM Sans Medium"/>
                <a:sym typeface="DM Sans Medium"/>
              </a:rPr>
              <a:t>LEADER</a:t>
            </a:r>
            <a:endParaRPr sz="1200">
              <a:solidFill>
                <a:schemeClr val="dk2"/>
              </a:solidFill>
              <a:latin typeface="DM Sans Medium"/>
              <a:ea typeface="DM Sans Medium"/>
              <a:cs typeface="DM Sans Medium"/>
              <a:sym typeface="DM Sans Medium"/>
            </a:endParaRPr>
          </a:p>
        </p:txBody>
      </p:sp>
      <p:sp>
        <p:nvSpPr>
          <p:cNvPr id="1780" name="Google Shape;1780;p21"/>
          <p:cNvSpPr txBox="1"/>
          <p:nvPr/>
        </p:nvSpPr>
        <p:spPr>
          <a:xfrm>
            <a:off x="3912000" y="643800"/>
            <a:ext cx="1320000" cy="258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2"/>
                </a:solidFill>
                <a:latin typeface="DM Sans Medium"/>
                <a:ea typeface="DM Sans Medium"/>
                <a:cs typeface="DM Sans Medium"/>
                <a:sym typeface="DM Sans Medium"/>
              </a:rPr>
              <a:t>MEMBER 1</a:t>
            </a:r>
            <a:endParaRPr sz="1200">
              <a:solidFill>
                <a:schemeClr val="dk2"/>
              </a:solidFill>
              <a:latin typeface="DM Sans Medium"/>
              <a:ea typeface="DM Sans Medium"/>
              <a:cs typeface="DM Sans Medium"/>
              <a:sym typeface="DM Sans Medium"/>
            </a:endParaRPr>
          </a:p>
        </p:txBody>
      </p:sp>
      <p:sp>
        <p:nvSpPr>
          <p:cNvPr id="1781" name="Google Shape;1781;p21"/>
          <p:cNvSpPr txBox="1"/>
          <p:nvPr/>
        </p:nvSpPr>
        <p:spPr>
          <a:xfrm>
            <a:off x="6768525" y="643800"/>
            <a:ext cx="1320000" cy="258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2"/>
                </a:solidFill>
                <a:latin typeface="DM Sans Medium"/>
                <a:ea typeface="DM Sans Medium"/>
                <a:cs typeface="DM Sans Medium"/>
                <a:sym typeface="DM Sans Medium"/>
              </a:rPr>
              <a:t>MEMBER 2</a:t>
            </a:r>
            <a:endParaRPr sz="1200">
              <a:solidFill>
                <a:schemeClr val="dk2"/>
              </a:solidFill>
              <a:latin typeface="DM Sans Medium"/>
              <a:ea typeface="DM Sans Medium"/>
              <a:cs typeface="DM Sans Medium"/>
              <a:sym typeface="DM Sans Medium"/>
            </a:endParaRPr>
          </a:p>
        </p:txBody>
      </p:sp>
      <p:sp>
        <p:nvSpPr>
          <p:cNvPr id="1782" name="Google Shape;1782;p21"/>
          <p:cNvSpPr txBox="1"/>
          <p:nvPr/>
        </p:nvSpPr>
        <p:spPr>
          <a:xfrm>
            <a:off x="1200563" y="2686388"/>
            <a:ext cx="1320000" cy="258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2"/>
                </a:solidFill>
                <a:latin typeface="DM Sans Medium"/>
                <a:ea typeface="DM Sans Medium"/>
                <a:cs typeface="DM Sans Medium"/>
                <a:sym typeface="DM Sans Medium"/>
              </a:rPr>
              <a:t>MEMBER 3</a:t>
            </a:r>
            <a:endParaRPr sz="1200">
              <a:solidFill>
                <a:schemeClr val="dk2"/>
              </a:solidFill>
              <a:latin typeface="DM Sans Medium"/>
              <a:ea typeface="DM Sans Medium"/>
              <a:cs typeface="DM Sans Medium"/>
              <a:sym typeface="DM Sans Medium"/>
            </a:endParaRPr>
          </a:p>
        </p:txBody>
      </p:sp>
      <p:sp>
        <p:nvSpPr>
          <p:cNvPr id="1783" name="Google Shape;1783;p21"/>
          <p:cNvSpPr txBox="1"/>
          <p:nvPr/>
        </p:nvSpPr>
        <p:spPr>
          <a:xfrm>
            <a:off x="3911988" y="2686388"/>
            <a:ext cx="1320000" cy="258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2"/>
                </a:solidFill>
                <a:latin typeface="DM Sans Medium"/>
                <a:ea typeface="DM Sans Medium"/>
                <a:cs typeface="DM Sans Medium"/>
                <a:sym typeface="DM Sans Medium"/>
              </a:rPr>
              <a:t>MEMBER 4</a:t>
            </a:r>
            <a:endParaRPr sz="1200">
              <a:solidFill>
                <a:schemeClr val="dk2"/>
              </a:solidFill>
              <a:latin typeface="DM Sans Medium"/>
              <a:ea typeface="DM Sans Medium"/>
              <a:cs typeface="DM Sans Medium"/>
              <a:sym typeface="DM Sans Medium"/>
            </a:endParaRPr>
          </a:p>
        </p:txBody>
      </p:sp>
      <p:sp>
        <p:nvSpPr>
          <p:cNvPr id="1784" name="Google Shape;1784;p21"/>
          <p:cNvSpPr txBox="1"/>
          <p:nvPr/>
        </p:nvSpPr>
        <p:spPr>
          <a:xfrm>
            <a:off x="6768513" y="2656025"/>
            <a:ext cx="1320000" cy="258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2"/>
                </a:solidFill>
                <a:latin typeface="DM Sans Medium"/>
                <a:ea typeface="DM Sans Medium"/>
                <a:cs typeface="DM Sans Medium"/>
                <a:sym typeface="DM Sans Medium"/>
              </a:rPr>
              <a:t>MEMBER 5</a:t>
            </a:r>
            <a:endParaRPr sz="1200">
              <a:solidFill>
                <a:schemeClr val="dk2"/>
              </a:solidFill>
              <a:latin typeface="DM Sans Medium"/>
              <a:ea typeface="DM Sans Medium"/>
              <a:cs typeface="DM Sans Medium"/>
              <a:sym typeface="DM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8" name="Shape 1788"/>
        <p:cNvGrpSpPr/>
        <p:nvPr/>
      </p:nvGrpSpPr>
      <p:grpSpPr>
        <a:xfrm>
          <a:off x="0" y="0"/>
          <a:ext cx="0" cy="0"/>
          <a:chOff x="0" y="0"/>
          <a:chExt cx="0" cy="0"/>
        </a:xfrm>
      </p:grpSpPr>
      <p:sp>
        <p:nvSpPr>
          <p:cNvPr id="1789" name="Google Shape;1789;p22"/>
          <p:cNvSpPr txBox="1"/>
          <p:nvPr/>
        </p:nvSpPr>
        <p:spPr>
          <a:xfrm>
            <a:off x="2613900" y="389075"/>
            <a:ext cx="3916200" cy="51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900">
                <a:solidFill>
                  <a:schemeClr val="dk1"/>
                </a:solidFill>
                <a:latin typeface="Krub"/>
                <a:ea typeface="Krub"/>
                <a:cs typeface="Krub"/>
                <a:sym typeface="Krub"/>
              </a:rPr>
              <a:t>Problem Statement</a:t>
            </a:r>
            <a:endParaRPr b="1" sz="2900">
              <a:solidFill>
                <a:schemeClr val="dk1"/>
              </a:solidFill>
              <a:latin typeface="Krub"/>
              <a:ea typeface="Krub"/>
              <a:cs typeface="Krub"/>
              <a:sym typeface="Krub"/>
            </a:endParaRPr>
          </a:p>
        </p:txBody>
      </p:sp>
      <p:sp>
        <p:nvSpPr>
          <p:cNvPr id="1790" name="Google Shape;1790;p22"/>
          <p:cNvSpPr txBox="1"/>
          <p:nvPr/>
        </p:nvSpPr>
        <p:spPr>
          <a:xfrm>
            <a:off x="999750" y="1308050"/>
            <a:ext cx="7223700" cy="2094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2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lang="en" sz="1600">
                <a:solidFill>
                  <a:srgbClr val="191919"/>
                </a:solidFill>
                <a:highlight>
                  <a:srgbClr val="EEEEFC"/>
                </a:highlight>
                <a:latin typeface="Times New Roman"/>
                <a:ea typeface="Times New Roman"/>
                <a:cs typeface="Times New Roman"/>
                <a:sym typeface="Times New Roman"/>
              </a:rPr>
              <a:t>Develop an intuitive and inclusive online video KYC tool to revolutionize the traditional manual or non-interactive processes. The tool will capture users' live photographs and essential details, such as name, DOB, address, PAN card/Aadhaar, signature, income range, and employment type, in a conversational manner. It aims to bridge language and generational gaps, ensuring accessibility across diverse demographics, r</a:t>
            </a:r>
            <a:r>
              <a:rPr lang="en" sz="1600">
                <a:solidFill>
                  <a:srgbClr val="191919"/>
                </a:solidFill>
                <a:highlight>
                  <a:srgbClr val="EEEEFC"/>
                </a:highlight>
                <a:latin typeface="Times New Roman"/>
                <a:ea typeface="Times New Roman"/>
                <a:cs typeface="Times New Roman"/>
                <a:sym typeface="Times New Roman"/>
              </a:rPr>
              <a:t>egardless of financial or educational background.</a:t>
            </a:r>
            <a:endParaRPr sz="1700">
              <a:solidFill>
                <a:srgbClr val="191919"/>
              </a:solidFill>
              <a:highlight>
                <a:srgbClr val="EEEEFC"/>
              </a:highlight>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4" name="Shape 1794"/>
        <p:cNvGrpSpPr/>
        <p:nvPr/>
      </p:nvGrpSpPr>
      <p:grpSpPr>
        <a:xfrm>
          <a:off x="0" y="0"/>
          <a:ext cx="0" cy="0"/>
          <a:chOff x="0" y="0"/>
          <a:chExt cx="0" cy="0"/>
        </a:xfrm>
      </p:grpSpPr>
      <p:sp>
        <p:nvSpPr>
          <p:cNvPr id="1795" name="Google Shape;1795;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do we offer to users?</a:t>
            </a:r>
            <a:endParaRPr/>
          </a:p>
        </p:txBody>
      </p:sp>
      <p:sp>
        <p:nvSpPr>
          <p:cNvPr id="1796" name="Google Shape;1796;p23"/>
          <p:cNvSpPr txBox="1"/>
          <p:nvPr>
            <p:ph idx="1" type="body"/>
          </p:nvPr>
        </p:nvSpPr>
        <p:spPr>
          <a:xfrm>
            <a:off x="883000" y="1388050"/>
            <a:ext cx="3472500" cy="308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191919"/>
              </a:buClr>
              <a:buSzPts val="1800"/>
              <a:buFont typeface="Times New Roman"/>
              <a:buAutoNum type="arabicPeriod"/>
            </a:pPr>
            <a:r>
              <a:rPr lang="en" sz="1800">
                <a:solidFill>
                  <a:srgbClr val="191919"/>
                </a:solidFill>
                <a:latin typeface="Times New Roman"/>
                <a:ea typeface="Times New Roman"/>
                <a:cs typeface="Times New Roman"/>
                <a:sym typeface="Times New Roman"/>
              </a:rPr>
              <a:t>User Authentication</a:t>
            </a:r>
            <a:endParaRPr sz="1800">
              <a:solidFill>
                <a:srgbClr val="191919"/>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solidFill>
                <a:srgbClr val="191919"/>
              </a:solidFill>
              <a:latin typeface="Times New Roman"/>
              <a:ea typeface="Times New Roman"/>
              <a:cs typeface="Times New Roman"/>
              <a:sym typeface="Times New Roman"/>
            </a:endParaRPr>
          </a:p>
          <a:p>
            <a:pPr indent="-342900" lvl="0" marL="457200" rtl="0" algn="l">
              <a:spcBef>
                <a:spcPts val="0"/>
              </a:spcBef>
              <a:spcAft>
                <a:spcPts val="0"/>
              </a:spcAft>
              <a:buClr>
                <a:srgbClr val="191919"/>
              </a:buClr>
              <a:buSzPts val="1800"/>
              <a:buFont typeface="Times New Roman"/>
              <a:buAutoNum type="arabicPeriod"/>
            </a:pPr>
            <a:r>
              <a:rPr lang="en" sz="1800">
                <a:solidFill>
                  <a:srgbClr val="191919"/>
                </a:solidFill>
                <a:latin typeface="Times New Roman"/>
                <a:ea typeface="Times New Roman"/>
                <a:cs typeface="Times New Roman"/>
                <a:sym typeface="Times New Roman"/>
              </a:rPr>
              <a:t>AI - Powered Onboarding</a:t>
            </a:r>
            <a:endParaRPr sz="1800">
              <a:solidFill>
                <a:srgbClr val="191919"/>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solidFill>
                <a:srgbClr val="191919"/>
              </a:solidFill>
              <a:latin typeface="Times New Roman"/>
              <a:ea typeface="Times New Roman"/>
              <a:cs typeface="Times New Roman"/>
              <a:sym typeface="Times New Roman"/>
            </a:endParaRPr>
          </a:p>
          <a:p>
            <a:pPr indent="-342900" lvl="0" marL="457200" rtl="0" algn="l">
              <a:spcBef>
                <a:spcPts val="0"/>
              </a:spcBef>
              <a:spcAft>
                <a:spcPts val="0"/>
              </a:spcAft>
              <a:buClr>
                <a:srgbClr val="191919"/>
              </a:buClr>
              <a:buSzPts val="1800"/>
              <a:buFont typeface="Times New Roman"/>
              <a:buAutoNum type="arabicPeriod"/>
            </a:pPr>
            <a:r>
              <a:rPr lang="en" sz="1800">
                <a:solidFill>
                  <a:srgbClr val="191919"/>
                </a:solidFill>
                <a:latin typeface="Times New Roman"/>
                <a:ea typeface="Times New Roman"/>
                <a:cs typeface="Times New Roman"/>
                <a:sym typeface="Times New Roman"/>
              </a:rPr>
              <a:t>End to End Encryption</a:t>
            </a:r>
            <a:endParaRPr sz="1800">
              <a:solidFill>
                <a:srgbClr val="191919"/>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solidFill>
                <a:srgbClr val="191919"/>
              </a:solidFill>
              <a:latin typeface="Times New Roman"/>
              <a:ea typeface="Times New Roman"/>
              <a:cs typeface="Times New Roman"/>
              <a:sym typeface="Times New Roman"/>
            </a:endParaRPr>
          </a:p>
          <a:p>
            <a:pPr indent="-342900" lvl="0" marL="457200" rtl="0" algn="l">
              <a:spcBef>
                <a:spcPts val="0"/>
              </a:spcBef>
              <a:spcAft>
                <a:spcPts val="0"/>
              </a:spcAft>
              <a:buClr>
                <a:srgbClr val="191919"/>
              </a:buClr>
              <a:buSzPts val="1800"/>
              <a:buFont typeface="Times New Roman"/>
              <a:buAutoNum type="arabicPeriod"/>
            </a:pPr>
            <a:r>
              <a:rPr lang="en" sz="1800">
                <a:solidFill>
                  <a:srgbClr val="191919"/>
                </a:solidFill>
                <a:latin typeface="Times New Roman"/>
                <a:ea typeface="Times New Roman"/>
                <a:cs typeface="Times New Roman"/>
                <a:sym typeface="Times New Roman"/>
              </a:rPr>
              <a:t>Regulatory Compliance</a:t>
            </a:r>
            <a:endParaRPr sz="1800">
              <a:solidFill>
                <a:srgbClr val="191919"/>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solidFill>
                <a:srgbClr val="191919"/>
              </a:solidFill>
              <a:latin typeface="Times New Roman"/>
              <a:ea typeface="Times New Roman"/>
              <a:cs typeface="Times New Roman"/>
              <a:sym typeface="Times New Roman"/>
            </a:endParaRPr>
          </a:p>
          <a:p>
            <a:pPr indent="-342900" lvl="0" marL="457200" rtl="0" algn="l">
              <a:spcBef>
                <a:spcPts val="0"/>
              </a:spcBef>
              <a:spcAft>
                <a:spcPts val="0"/>
              </a:spcAft>
              <a:buClr>
                <a:srgbClr val="191919"/>
              </a:buClr>
              <a:buSzPts val="1800"/>
              <a:buFont typeface="Times New Roman"/>
              <a:buAutoNum type="arabicPeriod"/>
            </a:pPr>
            <a:r>
              <a:rPr lang="en" sz="1800">
                <a:solidFill>
                  <a:srgbClr val="191919"/>
                </a:solidFill>
                <a:latin typeface="Times New Roman"/>
                <a:ea typeface="Times New Roman"/>
                <a:cs typeface="Times New Roman"/>
                <a:sym typeface="Times New Roman"/>
              </a:rPr>
              <a:t>Enhanced </a:t>
            </a:r>
            <a:r>
              <a:rPr lang="en" sz="1800">
                <a:solidFill>
                  <a:srgbClr val="191919"/>
                </a:solidFill>
                <a:latin typeface="Times New Roman"/>
                <a:ea typeface="Times New Roman"/>
                <a:cs typeface="Times New Roman"/>
                <a:sym typeface="Times New Roman"/>
              </a:rPr>
              <a:t>Accessibility</a:t>
            </a:r>
            <a:endParaRPr sz="1800">
              <a:solidFill>
                <a:srgbClr val="191919"/>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rgbClr val="191919"/>
              </a:solidFill>
              <a:latin typeface="Times New Roman"/>
              <a:ea typeface="Times New Roman"/>
              <a:cs typeface="Times New Roman"/>
              <a:sym typeface="Times New Roman"/>
            </a:endParaRPr>
          </a:p>
          <a:p>
            <a:pPr indent="-342900" lvl="0" marL="457200" rtl="0" algn="l">
              <a:spcBef>
                <a:spcPts val="0"/>
              </a:spcBef>
              <a:spcAft>
                <a:spcPts val="0"/>
              </a:spcAft>
              <a:buClr>
                <a:srgbClr val="191919"/>
              </a:buClr>
              <a:buSzPts val="1800"/>
              <a:buFont typeface="Times New Roman"/>
              <a:buAutoNum type="arabicPeriod"/>
            </a:pPr>
            <a:r>
              <a:rPr lang="en" sz="1800">
                <a:solidFill>
                  <a:srgbClr val="191919"/>
                </a:solidFill>
                <a:latin typeface="Times New Roman"/>
                <a:ea typeface="Times New Roman"/>
                <a:cs typeface="Times New Roman"/>
                <a:sym typeface="Times New Roman"/>
              </a:rPr>
              <a:t>ML Based Verification</a:t>
            </a:r>
            <a:endParaRPr sz="1800">
              <a:solidFill>
                <a:srgbClr val="191919"/>
              </a:solidFill>
              <a:latin typeface="Times New Roman"/>
              <a:ea typeface="Times New Roman"/>
              <a:cs typeface="Times New Roman"/>
              <a:sym typeface="Times New Roman"/>
            </a:endParaRPr>
          </a:p>
        </p:txBody>
      </p:sp>
      <p:pic>
        <p:nvPicPr>
          <p:cNvPr id="1797" name="Google Shape;1797;p23"/>
          <p:cNvPicPr preferRelativeResize="0"/>
          <p:nvPr/>
        </p:nvPicPr>
        <p:blipFill>
          <a:blip r:embed="rId3">
            <a:alphaModFix/>
          </a:blip>
          <a:stretch>
            <a:fillRect/>
          </a:stretch>
        </p:blipFill>
        <p:spPr>
          <a:xfrm>
            <a:off x="4616238" y="1898100"/>
            <a:ext cx="2962275" cy="1543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24"/>
          <p:cNvSpPr txBox="1"/>
          <p:nvPr>
            <p:ph type="title"/>
          </p:nvPr>
        </p:nvSpPr>
        <p:spPr>
          <a:xfrm>
            <a:off x="3325200" y="241075"/>
            <a:ext cx="249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 Stack</a:t>
            </a:r>
            <a:endParaRPr/>
          </a:p>
        </p:txBody>
      </p:sp>
      <p:sp>
        <p:nvSpPr>
          <p:cNvPr id="1803" name="Google Shape;1803;p24"/>
          <p:cNvSpPr txBox="1"/>
          <p:nvPr/>
        </p:nvSpPr>
        <p:spPr>
          <a:xfrm>
            <a:off x="931500" y="1089425"/>
            <a:ext cx="2393700" cy="10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Times New Roman"/>
                <a:ea typeface="Times New Roman"/>
                <a:cs typeface="Times New Roman"/>
                <a:sym typeface="Times New Roman"/>
              </a:rPr>
              <a:t>For Frontend</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Bootstrap</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EJS</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FastAPI</a:t>
            </a:r>
            <a:endParaRPr>
              <a:latin typeface="Times New Roman"/>
              <a:ea typeface="Times New Roman"/>
              <a:cs typeface="Times New Roman"/>
              <a:sym typeface="Times New Roman"/>
            </a:endParaRPr>
          </a:p>
        </p:txBody>
      </p:sp>
      <p:sp>
        <p:nvSpPr>
          <p:cNvPr id="1804" name="Google Shape;1804;p24"/>
          <p:cNvSpPr txBox="1"/>
          <p:nvPr/>
        </p:nvSpPr>
        <p:spPr>
          <a:xfrm>
            <a:off x="931500" y="3067525"/>
            <a:ext cx="2393700" cy="11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Times New Roman"/>
                <a:ea typeface="Times New Roman"/>
                <a:cs typeface="Times New Roman"/>
                <a:sym typeface="Times New Roman"/>
              </a:rPr>
              <a:t>For Devops and Deployment</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AWS EC2</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Oracle E2</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AWS Cloud Service</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p:txBody>
      </p:sp>
      <p:sp>
        <p:nvSpPr>
          <p:cNvPr id="1805" name="Google Shape;1805;p24"/>
          <p:cNvSpPr txBox="1"/>
          <p:nvPr/>
        </p:nvSpPr>
        <p:spPr>
          <a:xfrm>
            <a:off x="5336125" y="3067525"/>
            <a:ext cx="2858700" cy="1362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u="sng">
                <a:latin typeface="Times New Roman"/>
                <a:ea typeface="Times New Roman"/>
                <a:cs typeface="Times New Roman"/>
                <a:sym typeface="Times New Roman"/>
              </a:rPr>
              <a:t>Additional Tools and Services</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AI/ML Libraries</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MongoDB</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Data Encryption</a:t>
            </a:r>
            <a:endParaRPr>
              <a:latin typeface="Times New Roman"/>
              <a:ea typeface="Times New Roman"/>
              <a:cs typeface="Times New Roman"/>
              <a:sym typeface="Times New Roman"/>
            </a:endParaRPr>
          </a:p>
          <a:p>
            <a:pPr indent="0" lvl="0" marL="457200" rtl="0" algn="just">
              <a:spcBef>
                <a:spcPts val="0"/>
              </a:spcBef>
              <a:spcAft>
                <a:spcPts val="0"/>
              </a:spcAft>
              <a:buNone/>
            </a:pPr>
            <a:r>
              <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p:txBody>
      </p:sp>
      <p:sp>
        <p:nvSpPr>
          <p:cNvPr id="1806" name="Google Shape;1806;p24"/>
          <p:cNvSpPr txBox="1"/>
          <p:nvPr/>
        </p:nvSpPr>
        <p:spPr>
          <a:xfrm>
            <a:off x="5511975" y="1176875"/>
            <a:ext cx="2393700" cy="1128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u="sng">
                <a:latin typeface="Times New Roman"/>
                <a:ea typeface="Times New Roman"/>
                <a:cs typeface="Times New Roman"/>
                <a:sym typeface="Times New Roman"/>
              </a:rPr>
              <a:t>For Backend</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Node.js</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Express.js</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passport.js</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Python</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p:txBody>
      </p:sp>
      <p:pic>
        <p:nvPicPr>
          <p:cNvPr id="1807" name="Google Shape;1807;p24"/>
          <p:cNvPicPr preferRelativeResize="0"/>
          <p:nvPr/>
        </p:nvPicPr>
        <p:blipFill>
          <a:blip r:embed="rId3">
            <a:alphaModFix/>
          </a:blip>
          <a:stretch>
            <a:fillRect/>
          </a:stretch>
        </p:blipFill>
        <p:spPr>
          <a:xfrm>
            <a:off x="3488313" y="1757725"/>
            <a:ext cx="1628050" cy="1628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1" name="Shape 1811"/>
        <p:cNvGrpSpPr/>
        <p:nvPr/>
      </p:nvGrpSpPr>
      <p:grpSpPr>
        <a:xfrm>
          <a:off x="0" y="0"/>
          <a:ext cx="0" cy="0"/>
          <a:chOff x="0" y="0"/>
          <a:chExt cx="0" cy="0"/>
        </a:xfrm>
      </p:grpSpPr>
      <p:sp>
        <p:nvSpPr>
          <p:cNvPr id="1812" name="Google Shape;1812;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Solution’s X-Factor</a:t>
            </a:r>
            <a:endParaRPr/>
          </a:p>
        </p:txBody>
      </p:sp>
      <p:sp>
        <p:nvSpPr>
          <p:cNvPr id="1813" name="Google Shape;1813;p25"/>
          <p:cNvSpPr txBox="1"/>
          <p:nvPr>
            <p:ph idx="1" type="body"/>
          </p:nvPr>
        </p:nvSpPr>
        <p:spPr>
          <a:xfrm>
            <a:off x="937500" y="1344568"/>
            <a:ext cx="7704000" cy="30855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212121"/>
              </a:buClr>
              <a:buSzPts val="1900"/>
              <a:buFont typeface="Times New Roman"/>
              <a:buAutoNum type="arabicPeriod"/>
            </a:pPr>
            <a:r>
              <a:rPr lang="en" sz="1900">
                <a:solidFill>
                  <a:srgbClr val="212121"/>
                </a:solidFill>
                <a:latin typeface="Times New Roman"/>
                <a:ea typeface="Times New Roman"/>
                <a:cs typeface="Times New Roman"/>
                <a:sym typeface="Times New Roman"/>
              </a:rPr>
              <a:t>Intuitive User Experience</a:t>
            </a:r>
            <a:endParaRPr sz="1900">
              <a:solidFill>
                <a:srgbClr val="21212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900">
              <a:solidFill>
                <a:srgbClr val="212121"/>
              </a:solidFill>
              <a:latin typeface="Times New Roman"/>
              <a:ea typeface="Times New Roman"/>
              <a:cs typeface="Times New Roman"/>
              <a:sym typeface="Times New Roman"/>
            </a:endParaRPr>
          </a:p>
          <a:p>
            <a:pPr indent="-349250" lvl="0" marL="457200" rtl="0" algn="l">
              <a:spcBef>
                <a:spcPts val="0"/>
              </a:spcBef>
              <a:spcAft>
                <a:spcPts val="0"/>
              </a:spcAft>
              <a:buClr>
                <a:srgbClr val="212121"/>
              </a:buClr>
              <a:buSzPts val="1900"/>
              <a:buFont typeface="Times New Roman"/>
              <a:buAutoNum type="arabicPeriod"/>
            </a:pPr>
            <a:r>
              <a:rPr lang="en" sz="1900">
                <a:solidFill>
                  <a:srgbClr val="212121"/>
                </a:solidFill>
                <a:latin typeface="Times New Roman"/>
                <a:ea typeface="Times New Roman"/>
                <a:cs typeface="Times New Roman"/>
                <a:sym typeface="Times New Roman"/>
              </a:rPr>
              <a:t>Ease of use</a:t>
            </a:r>
            <a:endParaRPr sz="1900">
              <a:solidFill>
                <a:srgbClr val="21212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900">
              <a:solidFill>
                <a:srgbClr val="212121"/>
              </a:solidFill>
              <a:latin typeface="Times New Roman"/>
              <a:ea typeface="Times New Roman"/>
              <a:cs typeface="Times New Roman"/>
              <a:sym typeface="Times New Roman"/>
            </a:endParaRPr>
          </a:p>
          <a:p>
            <a:pPr indent="-349250" lvl="0" marL="457200" rtl="0" algn="l">
              <a:spcBef>
                <a:spcPts val="0"/>
              </a:spcBef>
              <a:spcAft>
                <a:spcPts val="0"/>
              </a:spcAft>
              <a:buClr>
                <a:srgbClr val="212121"/>
              </a:buClr>
              <a:buSzPts val="1900"/>
              <a:buFont typeface="Times New Roman"/>
              <a:buAutoNum type="arabicPeriod"/>
            </a:pPr>
            <a:r>
              <a:rPr lang="en" sz="1900">
                <a:solidFill>
                  <a:srgbClr val="212121"/>
                </a:solidFill>
                <a:latin typeface="Times New Roman"/>
                <a:ea typeface="Times New Roman"/>
                <a:cs typeface="Times New Roman"/>
                <a:sym typeface="Times New Roman"/>
              </a:rPr>
              <a:t>Minimal Infrastructural Requirements</a:t>
            </a:r>
            <a:endParaRPr sz="1900">
              <a:solidFill>
                <a:srgbClr val="21212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900">
              <a:solidFill>
                <a:srgbClr val="212121"/>
              </a:solidFill>
              <a:latin typeface="Times New Roman"/>
              <a:ea typeface="Times New Roman"/>
              <a:cs typeface="Times New Roman"/>
              <a:sym typeface="Times New Roman"/>
            </a:endParaRPr>
          </a:p>
          <a:p>
            <a:pPr indent="-349250" lvl="0" marL="457200" rtl="0" algn="l">
              <a:spcBef>
                <a:spcPts val="0"/>
              </a:spcBef>
              <a:spcAft>
                <a:spcPts val="0"/>
              </a:spcAft>
              <a:buClr>
                <a:srgbClr val="212121"/>
              </a:buClr>
              <a:buSzPts val="1900"/>
              <a:buFont typeface="Times New Roman"/>
              <a:buAutoNum type="arabicPeriod"/>
            </a:pPr>
            <a:r>
              <a:rPr lang="en" sz="1900">
                <a:solidFill>
                  <a:srgbClr val="212121"/>
                </a:solidFill>
                <a:latin typeface="Times New Roman"/>
                <a:ea typeface="Times New Roman"/>
                <a:cs typeface="Times New Roman"/>
                <a:sym typeface="Times New Roman"/>
              </a:rPr>
              <a:t>Data Minimization and Privacy</a:t>
            </a:r>
            <a:endParaRPr sz="1900">
              <a:solidFill>
                <a:srgbClr val="21212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900">
              <a:solidFill>
                <a:srgbClr val="212121"/>
              </a:solidFill>
              <a:latin typeface="Times New Roman"/>
              <a:ea typeface="Times New Roman"/>
              <a:cs typeface="Times New Roman"/>
              <a:sym typeface="Times New Roman"/>
            </a:endParaRPr>
          </a:p>
          <a:p>
            <a:pPr indent="-349250" lvl="0" marL="457200" rtl="0" algn="l">
              <a:spcBef>
                <a:spcPts val="0"/>
              </a:spcBef>
              <a:spcAft>
                <a:spcPts val="0"/>
              </a:spcAft>
              <a:buClr>
                <a:srgbClr val="212121"/>
              </a:buClr>
              <a:buSzPts val="1900"/>
              <a:buFont typeface="Times New Roman"/>
              <a:buAutoNum type="arabicPeriod"/>
            </a:pPr>
            <a:r>
              <a:rPr lang="en" sz="1900">
                <a:solidFill>
                  <a:srgbClr val="212121"/>
                </a:solidFill>
                <a:latin typeface="Times New Roman"/>
                <a:ea typeface="Times New Roman"/>
                <a:cs typeface="Times New Roman"/>
                <a:sym typeface="Times New Roman"/>
              </a:rPr>
              <a:t>Innovative verification techniques</a:t>
            </a:r>
            <a:endParaRPr sz="1900">
              <a:solidFill>
                <a:srgbClr val="212121"/>
              </a:solidFill>
              <a:latin typeface="Times New Roman"/>
              <a:ea typeface="Times New Roman"/>
              <a:cs typeface="Times New Roman"/>
              <a:sym typeface="Times New Roman"/>
            </a:endParaRPr>
          </a:p>
        </p:txBody>
      </p:sp>
      <p:pic>
        <p:nvPicPr>
          <p:cNvPr id="1814" name="Google Shape;1814;p25"/>
          <p:cNvPicPr preferRelativeResize="0"/>
          <p:nvPr/>
        </p:nvPicPr>
        <p:blipFill>
          <a:blip r:embed="rId3">
            <a:alphaModFix/>
          </a:blip>
          <a:stretch>
            <a:fillRect/>
          </a:stretch>
        </p:blipFill>
        <p:spPr>
          <a:xfrm>
            <a:off x="5656825" y="1938450"/>
            <a:ext cx="2664100" cy="266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8" name="Shape 1818"/>
        <p:cNvGrpSpPr/>
        <p:nvPr/>
      </p:nvGrpSpPr>
      <p:grpSpPr>
        <a:xfrm>
          <a:off x="0" y="0"/>
          <a:ext cx="0" cy="0"/>
          <a:chOff x="0" y="0"/>
          <a:chExt cx="0" cy="0"/>
        </a:xfrm>
      </p:grpSpPr>
      <p:sp>
        <p:nvSpPr>
          <p:cNvPr id="1819" name="Google Shape;1819;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Upgrades</a:t>
            </a:r>
            <a:endParaRPr/>
          </a:p>
        </p:txBody>
      </p:sp>
      <p:sp>
        <p:nvSpPr>
          <p:cNvPr id="1820" name="Google Shape;1820;p26"/>
          <p:cNvSpPr txBox="1"/>
          <p:nvPr>
            <p:ph idx="1" type="body"/>
          </p:nvPr>
        </p:nvSpPr>
        <p:spPr>
          <a:xfrm>
            <a:off x="720000" y="1137967"/>
            <a:ext cx="7704000" cy="3625200"/>
          </a:xfrm>
          <a:prstGeom prst="rect">
            <a:avLst/>
          </a:prstGeom>
        </p:spPr>
        <p:txBody>
          <a:bodyPr anchorCtr="0" anchor="ctr" bIns="91425" lIns="91425" spcFirstLastPara="1" rIns="91425" wrap="square" tIns="91425">
            <a:noAutofit/>
          </a:bodyPr>
          <a:lstStyle/>
          <a:p>
            <a:pPr indent="-349250" lvl="0" marL="457200" rtl="0" algn="l">
              <a:spcBef>
                <a:spcPts val="0"/>
              </a:spcBef>
              <a:spcAft>
                <a:spcPts val="0"/>
              </a:spcAft>
              <a:buClr>
                <a:srgbClr val="191919"/>
              </a:buClr>
              <a:buSzPts val="1900"/>
              <a:buFont typeface="Times New Roman"/>
              <a:buAutoNum type="arabicPeriod"/>
            </a:pPr>
            <a:r>
              <a:rPr lang="en" sz="1900">
                <a:solidFill>
                  <a:srgbClr val="191919"/>
                </a:solidFill>
                <a:highlight>
                  <a:srgbClr val="EEEEFC"/>
                </a:highlight>
                <a:latin typeface="Times New Roman"/>
                <a:ea typeface="Times New Roman"/>
                <a:cs typeface="Times New Roman"/>
                <a:sym typeface="Times New Roman"/>
              </a:rPr>
              <a:t>Biometric Verification</a:t>
            </a:r>
            <a:endParaRPr sz="1900">
              <a:solidFill>
                <a:srgbClr val="191919"/>
              </a:solidFill>
              <a:highlight>
                <a:srgbClr val="EEEEFC"/>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900">
              <a:solidFill>
                <a:srgbClr val="191919"/>
              </a:solidFill>
              <a:highlight>
                <a:srgbClr val="EEEEFC"/>
              </a:highlight>
              <a:latin typeface="Times New Roman"/>
              <a:ea typeface="Times New Roman"/>
              <a:cs typeface="Times New Roman"/>
              <a:sym typeface="Times New Roman"/>
            </a:endParaRPr>
          </a:p>
          <a:p>
            <a:pPr indent="-349250" lvl="0" marL="457200" rtl="0" algn="l">
              <a:spcBef>
                <a:spcPts val="0"/>
              </a:spcBef>
              <a:spcAft>
                <a:spcPts val="0"/>
              </a:spcAft>
              <a:buClr>
                <a:srgbClr val="191919"/>
              </a:buClr>
              <a:buSzPts val="1900"/>
              <a:buFont typeface="Times New Roman"/>
              <a:buAutoNum type="arabicPeriod"/>
            </a:pPr>
            <a:r>
              <a:rPr lang="en" sz="1900">
                <a:solidFill>
                  <a:srgbClr val="191919"/>
                </a:solidFill>
                <a:highlight>
                  <a:srgbClr val="EEEEFC"/>
                </a:highlight>
                <a:latin typeface="Times New Roman"/>
                <a:ea typeface="Times New Roman"/>
                <a:cs typeface="Times New Roman"/>
                <a:sym typeface="Times New Roman"/>
              </a:rPr>
              <a:t>Blockchain Technology</a:t>
            </a:r>
            <a:endParaRPr sz="1900">
              <a:solidFill>
                <a:srgbClr val="191919"/>
              </a:solidFill>
              <a:highlight>
                <a:srgbClr val="EEEEFC"/>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900">
              <a:solidFill>
                <a:srgbClr val="191919"/>
              </a:solidFill>
              <a:highlight>
                <a:srgbClr val="EEEEFC"/>
              </a:highlight>
              <a:latin typeface="Times New Roman"/>
              <a:ea typeface="Times New Roman"/>
              <a:cs typeface="Times New Roman"/>
              <a:sym typeface="Times New Roman"/>
            </a:endParaRPr>
          </a:p>
          <a:p>
            <a:pPr indent="-349250" lvl="0" marL="457200" rtl="0" algn="l">
              <a:spcBef>
                <a:spcPts val="0"/>
              </a:spcBef>
              <a:spcAft>
                <a:spcPts val="0"/>
              </a:spcAft>
              <a:buClr>
                <a:srgbClr val="191919"/>
              </a:buClr>
              <a:buSzPts val="1900"/>
              <a:buFont typeface="Times New Roman"/>
              <a:buAutoNum type="arabicPeriod"/>
            </a:pPr>
            <a:r>
              <a:rPr lang="en" sz="1900">
                <a:solidFill>
                  <a:srgbClr val="191919"/>
                </a:solidFill>
                <a:highlight>
                  <a:srgbClr val="EEEEFC"/>
                </a:highlight>
                <a:latin typeface="Times New Roman"/>
                <a:ea typeface="Times New Roman"/>
                <a:cs typeface="Times New Roman"/>
                <a:sym typeface="Times New Roman"/>
              </a:rPr>
              <a:t>Artificial Intelligence and Machine Learning</a:t>
            </a:r>
            <a:endParaRPr sz="1900">
              <a:solidFill>
                <a:srgbClr val="191919"/>
              </a:solidFill>
              <a:highlight>
                <a:srgbClr val="EEEEFC"/>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900">
              <a:solidFill>
                <a:srgbClr val="191919"/>
              </a:solidFill>
              <a:highlight>
                <a:srgbClr val="EEEEFC"/>
              </a:highlight>
              <a:latin typeface="Times New Roman"/>
              <a:ea typeface="Times New Roman"/>
              <a:cs typeface="Times New Roman"/>
              <a:sym typeface="Times New Roman"/>
            </a:endParaRPr>
          </a:p>
          <a:p>
            <a:pPr indent="-349250" lvl="0" marL="457200" rtl="0" algn="l">
              <a:spcBef>
                <a:spcPts val="0"/>
              </a:spcBef>
              <a:spcAft>
                <a:spcPts val="0"/>
              </a:spcAft>
              <a:buClr>
                <a:srgbClr val="191919"/>
              </a:buClr>
              <a:buSzPts val="1900"/>
              <a:buFont typeface="Times New Roman"/>
              <a:buAutoNum type="arabicPeriod"/>
            </a:pPr>
            <a:r>
              <a:rPr lang="en" sz="1900">
                <a:solidFill>
                  <a:srgbClr val="191919"/>
                </a:solidFill>
                <a:highlight>
                  <a:srgbClr val="EEEEFC"/>
                </a:highlight>
                <a:latin typeface="Times New Roman"/>
                <a:ea typeface="Times New Roman"/>
                <a:cs typeface="Times New Roman"/>
                <a:sym typeface="Times New Roman"/>
              </a:rPr>
              <a:t>Accessibility Features</a:t>
            </a:r>
            <a:endParaRPr sz="1900">
              <a:solidFill>
                <a:srgbClr val="191919"/>
              </a:solidFill>
              <a:highlight>
                <a:srgbClr val="EEEEFC"/>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900">
              <a:solidFill>
                <a:srgbClr val="191919"/>
              </a:solidFill>
              <a:highlight>
                <a:srgbClr val="EEEEFC"/>
              </a:highlight>
              <a:latin typeface="Times New Roman"/>
              <a:ea typeface="Times New Roman"/>
              <a:cs typeface="Times New Roman"/>
              <a:sym typeface="Times New Roman"/>
            </a:endParaRPr>
          </a:p>
          <a:p>
            <a:pPr indent="-349250" lvl="0" marL="457200" rtl="0" algn="l">
              <a:spcBef>
                <a:spcPts val="0"/>
              </a:spcBef>
              <a:spcAft>
                <a:spcPts val="0"/>
              </a:spcAft>
              <a:buClr>
                <a:srgbClr val="191919"/>
              </a:buClr>
              <a:buSzPts val="1900"/>
              <a:buFont typeface="Times New Roman"/>
              <a:buAutoNum type="arabicPeriod"/>
            </a:pPr>
            <a:r>
              <a:rPr lang="en" sz="1900">
                <a:solidFill>
                  <a:srgbClr val="191919"/>
                </a:solidFill>
                <a:highlight>
                  <a:srgbClr val="EEEEFC"/>
                </a:highlight>
                <a:latin typeface="Times New Roman"/>
                <a:ea typeface="Times New Roman"/>
                <a:cs typeface="Times New Roman"/>
                <a:sym typeface="Times New Roman"/>
              </a:rPr>
              <a:t>Scalability and Performance </a:t>
            </a:r>
            <a:r>
              <a:rPr lang="en" sz="1900">
                <a:solidFill>
                  <a:srgbClr val="191919"/>
                </a:solidFill>
                <a:highlight>
                  <a:srgbClr val="EEEEFC"/>
                </a:highlight>
                <a:latin typeface="Times New Roman"/>
                <a:ea typeface="Times New Roman"/>
                <a:cs typeface="Times New Roman"/>
                <a:sym typeface="Times New Roman"/>
              </a:rPr>
              <a:t>Optimization</a:t>
            </a:r>
            <a:r>
              <a:rPr lang="en" sz="1900">
                <a:solidFill>
                  <a:srgbClr val="ECECEC"/>
                </a:solidFill>
                <a:highlight>
                  <a:srgbClr val="EEEEFC"/>
                </a:highlight>
                <a:latin typeface="Times New Roman"/>
                <a:ea typeface="Times New Roman"/>
                <a:cs typeface="Times New Roman"/>
                <a:sym typeface="Times New Roman"/>
              </a:rPr>
              <a:t>:</a:t>
            </a:r>
            <a:endParaRPr sz="1900">
              <a:solidFill>
                <a:srgbClr val="ECECEC"/>
              </a:solidFill>
              <a:highlight>
                <a:srgbClr val="EEEEFC"/>
              </a:highlight>
              <a:latin typeface="Times New Roman"/>
              <a:ea typeface="Times New Roman"/>
              <a:cs typeface="Times New Roman"/>
              <a:sym typeface="Times New Roman"/>
            </a:endParaRPr>
          </a:p>
        </p:txBody>
      </p:sp>
      <p:pic>
        <p:nvPicPr>
          <p:cNvPr id="1821" name="Google Shape;1821;p26"/>
          <p:cNvPicPr preferRelativeResize="0"/>
          <p:nvPr/>
        </p:nvPicPr>
        <p:blipFill>
          <a:blip r:embed="rId3">
            <a:alphaModFix/>
          </a:blip>
          <a:stretch>
            <a:fillRect/>
          </a:stretch>
        </p:blipFill>
        <p:spPr>
          <a:xfrm>
            <a:off x="5758638" y="2412975"/>
            <a:ext cx="2466975" cy="184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Plan Proposal</a:t>
            </a:r>
            <a:endParaRPr/>
          </a:p>
        </p:txBody>
      </p:sp>
      <p:sp>
        <p:nvSpPr>
          <p:cNvPr id="1827" name="Google Shape;1827;p27"/>
          <p:cNvSpPr txBox="1"/>
          <p:nvPr>
            <p:ph idx="1" type="body"/>
          </p:nvPr>
        </p:nvSpPr>
        <p:spPr>
          <a:xfrm>
            <a:off x="849450" y="1209800"/>
            <a:ext cx="7445100" cy="33765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600">
                <a:solidFill>
                  <a:srgbClr val="191919"/>
                </a:solidFill>
                <a:highlight>
                  <a:schemeClr val="lt1"/>
                </a:highlight>
                <a:latin typeface="Times New Roman"/>
                <a:ea typeface="Times New Roman"/>
                <a:cs typeface="Times New Roman"/>
                <a:sym typeface="Times New Roman"/>
              </a:rPr>
              <a:t>Our business plan proposal focuses on delivering a streamlined, secure, and user-friendly online platform for </a:t>
            </a:r>
            <a:r>
              <a:rPr b="1" lang="en" sz="1600">
                <a:solidFill>
                  <a:srgbClr val="191919"/>
                </a:solidFill>
                <a:highlight>
                  <a:schemeClr val="lt1"/>
                </a:highlight>
                <a:latin typeface="Times New Roman"/>
                <a:ea typeface="Times New Roman"/>
                <a:cs typeface="Times New Roman"/>
                <a:sym typeface="Times New Roman"/>
              </a:rPr>
              <a:t>Know Your Customer (KYC)</a:t>
            </a:r>
            <a:r>
              <a:rPr lang="en" sz="1600">
                <a:solidFill>
                  <a:srgbClr val="191919"/>
                </a:solidFill>
                <a:highlight>
                  <a:schemeClr val="lt1"/>
                </a:highlight>
                <a:latin typeface="Times New Roman"/>
                <a:ea typeface="Times New Roman"/>
                <a:cs typeface="Times New Roman"/>
                <a:sym typeface="Times New Roman"/>
              </a:rPr>
              <a:t> processes. By harnessing innovative web technologies, our website aims to modernize the way businesses conduct KYC verification, making it more accessible and efficient for users worldwide. The core of our strategy lies in offering an intuitive web interface that simplifies the submission and verification of personal identity documents, supported by robust backend systems that ensure data security and regulatory compliance. We envision a platform where users can easily navigate through the KYC process with minimal hassle, guided by clear instructions and real-time support. Our commitment to inclusivity means the website will cater to a diverse user base, breaking down barriers related to language, technical skills, and geographic location. This user-centric approach, coupled with our dedication to leveraging the latest in web development and security standards, positions our KYC Website as a leading solution for businesses looking to enhance their customer onboarding experience while adhering to global KYC regulations.</a:t>
            </a:r>
            <a:endParaRPr sz="1600">
              <a:solidFill>
                <a:srgbClr val="191919"/>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1" name="Shape 1831"/>
        <p:cNvGrpSpPr/>
        <p:nvPr/>
      </p:nvGrpSpPr>
      <p:grpSpPr>
        <a:xfrm>
          <a:off x="0" y="0"/>
          <a:ext cx="0" cy="0"/>
          <a:chOff x="0" y="0"/>
          <a:chExt cx="0" cy="0"/>
        </a:xfrm>
      </p:grpSpPr>
      <p:sp>
        <p:nvSpPr>
          <p:cNvPr id="1832" name="Google Shape;1832;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Risks</a:t>
            </a:r>
            <a:endParaRPr/>
          </a:p>
        </p:txBody>
      </p:sp>
      <p:sp>
        <p:nvSpPr>
          <p:cNvPr id="1833" name="Google Shape;1833;p28"/>
          <p:cNvSpPr txBox="1"/>
          <p:nvPr>
            <p:ph idx="1" type="body"/>
          </p:nvPr>
        </p:nvSpPr>
        <p:spPr>
          <a:xfrm>
            <a:off x="876725" y="1650200"/>
            <a:ext cx="3629100" cy="20976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191919"/>
              </a:buClr>
              <a:buSzPts val="1800"/>
              <a:buFont typeface="Times New Roman"/>
              <a:buAutoNum type="arabicPeriod"/>
            </a:pPr>
            <a:r>
              <a:rPr lang="en" sz="1800">
                <a:solidFill>
                  <a:srgbClr val="191919"/>
                </a:solidFill>
                <a:highlight>
                  <a:schemeClr val="lt1"/>
                </a:highlight>
                <a:latin typeface="Times New Roman"/>
                <a:ea typeface="Times New Roman"/>
                <a:cs typeface="Times New Roman"/>
                <a:sym typeface="Times New Roman"/>
              </a:rPr>
              <a:t>Security and Privacy Risks</a:t>
            </a:r>
            <a:endParaRPr sz="1800">
              <a:solidFill>
                <a:srgbClr val="191919"/>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rgbClr val="191919"/>
              </a:solidFill>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Clr>
                <a:srgbClr val="191919"/>
              </a:buClr>
              <a:buSzPts val="1800"/>
              <a:buFont typeface="Times New Roman"/>
              <a:buAutoNum type="arabicPeriod"/>
            </a:pPr>
            <a:r>
              <a:rPr lang="en" sz="1800">
                <a:solidFill>
                  <a:srgbClr val="191919"/>
                </a:solidFill>
                <a:highlight>
                  <a:schemeClr val="lt1"/>
                </a:highlight>
                <a:latin typeface="Times New Roman"/>
                <a:ea typeface="Times New Roman"/>
                <a:cs typeface="Times New Roman"/>
                <a:sym typeface="Times New Roman"/>
              </a:rPr>
              <a:t>Technological Challenges</a:t>
            </a:r>
            <a:endParaRPr sz="1800">
              <a:solidFill>
                <a:srgbClr val="191919"/>
              </a:solidFill>
              <a:highlight>
                <a:schemeClr val="lt1"/>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1800">
              <a:solidFill>
                <a:srgbClr val="191919"/>
              </a:solidFill>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Clr>
                <a:srgbClr val="191919"/>
              </a:buClr>
              <a:buSzPts val="1800"/>
              <a:buFont typeface="Times New Roman"/>
              <a:buAutoNum type="arabicPeriod"/>
            </a:pPr>
            <a:r>
              <a:rPr lang="en" sz="1800">
                <a:solidFill>
                  <a:srgbClr val="191919"/>
                </a:solidFill>
                <a:highlight>
                  <a:schemeClr val="lt1"/>
                </a:highlight>
                <a:latin typeface="Times New Roman"/>
                <a:ea typeface="Times New Roman"/>
                <a:cs typeface="Times New Roman"/>
                <a:sym typeface="Times New Roman"/>
              </a:rPr>
              <a:t>Regulatory Compliance</a:t>
            </a:r>
            <a:endParaRPr sz="1800">
              <a:solidFill>
                <a:srgbClr val="191919"/>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rgbClr val="191919"/>
              </a:solidFill>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Clr>
                <a:srgbClr val="191919"/>
              </a:buClr>
              <a:buSzPts val="1800"/>
              <a:buFont typeface="Times New Roman"/>
              <a:buAutoNum type="arabicPeriod"/>
            </a:pPr>
            <a:r>
              <a:rPr lang="en" sz="1800">
                <a:solidFill>
                  <a:srgbClr val="191919"/>
                </a:solidFill>
                <a:highlight>
                  <a:schemeClr val="lt1"/>
                </a:highlight>
                <a:latin typeface="Times New Roman"/>
                <a:ea typeface="Times New Roman"/>
                <a:cs typeface="Times New Roman"/>
                <a:sym typeface="Times New Roman"/>
              </a:rPr>
              <a:t>User Adoption and Trust</a:t>
            </a:r>
            <a:endParaRPr sz="1800">
              <a:solidFill>
                <a:srgbClr val="191919"/>
              </a:solidFill>
              <a:highlight>
                <a:schemeClr val="lt1"/>
              </a:highlight>
              <a:latin typeface="Times New Roman"/>
              <a:ea typeface="Times New Roman"/>
              <a:cs typeface="Times New Roman"/>
              <a:sym typeface="Times New Roman"/>
            </a:endParaRPr>
          </a:p>
        </p:txBody>
      </p:sp>
      <p:pic>
        <p:nvPicPr>
          <p:cNvPr id="1834" name="Google Shape;1834;p28"/>
          <p:cNvPicPr preferRelativeResize="0"/>
          <p:nvPr/>
        </p:nvPicPr>
        <p:blipFill>
          <a:blip r:embed="rId3">
            <a:alphaModFix/>
          </a:blip>
          <a:stretch>
            <a:fillRect/>
          </a:stretch>
        </p:blipFill>
        <p:spPr>
          <a:xfrm>
            <a:off x="5705249" y="1829350"/>
            <a:ext cx="2027574" cy="1739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tificial Intelligence in Finance Pitch Deck by Slidesgo">
  <a:themeElements>
    <a:clrScheme name="Simple Light">
      <a:dk1>
        <a:srgbClr val="3A19A4"/>
      </a:dk1>
      <a:lt1>
        <a:srgbClr val="EEEEFC"/>
      </a:lt1>
      <a:dk2>
        <a:srgbClr val="4C067A"/>
      </a:dk2>
      <a:lt2>
        <a:srgbClr val="AEB4EE"/>
      </a:lt2>
      <a:accent1>
        <a:srgbClr val="B66DF3"/>
      </a:accent1>
      <a:accent2>
        <a:srgbClr val="4E82F2"/>
      </a:accent2>
      <a:accent3>
        <a:srgbClr val="00F9DB"/>
      </a:accent3>
      <a:accent4>
        <a:srgbClr val="A2F26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