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32a920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32a920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332a920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332a920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32a920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32a920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32a920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32a920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32a9200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32a9200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7775"/>
            <a:ext cx="85206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de Dependencias.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649550"/>
            <a:ext cx="8520600" cy="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775" y="1098150"/>
            <a:ext cx="66865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un JSR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Los JSR son Solicitudes de especificación de Java , básicamente, solicitudes de cambio para el lenguaje Java, bibliotecas y otros componentes.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Todo es parte del Proceso de la comunidad de Java , por el cual las partes interesadas pueden exponer sus ideas para mejoras y (con suerte) hacer que se adopten y actúen.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Las solicitudes de especificación de Java (JSR) son las descripciones reales de las especificaciones propuestas y finales para la plataforma Java. En cualquier momento, hay numerosos JSR que se mueven a través del proceso de revisión y aprobación</a:t>
            </a:r>
            <a:r>
              <a:rPr lang="en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90"/>
              <a:t>Html vs CSS vs JavaScript</a:t>
            </a:r>
            <a:endParaRPr sz="19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125" y="1647050"/>
            <a:ext cx="48768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81425"/>
            <a:ext cx="85206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90"/>
              <a:t>Model View Controller Pattern</a:t>
            </a:r>
            <a:endParaRPr sz="18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75" y="552275"/>
            <a:ext cx="5664527" cy="44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90"/>
              <a:t>Overview Multilayer Architecture</a:t>
            </a:r>
            <a:endParaRPr sz="18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50" y="1144500"/>
            <a:ext cx="82677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90"/>
              <a:t>Overview Monolithic vs Microservices Architecture</a:t>
            </a:r>
            <a:endParaRPr sz="18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152475"/>
            <a:ext cx="7538588" cy="36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