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89" r:id="rId5"/>
    <p:sldId id="290" r:id="rId6"/>
    <p:sldId id="291" r:id="rId7"/>
    <p:sldId id="292" r:id="rId8"/>
    <p:sldId id="268" r:id="rId9"/>
    <p:sldId id="269" r:id="rId10"/>
    <p:sldId id="270" r:id="rId11"/>
    <p:sldId id="271" r:id="rId12"/>
    <p:sldId id="274" r:id="rId13"/>
    <p:sldId id="275" r:id="rId14"/>
    <p:sldId id="280" r:id="rId15"/>
    <p:sldId id="281" r:id="rId16"/>
    <p:sldId id="273" r:id="rId17"/>
    <p:sldId id="277" r:id="rId18"/>
    <p:sldId id="278" r:id="rId19"/>
    <p:sldId id="282" r:id="rId20"/>
    <p:sldId id="283" r:id="rId21"/>
    <p:sldId id="284" r:id="rId22"/>
    <p:sldId id="285" r:id="rId23"/>
    <p:sldId id="286" r:id="rId24"/>
    <p:sldId id="287" r:id="rId25"/>
    <p:sldId id="279" r:id="rId26"/>
    <p:sldId id="262" r:id="rId27"/>
    <p:sldId id="263" r:id="rId28"/>
    <p:sldId id="264" r:id="rId29"/>
    <p:sldId id="266" r:id="rId30"/>
    <p:sldId id="288" r:id="rId31"/>
    <p:sldId id="265" r:id="rId32"/>
    <p:sldId id="293" r:id="rId33"/>
    <p:sldId id="26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言" id="{13E3B397-E352-4EC7-9D73-77AC87683A9C}">
          <p14:sldIdLst>
            <p14:sldId id="256"/>
            <p14:sldId id="272"/>
          </p14:sldIdLst>
        </p14:section>
        <p14:section name="生成树" id="{D917DA44-8A6E-4F52-9986-025A1F3F6357}">
          <p14:sldIdLst>
            <p14:sldId id="276"/>
            <p14:sldId id="289"/>
            <p14:sldId id="290"/>
            <p14:sldId id="291"/>
            <p14:sldId id="292"/>
            <p14:sldId id="268"/>
            <p14:sldId id="269"/>
            <p14:sldId id="270"/>
            <p14:sldId id="271"/>
            <p14:sldId id="274"/>
            <p14:sldId id="275"/>
            <p14:sldId id="280"/>
            <p14:sldId id="281"/>
            <p14:sldId id="273"/>
            <p14:sldId id="277"/>
            <p14:sldId id="278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最短路" id="{7C655F65-AB4A-4A90-89C7-16DBEAE1FDE7}">
          <p14:sldIdLst>
            <p14:sldId id="279"/>
            <p14:sldId id="262"/>
            <p14:sldId id="263"/>
            <p14:sldId id="264"/>
            <p14:sldId id="266"/>
            <p14:sldId id="288"/>
            <p14:sldId id="265"/>
            <p14:sldId id="293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arius Liao" initials="CL" lastIdx="1" clrIdx="0">
    <p:extLst>
      <p:ext uri="{19B8F6BF-5375-455C-9EA6-DF929625EA0E}">
        <p15:presenceInfo xmlns:p15="http://schemas.microsoft.com/office/powerpoint/2012/main" userId="37a1743f29713c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01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01261"/>
            <a:ext cx="9144000" cy="2387600"/>
          </a:xfrm>
        </p:spPr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短路与生成树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CDFLS</a:t>
            </a:r>
            <a:r>
              <a:rPr lang="zh-CN" altLang="en-US" dirty="0" smtClean="0"/>
              <a:t>   </a:t>
            </a:r>
            <a:r>
              <a:rPr lang="en-US" altLang="zh-CN" dirty="0" smtClean="0"/>
              <a:t>CenariusYZ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01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时间复杂度及优越性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从根本上讲，</a:t>
                </a:r>
                <a:r>
                  <a:rPr lang="en-US" altLang="zh-CN" dirty="0" smtClean="0"/>
                  <a:t>Prim</a:t>
                </a:r>
                <a:r>
                  <a:rPr lang="zh-CN" altLang="en-US" dirty="0" smtClean="0"/>
                  <a:t>算法是基于点的算法，而</a:t>
                </a:r>
                <a:r>
                  <a:rPr lang="en-US" altLang="zh-CN" dirty="0" smtClean="0"/>
                  <a:t>Kruskal</a:t>
                </a:r>
                <a:r>
                  <a:rPr lang="zh-CN" altLang="en-US" dirty="0" smtClean="0"/>
                  <a:t>算法是基于边的算法，从算法上说，在稠密图中大多用</a:t>
                </a:r>
                <a:r>
                  <a:rPr lang="en-US" altLang="zh-CN" dirty="0" smtClean="0"/>
                  <a:t>Prim</a:t>
                </a:r>
                <a:r>
                  <a:rPr lang="zh-CN" altLang="en-US" dirty="0" smtClean="0"/>
                  <a:t>，而稀疏图中多用</a:t>
                </a:r>
                <a:r>
                  <a:rPr lang="en-US" altLang="zh-CN" dirty="0" smtClean="0"/>
                  <a:t>Kruskal</a:t>
                </a:r>
                <a:r>
                  <a:rPr lang="zh-CN" altLang="en-US" dirty="0" smtClean="0"/>
                  <a:t>算法，但实际情况下，大多时候考虑</a:t>
                </a:r>
                <a:r>
                  <a:rPr lang="en-US" altLang="zh-CN" dirty="0" smtClean="0"/>
                  <a:t>Kruskal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Kruskal</a:t>
                </a:r>
                <a:r>
                  <a:rPr lang="zh-CN" altLang="en-US" dirty="0" smtClean="0"/>
                  <a:t>算法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Prim</a:t>
                </a:r>
                <a:r>
                  <a:rPr lang="zh-CN" altLang="en-US" dirty="0" smtClean="0"/>
                  <a:t>算法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  BZOJ1083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给定一个无向图，求该图的最小生成树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模板题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对于这个数据，无论用</a:t>
                </a:r>
                <a:r>
                  <a:rPr lang="en-US" altLang="zh-CN" dirty="0" smtClean="0"/>
                  <a:t>Kruskal </a:t>
                </a:r>
                <a:r>
                  <a:rPr lang="zh-CN" altLang="en-US" dirty="0" smtClean="0"/>
                  <a:t>或是</a:t>
                </a:r>
                <a:r>
                  <a:rPr lang="en-US" altLang="zh-CN" dirty="0" smtClean="0"/>
                  <a:t>Prim </a:t>
                </a:r>
                <a:r>
                  <a:rPr lang="zh-CN" altLang="en-US" dirty="0" smtClean="0"/>
                  <a:t>都能有效的解决问题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故不深究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7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  Vijos1234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给定一个无向图，给一个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，求最小生成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颗树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最小生成森林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本质是最小生成树，去掉最大的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条边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最小生成森林的存在性证明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对于存在的点集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，将它分解为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，对于每一个点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，如果存在一个点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dirty="0" smtClean="0"/>
                  <a:t>，那么</a:t>
                </a:r>
                <a:r>
                  <a:rPr lang="en-US" altLang="zh-CN" dirty="0" smtClean="0"/>
                  <a:t>x,y </a:t>
                </a:r>
                <a:r>
                  <a:rPr lang="zh-CN" altLang="en-US" dirty="0" smtClean="0"/>
                  <a:t>必定属于同一个点集。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/>
                  <a:t> 任意节点作为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的第一个元素，当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时，存在一颗树为最小生成树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枚举其中的两个节点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第一个元素，由于对于其它元素来说，一定存在能使其添加进子集代价最小的节点在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本质上来说就是在一颗最小生成树中找到最大的边断开，并有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zh-CN" altLang="en-US" dirty="0" smtClean="0"/>
                  <a:t>时 因为是一颗树，所以断掉一条边一定严格产生一颗树，故求最小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 smtClean="0"/>
                  <a:t>边生成树即可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00125" y="5988734"/>
            <a:ext cx="27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这是一个不严谨的证明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82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3</a:t>
            </a:r>
            <a:r>
              <a:rPr lang="en-US" altLang="zh-CN" dirty="0" smtClean="0"/>
              <a:t>  Codgic1446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819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给定一个无向图，求所有生成树中最大边与最小边差最小的生成树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简单的来说，就是从第一条边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开始枚举，用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以后的边生成最小生成树，因为最小生成树的操作，最后加入的边必定是最大的边，所以有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strike="sngStrike" dirty="0" smtClean="0"/>
                  <a:t>必须再加一点小小的优化才不会被卡常</a:t>
                </a:r>
                <a:r>
                  <a:rPr lang="en-US" altLang="zh-CN" strike="sngStrike" dirty="0" smtClean="0"/>
                  <a:t>QAQ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8193"/>
                <a:ext cx="10515600" cy="4351338"/>
              </a:xfrm>
              <a:blipFill>
                <a:blip r:embed="rId2"/>
                <a:stretch>
                  <a:fillRect l="-1043" t="-252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3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最小差值生成树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但是实际上，对于差值生成树，我们完全没有必要去研究一些卡常技巧（</a:t>
            </a:r>
            <a:r>
              <a:rPr lang="zh-CN" altLang="en-US" strike="sngStrike" dirty="0" smtClean="0"/>
              <a:t>刘奕江请当我什么都没说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连通</a:t>
            </a:r>
            <a:r>
              <a:rPr lang="zh-CN" altLang="en-US" dirty="0" smtClean="0"/>
              <a:t>块优化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问李爷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掉这道并且时间不高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3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4  Codgic1564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给定一个无向图，求该图的次小生成树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对于次小生成树，应该如何求解？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12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次小生成树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首先生成一颗最小生成树，依次去掉树上的每一条边，重新生成一棵树，其中最小的就是次小生成树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𝑛𝐸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显然，在这道题的数据范围下，会</a:t>
                </a:r>
                <a:r>
                  <a:rPr lang="en-US" altLang="zh-CN" dirty="0" smtClean="0"/>
                  <a:t>TLE</a:t>
                </a:r>
              </a:p>
              <a:p>
                <a:r>
                  <a:rPr lang="zh-CN" altLang="en-US" dirty="0" smtClean="0"/>
                  <a:t>所以，我们对于树上的任意两点之间，保留两点间最大的边的权值，枚举每一条树外的边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，替换掉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间的最大权值边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令最小生成树的总权值为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间</m:t>
                    </m:r>
                  </m:oMath>
                </a14:m>
                <a:r>
                  <a:rPr lang="zh-CN" altLang="en-US" dirty="0" smtClean="0"/>
                  <a:t>权值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间</m:t>
                    </m:r>
                  </m:oMath>
                </a14:m>
                <a:r>
                  <a:rPr lang="zh-CN" altLang="en-US" dirty="0" smtClean="0"/>
                  <a:t>的最大边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次小生成树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但是依旧存在时间复杂度问题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在处理两点间最长路的时间的复杂度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如何优化？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考虑用树上倍增</a:t>
                </a:r>
                <a:r>
                  <a:rPr lang="en-US" altLang="zh-CN" dirty="0" smtClean="0"/>
                  <a:t>LCA</a:t>
                </a:r>
                <a:r>
                  <a:rPr lang="zh-CN" altLang="en-US" dirty="0" smtClean="0"/>
                  <a:t>来求，时间复杂度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dirty="0" smtClean="0"/>
                  <a:t>本题需要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7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5 BZOJ1016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给定一个有向图，求生成的最小生成树的个数，答案模</a:t>
                </a:r>
                <a:r>
                  <a:rPr lang="en-US" altLang="zh-CN" dirty="0" smtClean="0"/>
                  <a:t>31011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规定权值相同的边不超过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条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3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6488" y="1770761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对于一个有向或</a:t>
                </a:r>
                <a:r>
                  <a:rPr lang="zh-CN" altLang="en-US" dirty="0"/>
                  <a:t>无</a:t>
                </a:r>
                <a:r>
                  <a:rPr lang="zh-CN" altLang="en-US" dirty="0" smtClean="0"/>
                  <a:t>向的图，求在图中一点到其他点的最短路径称为最短路，而求依旧使图联通的满足限制条件的边集称为生成树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在生成树中，由于大多数情况要求边的数量最小，一定有且仅有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条无向边使得整颗树联通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488" y="1770761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粗略一看，此题不可做，但是实际上看到了有限制条件：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相同权值的边不超过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条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可以得知，排序后，在相同边权所在的一段区间，能够联通的连通块数目是一定的，所以我们对于每一个区间，枚举能够有多少种不同的组合时间一定不超过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，最后乘法原理求解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91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6 POJ1639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给定一个无向图，求满足以下条件的生成树：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1</a:t>
                </a:r>
                <a:r>
                  <a:rPr lang="zh-CN" altLang="en-US" dirty="0"/>
                  <a:t>）权值和</a:t>
                </a:r>
                <a:r>
                  <a:rPr lang="zh-CN" altLang="en-US" dirty="0" smtClean="0"/>
                  <a:t>最小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2</a:t>
                </a:r>
                <a:r>
                  <a:rPr lang="zh-CN" altLang="en-US" dirty="0"/>
                  <a:t>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度数不能超过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最小限制</a:t>
            </a:r>
            <a:r>
              <a:rPr lang="en-US" altLang="zh-CN" dirty="0" smtClean="0"/>
              <a:t>K</a:t>
            </a:r>
            <a:r>
              <a:rPr lang="zh-CN" altLang="en-US" dirty="0" smtClean="0"/>
              <a:t>度生成树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根节点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首先我们将与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相连</m:t>
                    </m:r>
                  </m:oMath>
                </a14:m>
                <a:r>
                  <a:rPr lang="zh-CN" altLang="en-US" dirty="0" smtClean="0"/>
                  <a:t>的边全部去掉，建立起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最小生成树，如果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，那么一定不存在这样的生成树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那么我们可以推出一定存在一个唯一权值的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度生成树。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度最小生成树可以推出</a:t>
                </a:r>
                <a:r>
                  <a:rPr lang="en-US" altLang="zh-CN" dirty="0" smtClean="0"/>
                  <a:t>m+1</a:t>
                </a:r>
                <a:r>
                  <a:rPr lang="zh-CN" altLang="en-US" dirty="0" smtClean="0"/>
                  <a:t>度最小生成树，方法是，找到一条和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相关</m:t>
                    </m:r>
                  </m:oMath>
                </a14:m>
                <a:r>
                  <a:rPr lang="zh-CN" altLang="en-US" dirty="0" smtClean="0"/>
                  <a:t>的边，连上它，一定会出现一个环，去掉这个环上与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无关</m:t>
                    </m:r>
                  </m:oMath>
                </a14:m>
                <a:r>
                  <a:rPr lang="zh-CN" altLang="en-US" dirty="0" smtClean="0"/>
                  <a:t>的最大一条边，找到所有的当中最小的那个，即可更新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知道更新到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度时结束，求从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度到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度的最小值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2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对于一般的生成树问题，注重于考虑树上存在的性质，以及如何在限定的时间复杂度内进行树上操作（</a:t>
            </a:r>
            <a:r>
              <a:rPr lang="zh-CN" altLang="en-US" strike="sngStrike" dirty="0" smtClean="0"/>
              <a:t>李爷的话来说就是水题操作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对于特殊的生成树，可以考虑如何基于</a:t>
            </a:r>
            <a:r>
              <a:rPr lang="en-US" altLang="zh-CN" dirty="0" smtClean="0"/>
              <a:t>Kruskal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两种算法的默认特性来进行推导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3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 of the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 2728 Desert King </a:t>
            </a:r>
            <a:r>
              <a:rPr lang="zh-CN" altLang="en-US" dirty="0" smtClean="0"/>
              <a:t>最小比率生成树</a:t>
            </a:r>
            <a:endParaRPr lang="en-US" altLang="zh-CN" dirty="0" smtClean="0"/>
          </a:p>
          <a:p>
            <a:r>
              <a:rPr lang="en-US" altLang="zh-CN" dirty="0" smtClean="0"/>
              <a:t>BZOJ 2395 Time is money </a:t>
            </a:r>
            <a:r>
              <a:rPr lang="zh-CN" altLang="en-US" dirty="0" smtClean="0"/>
              <a:t>最小乘积生成树</a:t>
            </a:r>
            <a:endParaRPr lang="en-US" altLang="zh-CN" dirty="0" smtClean="0"/>
          </a:p>
          <a:p>
            <a:r>
              <a:rPr lang="en-US" altLang="zh-CN" dirty="0" smtClean="0"/>
              <a:t>BZOJ 1494 </a:t>
            </a:r>
            <a:r>
              <a:rPr lang="zh-CN" altLang="en-US" dirty="0" smtClean="0"/>
              <a:t>生成树计数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bzoj2467 </a:t>
            </a:r>
            <a:r>
              <a:rPr lang="zh-CN" altLang="en-US" dirty="0"/>
              <a:t>生成树 </a:t>
            </a:r>
            <a:r>
              <a:rPr lang="en-US" altLang="zh-CN" dirty="0"/>
              <a:t>Matrix-tree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感兴趣的大家可以下来自己研究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47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Dijkstra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开始，更新该节点可以到达的节点的路径最小值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v</a:t>
            </a:r>
            <a:r>
              <a:rPr lang="zh-CN" altLang="en-US" dirty="0" smtClean="0"/>
              <a:t>节点能够更新 将</a:t>
            </a:r>
            <a:r>
              <a:rPr lang="en-US" altLang="zh-CN" dirty="0" smtClean="0"/>
              <a:t>vis[v]</a:t>
            </a:r>
            <a:r>
              <a:rPr lang="zh-CN" altLang="en-US" dirty="0" smtClean="0"/>
              <a:t>标记为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，并且将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放入优先队列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从优先队列中取出</a:t>
            </a:r>
            <a:r>
              <a:rPr lang="en-US" altLang="zh-CN" dirty="0" smtClean="0"/>
              <a:t>s</a:t>
            </a:r>
            <a:r>
              <a:rPr lang="zh-CN" altLang="en-US" dirty="0" smtClean="0"/>
              <a:t>节点到达的距离最近的节点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更新该节点能够到达的节点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直到更新到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9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优先队列更新的最优性的证明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是从顶点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的最短</a:t>
                </a:r>
                <a:r>
                  <a:rPr lang="zh-CN" altLang="en-US" dirty="0" smtClean="0"/>
                  <a:t>路径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不是从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的最短距离，那么必定存在另一条从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的最短路径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的最短路径相矛盾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</a:t>
                </a:r>
                <a:r>
                  <a:rPr lang="zh-CN" altLang="en-US" dirty="0"/>
                  <a:t>该性质得证。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节点开始，对于每一个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可以到达的节点</a:t>
                </a:r>
                <a:r>
                  <a:rPr lang="en-US" altLang="zh-CN" dirty="0" smtClean="0"/>
                  <a:t>v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如果有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则将该节点加入队列，如果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节点在队列中 </a:t>
                </a:r>
                <a:r>
                  <a:rPr lang="en-US" altLang="zh-CN" dirty="0" smtClean="0"/>
                  <a:t>vis[v]=1;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取出队列首位节点，进行更新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直到所有节点都无法再被更新（队列为空）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时间复杂度比较及优越性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en-US" altLang="zh-CN" dirty="0" smtClean="0"/>
                  <a:t>Dijkstra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SPFA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 smtClean="0"/>
                  <a:t>  绝大多数题目中该复杂度成立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SPFA </a:t>
                </a:r>
                <a:r>
                  <a:rPr lang="zh-CN" altLang="en-US" dirty="0" smtClean="0"/>
                  <a:t>可以判断负环，当存在某一节点被加入队列超过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存在一个负环，使得该节点的最小值不断被更新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6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064639"/>
            <a:ext cx="10515600" cy="1600200"/>
          </a:xfrm>
        </p:spPr>
        <p:txBody>
          <a:bodyPr/>
          <a:lstStyle/>
          <a:p>
            <a:pPr algn="ctr"/>
            <a:r>
              <a:rPr lang="zh-CN" altLang="en-US" dirty="0" smtClean="0"/>
              <a:t>生成树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9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对于一个邻接矩阵，枚举每一个点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作为中转点，枚举点对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通过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代价小于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直接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代价，则更新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优点：可以在权值未更改的情况下求出多源最短路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Codevs2602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题目大意：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n (n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个点在平面坐标系上，给出这些点的坐标，询问某一点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到另一点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的最短路径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对于这道模板题，我们考虑对于每一个点，向其他的所有节点建一条有向边，在构建的新图中进行最短路即可。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或 </a:t>
                </a:r>
                <a:r>
                  <a:rPr lang="en-US" altLang="zh-CN" dirty="0" smtClean="0"/>
                  <a:t>Floyd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也可</m:t>
                    </m:r>
                  </m:oMath>
                </a14:m>
                <a:r>
                  <a:rPr lang="zh-CN" altLang="en-US" dirty="0" smtClean="0"/>
                  <a:t>求解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 Codevs1001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哈，舒适的路线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2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874567" cy="7445424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6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适宜的温度</a:t>
            </a:r>
            <a:endParaRPr lang="en-US" altLang="zh-CN" dirty="0" smtClean="0"/>
          </a:p>
          <a:p>
            <a:r>
              <a:rPr lang="zh-CN" altLang="en-US" dirty="0" smtClean="0"/>
              <a:t>充足的阳光</a:t>
            </a:r>
            <a:endParaRPr lang="en-US" altLang="zh-CN" dirty="0" smtClean="0"/>
          </a:p>
          <a:p>
            <a:r>
              <a:rPr lang="zh-CN" altLang="en-US" dirty="0" smtClean="0"/>
              <a:t>没有天敌的生物圈</a:t>
            </a:r>
            <a:endParaRPr lang="en-US" altLang="zh-CN" dirty="0" smtClean="0"/>
          </a:p>
          <a:p>
            <a:r>
              <a:rPr lang="zh-CN" altLang="en-US" dirty="0" smtClean="0"/>
              <a:t>以及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6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5536"/>
            <a:ext cx="5666387" cy="42724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只要我们</a:t>
            </a:r>
            <a:r>
              <a:rPr lang="zh-CN" altLang="en-US" strike="sngStrike" dirty="0" smtClean="0"/>
              <a:t>浇</a:t>
            </a:r>
            <a:r>
              <a:rPr lang="zh-CN" altLang="en-US" dirty="0" smtClean="0"/>
              <a:t>足够的水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那么我们一定能生成一棵如图的树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当然，这并不是我们要的树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才是我们要的树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2585544"/>
            <a:ext cx="5666387" cy="42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好了现在水够了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所以大家一起来造树（</a:t>
            </a:r>
            <a:r>
              <a:rPr lang="en-US" altLang="zh-CN" dirty="0" err="1" smtClean="0"/>
              <a:t>shui</a:t>
            </a:r>
            <a:r>
              <a:rPr lang="zh-CN" altLang="en-US" dirty="0" smtClean="0"/>
              <a:t>）吧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6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开始</a:t>
            </a:r>
            <a:r>
              <a:rPr lang="zh-CN" altLang="en-US" dirty="0" smtClean="0"/>
              <a:t>，寻找权值最小的一条边，加入图中，更新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的距离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节点能够更新 将</a:t>
            </a:r>
            <a:r>
              <a:rPr lang="en-US" altLang="zh-CN" dirty="0"/>
              <a:t>vis[v]</a:t>
            </a:r>
            <a:r>
              <a:rPr lang="zh-CN" altLang="en-US" dirty="0"/>
              <a:t>标记为</a:t>
            </a:r>
            <a:r>
              <a:rPr lang="en-US" altLang="zh-CN" dirty="0"/>
              <a:t>1</a:t>
            </a:r>
            <a:r>
              <a:rPr lang="zh-CN" altLang="en-US" dirty="0"/>
              <a:t>，并且将</a:t>
            </a:r>
            <a:r>
              <a:rPr lang="en-US" altLang="zh-CN" dirty="0"/>
              <a:t>v</a:t>
            </a:r>
            <a:r>
              <a:rPr lang="zh-CN" altLang="en-US" dirty="0"/>
              <a:t>放入优先队列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找到</a:t>
            </a:r>
            <a:r>
              <a:rPr lang="zh-CN" altLang="en-US" dirty="0"/>
              <a:t>未访问</a:t>
            </a:r>
            <a:r>
              <a:rPr lang="zh-CN" altLang="en-US" dirty="0" smtClean="0"/>
              <a:t>过的边权最小的点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将该节点标记为访问过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直到所有节点都访问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47872" y="843240"/>
            <a:ext cx="554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有可能有问题，因为这是我把</a:t>
            </a:r>
            <a:r>
              <a:rPr lang="en-US" altLang="zh-CN" dirty="0" smtClean="0"/>
              <a:t>Dijkstra</a:t>
            </a:r>
            <a:r>
              <a:rPr lang="zh-CN" altLang="en-US" dirty="0" smtClean="0"/>
              <a:t>复制过来的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7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Kruskal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将所有的边按照权值从小到大排序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从小到</a:t>
                </a:r>
                <a:r>
                  <a:rPr lang="zh-CN" altLang="en-US" dirty="0" smtClean="0"/>
                  <a:t>大枚举每一条边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u,v </a:t>
                </a:r>
                <a:r>
                  <a:rPr lang="zh-CN" altLang="en-US" dirty="0" smtClean="0"/>
                  <a:t>没有在同一个并查集中 将这条边加入边集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否则继续下一条边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直到加了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条边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8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1093</Words>
  <Application>Microsoft Office PowerPoint</Application>
  <PresentationFormat>宽屏</PresentationFormat>
  <Paragraphs>189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Office 主题</vt:lpstr>
      <vt:lpstr>最短路与生成树</vt:lpstr>
      <vt:lpstr>PowerPoint 演示文稿</vt:lpstr>
      <vt:lpstr>生成树</vt:lpstr>
      <vt:lpstr>如何生成树</vt:lpstr>
      <vt:lpstr>生成树</vt:lpstr>
      <vt:lpstr>只要我们浇足够的水</vt:lpstr>
      <vt:lpstr>好了现在水够了</vt:lpstr>
      <vt:lpstr>Prim 算法</vt:lpstr>
      <vt:lpstr>Kruskal 算法</vt:lpstr>
      <vt:lpstr>时间复杂度及优越性</vt:lpstr>
      <vt:lpstr>例题1  BZOJ1083</vt:lpstr>
      <vt:lpstr>例题2  Vijos1234</vt:lpstr>
      <vt:lpstr>最小生成森林的存在性证明</vt:lpstr>
      <vt:lpstr>例题3  Codgic1446</vt:lpstr>
      <vt:lpstr>最小差值生成树</vt:lpstr>
      <vt:lpstr>例题4  Codgic1564</vt:lpstr>
      <vt:lpstr>次小生成树</vt:lpstr>
      <vt:lpstr>次小生成树</vt:lpstr>
      <vt:lpstr>例题5 BZOJ1016</vt:lpstr>
      <vt:lpstr>最小生成树计数</vt:lpstr>
      <vt:lpstr>例题6 POJ1639</vt:lpstr>
      <vt:lpstr>最小限制K度生成树</vt:lpstr>
      <vt:lpstr>总结</vt:lpstr>
      <vt:lpstr>Rest of the question</vt:lpstr>
      <vt:lpstr>最短路</vt:lpstr>
      <vt:lpstr>Dijkstra 算法</vt:lpstr>
      <vt:lpstr>优先队列更新的最优性的证明</vt:lpstr>
      <vt:lpstr>SPFA 算法</vt:lpstr>
      <vt:lpstr>时间复杂度比较及优越性</vt:lpstr>
      <vt:lpstr>Floyd 算法</vt:lpstr>
      <vt:lpstr>例题1 Codevs2602 </vt:lpstr>
      <vt:lpstr>PowerPoint 演示文稿</vt:lpstr>
      <vt:lpstr>例题2 Codevs1001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最短路与生成树</dc:title>
  <dc:creator>Cenarius Liao</dc:creator>
  <cp:lastModifiedBy>Cenarius Liao</cp:lastModifiedBy>
  <cp:revision>85</cp:revision>
  <dcterms:created xsi:type="dcterms:W3CDTF">2015-05-05T08:02:14Z</dcterms:created>
  <dcterms:modified xsi:type="dcterms:W3CDTF">2017-09-08T14:01:11Z</dcterms:modified>
</cp:coreProperties>
</file>