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85" r:id="rId7"/>
    <p:sldId id="266" r:id="rId8"/>
    <p:sldId id="269" r:id="rId9"/>
    <p:sldId id="272" r:id="rId10"/>
    <p:sldId id="275" r:id="rId11"/>
    <p:sldId id="278" r:id="rId12"/>
    <p:sldId id="281" r:id="rId13"/>
    <p:sldId id="28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cv7xGmMIKDosUs5qBTmrv3r8p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826AAE-9DF9-4B8E-97DC-AE81B409C649}">
  <a:tblStyle styleId="{46826AAE-9DF9-4B8E-97DC-AE81B409C64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2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6cdb679b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g106cdb679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43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07" name="Google Shape;107;p5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1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5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16" name="Google Shape;116;p5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2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0" name="Google Shape;120;p52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5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3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53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8" name="Google Shape;128;p53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53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輔助字幕的內容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6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9" name="Google Shape;149;p5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0" name="Google Shape;150;p5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輔助字幕的圖片" type="picTx">
  <p:cSld name="PICTURE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7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57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5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5" name="Google Shape;165;p5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9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9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3" name="Google Shape;173;p5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5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3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92" name="Google Shape;92;p3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zh-TW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開發板與擴充版資訊</a:t>
            </a:r>
            <a:endParaRPr/>
          </a:p>
        </p:txBody>
      </p:sp>
      <p:pic>
        <p:nvPicPr>
          <p:cNvPr id="467" name="Google Shape;467;p2" descr="一張含有 文字, 電子用品, 電路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2892" t="16169" r="2413" b="19223"/>
          <a:stretch/>
        </p:blipFill>
        <p:spPr>
          <a:xfrm>
            <a:off x="4745941" y="1480711"/>
            <a:ext cx="6754967" cy="3896577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"/>
          <p:cNvSpPr txBox="1"/>
          <p:nvPr/>
        </p:nvSpPr>
        <p:spPr>
          <a:xfrm>
            <a:off x="5175111" y="1160019"/>
            <a:ext cx="32490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LCD1602A 液晶模組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4"/>
          <p:cNvSpPr/>
          <p:nvPr/>
        </p:nvSpPr>
        <p:spPr>
          <a:xfrm rot="-5400000">
            <a:off x="800223" y="1491369"/>
            <a:ext cx="3333600" cy="349920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4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zh-TW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例題七</a:t>
            </a:r>
            <a:endParaRPr/>
          </a:p>
        </p:txBody>
      </p:sp>
      <p:pic>
        <p:nvPicPr>
          <p:cNvPr id="620" name="Google Shape;620;p24" descr="一張含有 桌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12573" y="643466"/>
            <a:ext cx="6310200" cy="55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7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zh-TW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例題八</a:t>
            </a:r>
            <a:endParaRPr/>
          </a:p>
        </p:txBody>
      </p:sp>
      <p:pic>
        <p:nvPicPr>
          <p:cNvPr id="641" name="Google Shape;641;p27" descr="一張含有 桌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82275" y="643466"/>
            <a:ext cx="6570782" cy="556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6cdb679bb_0_0"/>
          <p:cNvSpPr/>
          <p:nvPr/>
        </p:nvSpPr>
        <p:spPr>
          <a:xfrm rot="-5400000">
            <a:off x="800223" y="1491369"/>
            <a:ext cx="3333600" cy="349920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106cdb679bb_0_0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zh-TW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例題</a:t>
            </a:r>
            <a:r>
              <a:rPr lang="zh-TW" sz="3600">
                <a:solidFill>
                  <a:srgbClr val="FFFFFF"/>
                </a:solidFill>
              </a:rPr>
              <a:t>九</a:t>
            </a:r>
            <a:endParaRPr/>
          </a:p>
        </p:txBody>
      </p:sp>
      <p:pic>
        <p:nvPicPr>
          <p:cNvPr id="662" name="Google Shape;662;g106cdb679b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150" y="693050"/>
            <a:ext cx="6931650" cy="59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"/>
          <p:cNvSpPr txBox="1">
            <a:spLocks noGrp="1"/>
          </p:cNvSpPr>
          <p:nvPr>
            <p:ph type="title"/>
          </p:nvPr>
        </p:nvSpPr>
        <p:spPr>
          <a:xfrm>
            <a:off x="1066800" y="410358"/>
            <a:ext cx="10058400" cy="97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zh-TW"/>
              <a:t>晶心開發版腳位對照表</a:t>
            </a:r>
            <a:endParaRPr/>
          </a:p>
        </p:txBody>
      </p:sp>
      <p:graphicFrame>
        <p:nvGraphicFramePr>
          <p:cNvPr id="475" name="Google Shape;475;p3"/>
          <p:cNvGraphicFramePr/>
          <p:nvPr/>
        </p:nvGraphicFramePr>
        <p:xfrm>
          <a:off x="838203" y="169068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{46826AAE-9DF9-4B8E-97DC-AE81B409C649}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Corvette-F1 R1.0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ACET Shield Board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腳位對應功能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輸出入腳位0 (IO0)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數位腳位0 (D0)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RXD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zh-TW" sz="1800" u="none" strike="noStrike" cap="none"/>
                        <a:t>輸出入腳位1 (IO1)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zh-TW" sz="1800" u="none" strike="noStrike" cap="none"/>
                        <a:t>數位腳位1 (D1)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TXD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輸出入腳位2 (IO2)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數位腳位2 (D2)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MC74HC595串列資料輸入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輸出入腳位3 (IO3)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數位腳位3 (D3)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蜂鳴器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輸出入腳位4 (IO4)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數位腳位4 (D4)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LCD 資料匯流排4 (DB4)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輸出入腳位5 (IO5)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數位腳位5 (D5)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zh-TW" sz="1800" u="none" strike="noStrike" cap="none"/>
                        <a:t>LCD 資料匯流排5 (DB5)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輸出入腳位6 (IO6)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數位腳位6 (D6)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zh-TW" sz="1800" u="none" strike="noStrike" cap="none"/>
                        <a:t>LCD 資料匯流排6 (DB6)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輸出入腳位7 (IO7)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數位腳位7 (D7)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zh-TW" sz="1800" u="none" strike="noStrike" cap="none"/>
                        <a:t>LCD 資料匯流排7 (DB7)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輸出入腳位8 (IO8)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數位腳位8 (D8)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LCD暫存器功能選擇 (RS)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輸出入腳位9 (IO9)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數位腳位9 (D9)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zh-TW" sz="1800" u="none" strike="noStrike" cap="none"/>
                        <a:t>LCD 致能 (E)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"/>
          <p:cNvSpPr txBox="1">
            <a:spLocks noGrp="1"/>
          </p:cNvSpPr>
          <p:nvPr>
            <p:ph type="title"/>
          </p:nvPr>
        </p:nvSpPr>
        <p:spPr>
          <a:xfrm>
            <a:off x="1066800" y="397549"/>
            <a:ext cx="10058400" cy="96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zh-TW"/>
              <a:t>晶心開發版腳位對照表</a:t>
            </a:r>
            <a:endParaRPr/>
          </a:p>
        </p:txBody>
      </p:sp>
      <p:graphicFrame>
        <p:nvGraphicFramePr>
          <p:cNvPr id="481" name="Google Shape;481;p4"/>
          <p:cNvGraphicFramePr/>
          <p:nvPr/>
        </p:nvGraphicFramePr>
        <p:xfrm>
          <a:off x="838203" y="1685741"/>
          <a:ext cx="10515600" cy="4401925"/>
        </p:xfrm>
        <a:graphic>
          <a:graphicData uri="http://schemas.openxmlformats.org/drawingml/2006/table">
            <a:tbl>
              <a:tblPr firstRow="1" bandRow="1">
                <a:noFill/>
                <a:tableStyleId>{46826AAE-9DF9-4B8E-97DC-AE81B409C649}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Corvette-F1 R1.0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ACET Shield Board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腳位對應功能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輸出入腳位10 (IO10)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數位腳位10 (D10)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4x4矩陣鍵盤第一列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zh-TW" sz="1800" u="none" strike="noStrike" cap="none"/>
                        <a:t>輸出入腳位11 (IO11)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zh-TW" sz="1800" u="none" strike="noStrike" cap="none"/>
                        <a:t>數位腳位11 (D11)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4x4矩陣鍵盤第二列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輸出入腳位12 (IO12)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數位腳位12 (D12)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4x4矩陣鍵盤第三列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輸出入腳位13 (IO13)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數位腳位13 (D13)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4x4矩陣鍵盤第四列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輸出入腳位14 (IO14)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數位腳位14 (D14)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MC74HC595資料位移控制腳位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輸出入腳位15 (IO15)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數位腳位15 (D15)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MC74HC595閂鎖器控制腳位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類比輸出入腳位0 (A0)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類比腳位0 (A0)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4x4矩陣鍵盤第一排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類比輸出入腳位1 (A1)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類比腳位1 (A1)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4x4矩陣鍵盤第二排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類比輸出入腳位2 (A2)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類比腳位2 (A2)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4x4矩陣鍵盤第三排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類比輸出入腳位3 (A3)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類比腳位3 (A3)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4x4矩陣鍵盤第四排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zh-TW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例題1 </a:t>
            </a:r>
            <a:endParaRPr/>
          </a:p>
        </p:txBody>
      </p:sp>
      <p:pic>
        <p:nvPicPr>
          <p:cNvPr id="488" name="Google Shape;488;p5" descr="一張含有 桌 的圖片&#10;&#10;自動產生的描述"/>
          <p:cNvPicPr preferRelativeResize="0"/>
          <p:nvPr/>
        </p:nvPicPr>
        <p:blipFill rotWithShape="1">
          <a:blip r:embed="rId3">
            <a:alphaModFix/>
          </a:blip>
          <a:srcRect l="7733" t="2828"/>
          <a:stretch/>
        </p:blipFill>
        <p:spPr>
          <a:xfrm>
            <a:off x="4777316" y="791839"/>
            <a:ext cx="6780700" cy="5271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zh-TW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例題</a:t>
            </a:r>
            <a:r>
              <a:rPr lang="en-US" altLang="zh-TW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zh-TW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C1F268-DE98-345B-F4D9-850C31A41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46" y="0"/>
            <a:ext cx="5417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9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zh-TW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例題</a:t>
            </a:r>
            <a:r>
              <a:rPr lang="zh-TW" sz="3600">
                <a:solidFill>
                  <a:srgbClr val="FFFFFF"/>
                </a:solidFill>
              </a:rPr>
              <a:t>三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2" descr="一張含有 桌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56301"/>
            <a:ext cx="6780700" cy="4543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5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5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zh-TW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例題四</a:t>
            </a:r>
            <a:endParaRPr/>
          </a:p>
        </p:txBody>
      </p:sp>
      <p:pic>
        <p:nvPicPr>
          <p:cNvPr id="552" name="Google Shape;552;p15" descr="一張含有 桌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77921" y="790466"/>
            <a:ext cx="6649200" cy="55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8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8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zh-TW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例題五</a:t>
            </a:r>
            <a:endParaRPr/>
          </a:p>
        </p:txBody>
      </p:sp>
      <p:pic>
        <p:nvPicPr>
          <p:cNvPr id="578" name="Google Shape;578;p18" descr="一張含有 桌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180" t="1862" r="27382" b="4691"/>
          <a:stretch/>
        </p:blipFill>
        <p:spPr>
          <a:xfrm>
            <a:off x="4777316" y="1164776"/>
            <a:ext cx="6780700" cy="52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1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1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zh-TW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例題六</a:t>
            </a:r>
            <a:endParaRPr/>
          </a:p>
        </p:txBody>
      </p:sp>
      <p:pic>
        <p:nvPicPr>
          <p:cNvPr id="599" name="Google Shape;599;p21" descr="一張含有 桌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62777" y="643466"/>
            <a:ext cx="6609777" cy="556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530</Words>
  <Application>Microsoft Office PowerPoint</Application>
  <PresentationFormat>寬螢幕</PresentationFormat>
  <Paragraphs>80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佈景主題</vt:lpstr>
      <vt:lpstr>回顧</vt:lpstr>
      <vt:lpstr>開發板與擴充版資訊</vt:lpstr>
      <vt:lpstr>晶心開發版腳位對照表</vt:lpstr>
      <vt:lpstr>晶心開發版腳位對照表</vt:lpstr>
      <vt:lpstr>例題1 </vt:lpstr>
      <vt:lpstr>例題2 </vt:lpstr>
      <vt:lpstr>例題三</vt:lpstr>
      <vt:lpstr>例題四</vt:lpstr>
      <vt:lpstr>例題五</vt:lpstr>
      <vt:lpstr>例題六</vt:lpstr>
      <vt:lpstr>例題七</vt:lpstr>
      <vt:lpstr>例題八</vt:lpstr>
      <vt:lpstr>例題九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開發板與擴充版資訊</dc:title>
  <dc:creator>魯志謙</dc:creator>
  <cp:lastModifiedBy>翔彬 施</cp:lastModifiedBy>
  <cp:revision>2</cp:revision>
  <dcterms:created xsi:type="dcterms:W3CDTF">2021-02-25T13:36:16Z</dcterms:created>
  <dcterms:modified xsi:type="dcterms:W3CDTF">2023-06-05T17:52:16Z</dcterms:modified>
</cp:coreProperties>
</file>