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59" r:id="rId8"/>
    <p:sldId id="260" r:id="rId9"/>
    <p:sldId id="261" r:id="rId10"/>
    <p:sldId id="262" r:id="rId11"/>
    <p:sldId id="263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0" autoAdjust="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F37E22-0F66-4A5B-90FB-725B67A342F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1A2F2B3-E161-4473-8037-BFDC04DFE257}">
      <dgm:prSet phldrT="[Текст]"/>
      <dgm:spPr/>
      <dgm:t>
        <a:bodyPr/>
        <a:lstStyle/>
        <a:p>
          <a:r>
            <a:rPr lang="ru-RU" dirty="0"/>
            <a:t>Аномалии</a:t>
          </a:r>
        </a:p>
      </dgm:t>
    </dgm:pt>
    <dgm:pt modelId="{ABB4B251-B4ED-4C8C-B514-6BB3D0F654CB}" type="parTrans" cxnId="{E9F796EF-997A-40F7-A4A3-A4203BA70113}">
      <dgm:prSet/>
      <dgm:spPr/>
      <dgm:t>
        <a:bodyPr/>
        <a:lstStyle/>
        <a:p>
          <a:endParaRPr lang="ru-RU"/>
        </a:p>
      </dgm:t>
    </dgm:pt>
    <dgm:pt modelId="{84F07C11-E99C-4086-8721-65148A5F6AD7}" type="sibTrans" cxnId="{E9F796EF-997A-40F7-A4A3-A4203BA70113}">
      <dgm:prSet/>
      <dgm:spPr/>
      <dgm:t>
        <a:bodyPr/>
        <a:lstStyle/>
        <a:p>
          <a:endParaRPr lang="ru-RU"/>
        </a:p>
      </dgm:t>
    </dgm:pt>
    <dgm:pt modelId="{47F5A1AA-F129-4777-A684-E0D120E08AB8}">
      <dgm:prSet phldrT="[Текст]"/>
      <dgm:spPr/>
      <dgm:t>
        <a:bodyPr/>
        <a:lstStyle/>
        <a:p>
          <a:r>
            <a:rPr lang="ru-RU" dirty="0"/>
            <a:t>Добавления</a:t>
          </a:r>
        </a:p>
      </dgm:t>
    </dgm:pt>
    <dgm:pt modelId="{FFD010AD-EC5E-4046-BB4D-BCD7CDE96FD9}" type="parTrans" cxnId="{5674735C-D7DF-476B-A284-FD9CF8E52442}">
      <dgm:prSet/>
      <dgm:spPr/>
      <dgm:t>
        <a:bodyPr/>
        <a:lstStyle/>
        <a:p>
          <a:endParaRPr lang="ru-RU"/>
        </a:p>
      </dgm:t>
    </dgm:pt>
    <dgm:pt modelId="{C5BF7320-F3FF-4EC8-95D0-5C0BA8F839DC}" type="sibTrans" cxnId="{5674735C-D7DF-476B-A284-FD9CF8E52442}">
      <dgm:prSet/>
      <dgm:spPr/>
      <dgm:t>
        <a:bodyPr/>
        <a:lstStyle/>
        <a:p>
          <a:endParaRPr lang="ru-RU"/>
        </a:p>
      </dgm:t>
    </dgm:pt>
    <dgm:pt modelId="{A4B79BBD-3D07-48E3-AE13-2D2426BFF152}">
      <dgm:prSet phldrT="[Текст]"/>
      <dgm:spPr/>
      <dgm:t>
        <a:bodyPr/>
        <a:lstStyle/>
        <a:p>
          <a:r>
            <a:rPr lang="ru-RU" dirty="0"/>
            <a:t>Удаления</a:t>
          </a:r>
        </a:p>
      </dgm:t>
    </dgm:pt>
    <dgm:pt modelId="{AA75C85A-7C81-42AB-8866-5CDD94510EDA}" type="parTrans" cxnId="{CD4B7387-36BF-4675-96F0-856DA6299F47}">
      <dgm:prSet/>
      <dgm:spPr/>
      <dgm:t>
        <a:bodyPr/>
        <a:lstStyle/>
        <a:p>
          <a:endParaRPr lang="ru-RU"/>
        </a:p>
      </dgm:t>
    </dgm:pt>
    <dgm:pt modelId="{A54F8E47-5CE5-4B4D-88D1-C4B7C39C63A9}" type="sibTrans" cxnId="{CD4B7387-36BF-4675-96F0-856DA6299F47}">
      <dgm:prSet/>
      <dgm:spPr/>
      <dgm:t>
        <a:bodyPr/>
        <a:lstStyle/>
        <a:p>
          <a:endParaRPr lang="ru-RU"/>
        </a:p>
      </dgm:t>
    </dgm:pt>
    <dgm:pt modelId="{ED1E5B68-DF8C-4FAE-A88A-89664C21EB7D}">
      <dgm:prSet/>
      <dgm:spPr/>
      <dgm:t>
        <a:bodyPr/>
        <a:lstStyle/>
        <a:p>
          <a:r>
            <a:rPr lang="ru-RU" dirty="0"/>
            <a:t>Модификации</a:t>
          </a:r>
        </a:p>
      </dgm:t>
    </dgm:pt>
    <dgm:pt modelId="{347F6420-BD65-4322-B946-25F3AD731F5A}" type="parTrans" cxnId="{B51D8744-B6E2-4A80-847F-F2668A8C348D}">
      <dgm:prSet/>
      <dgm:spPr/>
    </dgm:pt>
    <dgm:pt modelId="{E837073C-3E73-49E3-8B3E-B197BCA6A931}" type="sibTrans" cxnId="{B51D8744-B6E2-4A80-847F-F2668A8C348D}">
      <dgm:prSet/>
      <dgm:spPr/>
    </dgm:pt>
    <dgm:pt modelId="{14558082-0243-42C7-BAED-C4FDA0A2B20D}" type="pres">
      <dgm:prSet presAssocID="{01F37E22-0F66-4A5B-90FB-725B67A342F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B90627A-024B-4A01-B0DF-0B8CDE6CDC7C}" type="pres">
      <dgm:prSet presAssocID="{E1A2F2B3-E161-4473-8037-BFDC04DFE257}" presName="hierRoot1" presStyleCnt="0"/>
      <dgm:spPr/>
    </dgm:pt>
    <dgm:pt modelId="{301BB4E6-18DB-4B3E-BCDA-5BA2A47295B0}" type="pres">
      <dgm:prSet presAssocID="{E1A2F2B3-E161-4473-8037-BFDC04DFE257}" presName="composite" presStyleCnt="0"/>
      <dgm:spPr/>
    </dgm:pt>
    <dgm:pt modelId="{59863CC4-D41F-4FFE-A201-4871597A6854}" type="pres">
      <dgm:prSet presAssocID="{E1A2F2B3-E161-4473-8037-BFDC04DFE257}" presName="background" presStyleLbl="node0" presStyleIdx="0" presStyleCnt="1"/>
      <dgm:spPr/>
    </dgm:pt>
    <dgm:pt modelId="{B78377C5-23D3-4B32-851B-2F7E7C2B31C7}" type="pres">
      <dgm:prSet presAssocID="{E1A2F2B3-E161-4473-8037-BFDC04DFE257}" presName="text" presStyleLbl="fgAcc0" presStyleIdx="0" presStyleCnt="1">
        <dgm:presLayoutVars>
          <dgm:chPref val="3"/>
        </dgm:presLayoutVars>
      </dgm:prSet>
      <dgm:spPr/>
    </dgm:pt>
    <dgm:pt modelId="{1083D7A2-8EC5-4FC2-ABA1-D188F37E19D8}" type="pres">
      <dgm:prSet presAssocID="{E1A2F2B3-E161-4473-8037-BFDC04DFE257}" presName="hierChild2" presStyleCnt="0"/>
      <dgm:spPr/>
    </dgm:pt>
    <dgm:pt modelId="{08D78165-087A-4994-ACDE-93ABCFCB599D}" type="pres">
      <dgm:prSet presAssocID="{FFD010AD-EC5E-4046-BB4D-BCD7CDE96FD9}" presName="Name10" presStyleLbl="parChTrans1D2" presStyleIdx="0" presStyleCnt="3"/>
      <dgm:spPr/>
    </dgm:pt>
    <dgm:pt modelId="{F2F35B96-1CE9-482A-8AB8-BA4E2E9D6C9C}" type="pres">
      <dgm:prSet presAssocID="{47F5A1AA-F129-4777-A684-E0D120E08AB8}" presName="hierRoot2" presStyleCnt="0"/>
      <dgm:spPr/>
    </dgm:pt>
    <dgm:pt modelId="{4F3FD18D-3430-4F19-8F75-02FC11C5FAB6}" type="pres">
      <dgm:prSet presAssocID="{47F5A1AA-F129-4777-A684-E0D120E08AB8}" presName="composite2" presStyleCnt="0"/>
      <dgm:spPr/>
    </dgm:pt>
    <dgm:pt modelId="{532A6D3F-8548-4E36-8605-B9E29100C67E}" type="pres">
      <dgm:prSet presAssocID="{47F5A1AA-F129-4777-A684-E0D120E08AB8}" presName="background2" presStyleLbl="node2" presStyleIdx="0" presStyleCnt="3"/>
      <dgm:spPr/>
    </dgm:pt>
    <dgm:pt modelId="{18132247-6BCA-47BF-B768-EF4092D2623E}" type="pres">
      <dgm:prSet presAssocID="{47F5A1AA-F129-4777-A684-E0D120E08AB8}" presName="text2" presStyleLbl="fgAcc2" presStyleIdx="0" presStyleCnt="3">
        <dgm:presLayoutVars>
          <dgm:chPref val="3"/>
        </dgm:presLayoutVars>
      </dgm:prSet>
      <dgm:spPr/>
    </dgm:pt>
    <dgm:pt modelId="{ECF0FAD8-91D6-49E7-8175-B96106C7B238}" type="pres">
      <dgm:prSet presAssocID="{47F5A1AA-F129-4777-A684-E0D120E08AB8}" presName="hierChild3" presStyleCnt="0"/>
      <dgm:spPr/>
    </dgm:pt>
    <dgm:pt modelId="{AB3B224D-987D-47DF-8A3C-44AA062E2AE8}" type="pres">
      <dgm:prSet presAssocID="{AA75C85A-7C81-42AB-8866-5CDD94510EDA}" presName="Name10" presStyleLbl="parChTrans1D2" presStyleIdx="1" presStyleCnt="3"/>
      <dgm:spPr/>
    </dgm:pt>
    <dgm:pt modelId="{83375444-6CF7-4144-888E-F9283826E0B3}" type="pres">
      <dgm:prSet presAssocID="{A4B79BBD-3D07-48E3-AE13-2D2426BFF152}" presName="hierRoot2" presStyleCnt="0"/>
      <dgm:spPr/>
    </dgm:pt>
    <dgm:pt modelId="{33980973-BE4A-4B1D-B33D-A8DF44EE4F4D}" type="pres">
      <dgm:prSet presAssocID="{A4B79BBD-3D07-48E3-AE13-2D2426BFF152}" presName="composite2" presStyleCnt="0"/>
      <dgm:spPr/>
    </dgm:pt>
    <dgm:pt modelId="{0F4B0B1F-3571-4F58-8ACE-8ACCC9EF24B0}" type="pres">
      <dgm:prSet presAssocID="{A4B79BBD-3D07-48E3-AE13-2D2426BFF152}" presName="background2" presStyleLbl="node2" presStyleIdx="1" presStyleCnt="3"/>
      <dgm:spPr/>
    </dgm:pt>
    <dgm:pt modelId="{D26079F5-78E1-47E2-BAC9-F1E01D21CCFF}" type="pres">
      <dgm:prSet presAssocID="{A4B79BBD-3D07-48E3-AE13-2D2426BFF152}" presName="text2" presStyleLbl="fgAcc2" presStyleIdx="1" presStyleCnt="3">
        <dgm:presLayoutVars>
          <dgm:chPref val="3"/>
        </dgm:presLayoutVars>
      </dgm:prSet>
      <dgm:spPr/>
    </dgm:pt>
    <dgm:pt modelId="{B901311F-1262-4653-BBE7-3DAAB316B81E}" type="pres">
      <dgm:prSet presAssocID="{A4B79BBD-3D07-48E3-AE13-2D2426BFF152}" presName="hierChild3" presStyleCnt="0"/>
      <dgm:spPr/>
    </dgm:pt>
    <dgm:pt modelId="{9931A9DC-A000-4ECD-B0EF-8E42773D2763}" type="pres">
      <dgm:prSet presAssocID="{347F6420-BD65-4322-B946-25F3AD731F5A}" presName="Name10" presStyleLbl="parChTrans1D2" presStyleIdx="2" presStyleCnt="3"/>
      <dgm:spPr/>
    </dgm:pt>
    <dgm:pt modelId="{99C3184A-19C6-4CB4-9F58-F5526CD8FC64}" type="pres">
      <dgm:prSet presAssocID="{ED1E5B68-DF8C-4FAE-A88A-89664C21EB7D}" presName="hierRoot2" presStyleCnt="0"/>
      <dgm:spPr/>
    </dgm:pt>
    <dgm:pt modelId="{978021A3-BF3A-419D-BA75-898F039DDE4A}" type="pres">
      <dgm:prSet presAssocID="{ED1E5B68-DF8C-4FAE-A88A-89664C21EB7D}" presName="composite2" presStyleCnt="0"/>
      <dgm:spPr/>
    </dgm:pt>
    <dgm:pt modelId="{691404D7-0888-4907-9D6B-5CC7E52CFC09}" type="pres">
      <dgm:prSet presAssocID="{ED1E5B68-DF8C-4FAE-A88A-89664C21EB7D}" presName="background2" presStyleLbl="node2" presStyleIdx="2" presStyleCnt="3"/>
      <dgm:spPr/>
    </dgm:pt>
    <dgm:pt modelId="{0DAA2BF0-1DCD-4176-B6CD-62EFE3A8F98A}" type="pres">
      <dgm:prSet presAssocID="{ED1E5B68-DF8C-4FAE-A88A-89664C21EB7D}" presName="text2" presStyleLbl="fgAcc2" presStyleIdx="2" presStyleCnt="3">
        <dgm:presLayoutVars>
          <dgm:chPref val="3"/>
        </dgm:presLayoutVars>
      </dgm:prSet>
      <dgm:spPr/>
    </dgm:pt>
    <dgm:pt modelId="{EC462698-8834-4E9F-B3A2-72553BB4E46B}" type="pres">
      <dgm:prSet presAssocID="{ED1E5B68-DF8C-4FAE-A88A-89664C21EB7D}" presName="hierChild3" presStyleCnt="0"/>
      <dgm:spPr/>
    </dgm:pt>
  </dgm:ptLst>
  <dgm:cxnLst>
    <dgm:cxn modelId="{76458C0E-5AE9-4001-BB2A-1BE6C4334D16}" type="presOf" srcId="{01F37E22-0F66-4A5B-90FB-725B67A342FB}" destId="{14558082-0243-42C7-BAED-C4FDA0A2B20D}" srcOrd="0" destOrd="0" presId="urn:microsoft.com/office/officeart/2005/8/layout/hierarchy1"/>
    <dgm:cxn modelId="{CEAE6B3D-E3D6-4D94-90B0-C412D3A96FCC}" type="presOf" srcId="{A4B79BBD-3D07-48E3-AE13-2D2426BFF152}" destId="{D26079F5-78E1-47E2-BAC9-F1E01D21CCFF}" srcOrd="0" destOrd="0" presId="urn:microsoft.com/office/officeart/2005/8/layout/hierarchy1"/>
    <dgm:cxn modelId="{5674735C-D7DF-476B-A284-FD9CF8E52442}" srcId="{E1A2F2B3-E161-4473-8037-BFDC04DFE257}" destId="{47F5A1AA-F129-4777-A684-E0D120E08AB8}" srcOrd="0" destOrd="0" parTransId="{FFD010AD-EC5E-4046-BB4D-BCD7CDE96FD9}" sibTransId="{C5BF7320-F3FF-4EC8-95D0-5C0BA8F839DC}"/>
    <dgm:cxn modelId="{B51D8744-B6E2-4A80-847F-F2668A8C348D}" srcId="{E1A2F2B3-E161-4473-8037-BFDC04DFE257}" destId="{ED1E5B68-DF8C-4FAE-A88A-89664C21EB7D}" srcOrd="2" destOrd="0" parTransId="{347F6420-BD65-4322-B946-25F3AD731F5A}" sibTransId="{E837073C-3E73-49E3-8B3E-B197BCA6A931}"/>
    <dgm:cxn modelId="{8D51AB6A-29B0-4FFD-B95C-910544DB602E}" type="presOf" srcId="{E1A2F2B3-E161-4473-8037-BFDC04DFE257}" destId="{B78377C5-23D3-4B32-851B-2F7E7C2B31C7}" srcOrd="0" destOrd="0" presId="urn:microsoft.com/office/officeart/2005/8/layout/hierarchy1"/>
    <dgm:cxn modelId="{E7977B75-9E1D-4FDA-A63B-51E5C8D25591}" type="presOf" srcId="{347F6420-BD65-4322-B946-25F3AD731F5A}" destId="{9931A9DC-A000-4ECD-B0EF-8E42773D2763}" srcOrd="0" destOrd="0" presId="urn:microsoft.com/office/officeart/2005/8/layout/hierarchy1"/>
    <dgm:cxn modelId="{F5BF4D80-433E-45B8-8FD8-F8AC0C3C3BF6}" type="presOf" srcId="{AA75C85A-7C81-42AB-8866-5CDD94510EDA}" destId="{AB3B224D-987D-47DF-8A3C-44AA062E2AE8}" srcOrd="0" destOrd="0" presId="urn:microsoft.com/office/officeart/2005/8/layout/hierarchy1"/>
    <dgm:cxn modelId="{CD4B7387-36BF-4675-96F0-856DA6299F47}" srcId="{E1A2F2B3-E161-4473-8037-BFDC04DFE257}" destId="{A4B79BBD-3D07-48E3-AE13-2D2426BFF152}" srcOrd="1" destOrd="0" parTransId="{AA75C85A-7C81-42AB-8866-5CDD94510EDA}" sibTransId="{A54F8E47-5CE5-4B4D-88D1-C4B7C39C63A9}"/>
    <dgm:cxn modelId="{98FB8D88-AEB6-4DB5-B482-E4EBC58E2C98}" type="presOf" srcId="{FFD010AD-EC5E-4046-BB4D-BCD7CDE96FD9}" destId="{08D78165-087A-4994-ACDE-93ABCFCB599D}" srcOrd="0" destOrd="0" presId="urn:microsoft.com/office/officeart/2005/8/layout/hierarchy1"/>
    <dgm:cxn modelId="{89176FD6-8CB4-4D6D-94EC-40F530B9D945}" type="presOf" srcId="{ED1E5B68-DF8C-4FAE-A88A-89664C21EB7D}" destId="{0DAA2BF0-1DCD-4176-B6CD-62EFE3A8F98A}" srcOrd="0" destOrd="0" presId="urn:microsoft.com/office/officeart/2005/8/layout/hierarchy1"/>
    <dgm:cxn modelId="{E9F796EF-997A-40F7-A4A3-A4203BA70113}" srcId="{01F37E22-0F66-4A5B-90FB-725B67A342FB}" destId="{E1A2F2B3-E161-4473-8037-BFDC04DFE257}" srcOrd="0" destOrd="0" parTransId="{ABB4B251-B4ED-4C8C-B514-6BB3D0F654CB}" sibTransId="{84F07C11-E99C-4086-8721-65148A5F6AD7}"/>
    <dgm:cxn modelId="{6A7EB2EF-BFD0-480F-B114-C99F118553CD}" type="presOf" srcId="{47F5A1AA-F129-4777-A684-E0D120E08AB8}" destId="{18132247-6BCA-47BF-B768-EF4092D2623E}" srcOrd="0" destOrd="0" presId="urn:microsoft.com/office/officeart/2005/8/layout/hierarchy1"/>
    <dgm:cxn modelId="{768019D1-FEE9-4D8D-A132-1BB8B45C7264}" type="presParOf" srcId="{14558082-0243-42C7-BAED-C4FDA0A2B20D}" destId="{EB90627A-024B-4A01-B0DF-0B8CDE6CDC7C}" srcOrd="0" destOrd="0" presId="urn:microsoft.com/office/officeart/2005/8/layout/hierarchy1"/>
    <dgm:cxn modelId="{15D0DAB6-F2A3-4AF2-B1D8-FE534C9E9754}" type="presParOf" srcId="{EB90627A-024B-4A01-B0DF-0B8CDE6CDC7C}" destId="{301BB4E6-18DB-4B3E-BCDA-5BA2A47295B0}" srcOrd="0" destOrd="0" presId="urn:microsoft.com/office/officeart/2005/8/layout/hierarchy1"/>
    <dgm:cxn modelId="{3698C2A5-8E79-4630-B79A-CCE676A6E3D1}" type="presParOf" srcId="{301BB4E6-18DB-4B3E-BCDA-5BA2A47295B0}" destId="{59863CC4-D41F-4FFE-A201-4871597A6854}" srcOrd="0" destOrd="0" presId="urn:microsoft.com/office/officeart/2005/8/layout/hierarchy1"/>
    <dgm:cxn modelId="{DD9DDA32-265A-4B51-8005-95E208B1066B}" type="presParOf" srcId="{301BB4E6-18DB-4B3E-BCDA-5BA2A47295B0}" destId="{B78377C5-23D3-4B32-851B-2F7E7C2B31C7}" srcOrd="1" destOrd="0" presId="urn:microsoft.com/office/officeart/2005/8/layout/hierarchy1"/>
    <dgm:cxn modelId="{58BAB7E3-8944-4CA7-BCFC-3D4DEBFA786C}" type="presParOf" srcId="{EB90627A-024B-4A01-B0DF-0B8CDE6CDC7C}" destId="{1083D7A2-8EC5-4FC2-ABA1-D188F37E19D8}" srcOrd="1" destOrd="0" presId="urn:microsoft.com/office/officeart/2005/8/layout/hierarchy1"/>
    <dgm:cxn modelId="{1FCC2F59-22E2-41A8-A165-1193A4A0C392}" type="presParOf" srcId="{1083D7A2-8EC5-4FC2-ABA1-D188F37E19D8}" destId="{08D78165-087A-4994-ACDE-93ABCFCB599D}" srcOrd="0" destOrd="0" presId="urn:microsoft.com/office/officeart/2005/8/layout/hierarchy1"/>
    <dgm:cxn modelId="{A2F7D1A6-5776-499B-B9EE-B530DF6DACE8}" type="presParOf" srcId="{1083D7A2-8EC5-4FC2-ABA1-D188F37E19D8}" destId="{F2F35B96-1CE9-482A-8AB8-BA4E2E9D6C9C}" srcOrd="1" destOrd="0" presId="urn:microsoft.com/office/officeart/2005/8/layout/hierarchy1"/>
    <dgm:cxn modelId="{362AF197-D499-420B-A308-537AF1955236}" type="presParOf" srcId="{F2F35B96-1CE9-482A-8AB8-BA4E2E9D6C9C}" destId="{4F3FD18D-3430-4F19-8F75-02FC11C5FAB6}" srcOrd="0" destOrd="0" presId="urn:microsoft.com/office/officeart/2005/8/layout/hierarchy1"/>
    <dgm:cxn modelId="{1C01EFAC-76C5-44B9-8768-C5BFABCF867E}" type="presParOf" srcId="{4F3FD18D-3430-4F19-8F75-02FC11C5FAB6}" destId="{532A6D3F-8548-4E36-8605-B9E29100C67E}" srcOrd="0" destOrd="0" presId="urn:microsoft.com/office/officeart/2005/8/layout/hierarchy1"/>
    <dgm:cxn modelId="{017D88CA-9C7D-4EA3-BAF1-CBA77A56F184}" type="presParOf" srcId="{4F3FD18D-3430-4F19-8F75-02FC11C5FAB6}" destId="{18132247-6BCA-47BF-B768-EF4092D2623E}" srcOrd="1" destOrd="0" presId="urn:microsoft.com/office/officeart/2005/8/layout/hierarchy1"/>
    <dgm:cxn modelId="{F0DADA6F-C53D-415A-9D2D-72908AD6ADD3}" type="presParOf" srcId="{F2F35B96-1CE9-482A-8AB8-BA4E2E9D6C9C}" destId="{ECF0FAD8-91D6-49E7-8175-B96106C7B238}" srcOrd="1" destOrd="0" presId="urn:microsoft.com/office/officeart/2005/8/layout/hierarchy1"/>
    <dgm:cxn modelId="{20F9A741-B250-42F9-8F87-7562F8C2E5C9}" type="presParOf" srcId="{1083D7A2-8EC5-4FC2-ABA1-D188F37E19D8}" destId="{AB3B224D-987D-47DF-8A3C-44AA062E2AE8}" srcOrd="2" destOrd="0" presId="urn:microsoft.com/office/officeart/2005/8/layout/hierarchy1"/>
    <dgm:cxn modelId="{5064887A-9D48-4171-BBCF-8FB8614FAD5C}" type="presParOf" srcId="{1083D7A2-8EC5-4FC2-ABA1-D188F37E19D8}" destId="{83375444-6CF7-4144-888E-F9283826E0B3}" srcOrd="3" destOrd="0" presId="urn:microsoft.com/office/officeart/2005/8/layout/hierarchy1"/>
    <dgm:cxn modelId="{C8E128AB-9CB9-449A-B6E6-86FA24765F51}" type="presParOf" srcId="{83375444-6CF7-4144-888E-F9283826E0B3}" destId="{33980973-BE4A-4B1D-B33D-A8DF44EE4F4D}" srcOrd="0" destOrd="0" presId="urn:microsoft.com/office/officeart/2005/8/layout/hierarchy1"/>
    <dgm:cxn modelId="{177DE8CB-9EEE-4076-BAB5-F69C28A527E3}" type="presParOf" srcId="{33980973-BE4A-4B1D-B33D-A8DF44EE4F4D}" destId="{0F4B0B1F-3571-4F58-8ACE-8ACCC9EF24B0}" srcOrd="0" destOrd="0" presId="urn:microsoft.com/office/officeart/2005/8/layout/hierarchy1"/>
    <dgm:cxn modelId="{AF276040-9504-44AB-89D6-AE56CB8693B9}" type="presParOf" srcId="{33980973-BE4A-4B1D-B33D-A8DF44EE4F4D}" destId="{D26079F5-78E1-47E2-BAC9-F1E01D21CCFF}" srcOrd="1" destOrd="0" presId="urn:microsoft.com/office/officeart/2005/8/layout/hierarchy1"/>
    <dgm:cxn modelId="{E99E3525-5920-42B8-BD4D-A4D2C6F20358}" type="presParOf" srcId="{83375444-6CF7-4144-888E-F9283826E0B3}" destId="{B901311F-1262-4653-BBE7-3DAAB316B81E}" srcOrd="1" destOrd="0" presId="urn:microsoft.com/office/officeart/2005/8/layout/hierarchy1"/>
    <dgm:cxn modelId="{5BA5A830-E7A7-40B4-9ADD-76193128A5FD}" type="presParOf" srcId="{1083D7A2-8EC5-4FC2-ABA1-D188F37E19D8}" destId="{9931A9DC-A000-4ECD-B0EF-8E42773D2763}" srcOrd="4" destOrd="0" presId="urn:microsoft.com/office/officeart/2005/8/layout/hierarchy1"/>
    <dgm:cxn modelId="{A9FDC3D4-132C-45D3-A306-B274036B35C1}" type="presParOf" srcId="{1083D7A2-8EC5-4FC2-ABA1-D188F37E19D8}" destId="{99C3184A-19C6-4CB4-9F58-F5526CD8FC64}" srcOrd="5" destOrd="0" presId="urn:microsoft.com/office/officeart/2005/8/layout/hierarchy1"/>
    <dgm:cxn modelId="{361AFA67-081B-4B62-8C12-D447DA3EE643}" type="presParOf" srcId="{99C3184A-19C6-4CB4-9F58-F5526CD8FC64}" destId="{978021A3-BF3A-419D-BA75-898F039DDE4A}" srcOrd="0" destOrd="0" presId="urn:microsoft.com/office/officeart/2005/8/layout/hierarchy1"/>
    <dgm:cxn modelId="{093BAB44-D2ED-442C-BA99-1A011BAAC5CF}" type="presParOf" srcId="{978021A3-BF3A-419D-BA75-898F039DDE4A}" destId="{691404D7-0888-4907-9D6B-5CC7E52CFC09}" srcOrd="0" destOrd="0" presId="urn:microsoft.com/office/officeart/2005/8/layout/hierarchy1"/>
    <dgm:cxn modelId="{91E3AC8B-55FA-4011-B588-8BA40D275277}" type="presParOf" srcId="{978021A3-BF3A-419D-BA75-898F039DDE4A}" destId="{0DAA2BF0-1DCD-4176-B6CD-62EFE3A8F98A}" srcOrd="1" destOrd="0" presId="urn:microsoft.com/office/officeart/2005/8/layout/hierarchy1"/>
    <dgm:cxn modelId="{1C004E2B-4041-42CF-BBF5-43E61F01533F}" type="presParOf" srcId="{99C3184A-19C6-4CB4-9F58-F5526CD8FC64}" destId="{EC462698-8834-4E9F-B3A2-72553BB4E46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1A9DC-A000-4ECD-B0EF-8E42773D2763}">
      <dsp:nvSpPr>
        <dsp:cNvPr id="0" name=""/>
        <dsp:cNvSpPr/>
      </dsp:nvSpPr>
      <dsp:spPr>
        <a:xfrm>
          <a:off x="3986212" y="1804245"/>
          <a:ext cx="2828925" cy="67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735"/>
              </a:lnTo>
              <a:lnTo>
                <a:pt x="2828925" y="458735"/>
              </a:lnTo>
              <a:lnTo>
                <a:pt x="2828925" y="673155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B224D-987D-47DF-8A3C-44AA062E2AE8}">
      <dsp:nvSpPr>
        <dsp:cNvPr id="0" name=""/>
        <dsp:cNvSpPr/>
      </dsp:nvSpPr>
      <dsp:spPr>
        <a:xfrm>
          <a:off x="3940492" y="1804245"/>
          <a:ext cx="91440" cy="673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155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78165-087A-4994-ACDE-93ABCFCB599D}">
      <dsp:nvSpPr>
        <dsp:cNvPr id="0" name=""/>
        <dsp:cNvSpPr/>
      </dsp:nvSpPr>
      <dsp:spPr>
        <a:xfrm>
          <a:off x="1157287" y="1804245"/>
          <a:ext cx="2828925" cy="673155"/>
        </a:xfrm>
        <a:custGeom>
          <a:avLst/>
          <a:gdLst/>
          <a:ahLst/>
          <a:cxnLst/>
          <a:rect l="0" t="0" r="0" b="0"/>
          <a:pathLst>
            <a:path>
              <a:moveTo>
                <a:pt x="2828925" y="0"/>
              </a:moveTo>
              <a:lnTo>
                <a:pt x="2828925" y="458735"/>
              </a:lnTo>
              <a:lnTo>
                <a:pt x="0" y="458735"/>
              </a:lnTo>
              <a:lnTo>
                <a:pt x="0" y="673155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63CC4-D41F-4FFE-A201-4871597A6854}">
      <dsp:nvSpPr>
        <dsp:cNvPr id="0" name=""/>
        <dsp:cNvSpPr/>
      </dsp:nvSpPr>
      <dsp:spPr>
        <a:xfrm>
          <a:off x="2828924" y="334490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377C5-23D3-4B32-851B-2F7E7C2B31C7}">
      <dsp:nvSpPr>
        <dsp:cNvPr id="0" name=""/>
        <dsp:cNvSpPr/>
      </dsp:nvSpPr>
      <dsp:spPr>
        <a:xfrm>
          <a:off x="3086099" y="578806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Аномалии</a:t>
          </a:r>
        </a:p>
      </dsp:txBody>
      <dsp:txXfrm>
        <a:off x="3129147" y="621854"/>
        <a:ext cx="2228479" cy="1383659"/>
      </dsp:txXfrm>
    </dsp:sp>
    <dsp:sp modelId="{532A6D3F-8548-4E36-8605-B9E29100C67E}">
      <dsp:nvSpPr>
        <dsp:cNvPr id="0" name=""/>
        <dsp:cNvSpPr/>
      </dsp:nvSpPr>
      <dsp:spPr>
        <a:xfrm>
          <a:off x="0" y="2477401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32247-6BCA-47BF-B768-EF4092D2623E}">
      <dsp:nvSpPr>
        <dsp:cNvPr id="0" name=""/>
        <dsp:cNvSpPr/>
      </dsp:nvSpPr>
      <dsp:spPr>
        <a:xfrm>
          <a:off x="25717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Добавления</a:t>
          </a:r>
        </a:p>
      </dsp:txBody>
      <dsp:txXfrm>
        <a:off x="300222" y="2764765"/>
        <a:ext cx="2228479" cy="1383659"/>
      </dsp:txXfrm>
    </dsp:sp>
    <dsp:sp modelId="{0F4B0B1F-3571-4F58-8ACE-8ACCC9EF24B0}">
      <dsp:nvSpPr>
        <dsp:cNvPr id="0" name=""/>
        <dsp:cNvSpPr/>
      </dsp:nvSpPr>
      <dsp:spPr>
        <a:xfrm>
          <a:off x="2828924" y="2477401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079F5-78E1-47E2-BAC9-F1E01D21CCFF}">
      <dsp:nvSpPr>
        <dsp:cNvPr id="0" name=""/>
        <dsp:cNvSpPr/>
      </dsp:nvSpPr>
      <dsp:spPr>
        <a:xfrm>
          <a:off x="3086099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Удаления</a:t>
          </a:r>
        </a:p>
      </dsp:txBody>
      <dsp:txXfrm>
        <a:off x="3129147" y="2764765"/>
        <a:ext cx="2228479" cy="1383659"/>
      </dsp:txXfrm>
    </dsp:sp>
    <dsp:sp modelId="{691404D7-0888-4907-9D6B-5CC7E52CFC09}">
      <dsp:nvSpPr>
        <dsp:cNvPr id="0" name=""/>
        <dsp:cNvSpPr/>
      </dsp:nvSpPr>
      <dsp:spPr>
        <a:xfrm>
          <a:off x="5657850" y="2477401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A2BF0-1DCD-4176-B6CD-62EFE3A8F98A}">
      <dsp:nvSpPr>
        <dsp:cNvPr id="0" name=""/>
        <dsp:cNvSpPr/>
      </dsp:nvSpPr>
      <dsp:spPr>
        <a:xfrm>
          <a:off x="591502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Модификации</a:t>
          </a:r>
        </a:p>
      </dsp:txBody>
      <dsp:txXfrm>
        <a:off x="5958072" y="2764765"/>
        <a:ext cx="2228479" cy="1383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E5C5-8E38-46FE-B1D5-5E063689AD87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135910-4D47-426A-8D92-34A11E0007E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E5C5-8E38-46FE-B1D5-5E063689AD87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5910-4D47-426A-8D92-34A11E0007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E5C5-8E38-46FE-B1D5-5E063689AD87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5910-4D47-426A-8D92-34A11E0007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E5C5-8E38-46FE-B1D5-5E063689AD87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5910-4D47-426A-8D92-34A11E0007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E5C5-8E38-46FE-B1D5-5E063689AD87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5910-4D47-426A-8D92-34A11E0007E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E5C5-8E38-46FE-B1D5-5E063689AD87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5910-4D47-426A-8D92-34A11E0007E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E5C5-8E38-46FE-B1D5-5E063689AD87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5910-4D47-426A-8D92-34A11E0007E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E5C5-8E38-46FE-B1D5-5E063689AD87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5910-4D47-426A-8D92-34A11E0007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E5C5-8E38-46FE-B1D5-5E063689AD87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5910-4D47-426A-8D92-34A11E0007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E5C5-8E38-46FE-B1D5-5E063689AD87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5910-4D47-426A-8D92-34A11E0007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E5C5-8E38-46FE-B1D5-5E063689AD87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5910-4D47-426A-8D92-34A11E0007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383E5C5-8E38-46FE-B1D5-5E063689AD87}" type="datetimeFigureOut">
              <a:rPr lang="ru-RU" smtClean="0"/>
              <a:t>21.11.2017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3135910-4D47-426A-8D92-34A11E0007E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Нормализация отношений базы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8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нормальная форма (1НФ)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Отношение находится в первой нормальной форме, если все его поля имеют простые (атомарные) значения, являются неделимыми. </a:t>
            </a:r>
          </a:p>
          <a:p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852936"/>
            <a:ext cx="4111905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119" y="4581128"/>
            <a:ext cx="5038019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68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Вторая нормальная форма (2НФ)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Отношение находится во 2НФ, если оно находится в 1НФ и все его </a:t>
            </a:r>
            <a:r>
              <a:rPr lang="ru-RU" dirty="0" err="1"/>
              <a:t>неключевые</a:t>
            </a:r>
            <a:r>
              <a:rPr lang="ru-RU" dirty="0"/>
              <a:t> поля функционально полно зависят от первичного ключа.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84984"/>
            <a:ext cx="6779205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348" y="5013176"/>
            <a:ext cx="6977352" cy="1385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49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Третья нормальная форма (3НФ)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Отношение находится в 3НФ, если оно находится во 2НФ и каждое </a:t>
            </a:r>
            <a:r>
              <a:rPr lang="ru-RU" dirty="0" err="1"/>
              <a:t>неключевое</a:t>
            </a:r>
            <a:r>
              <a:rPr lang="ru-RU" dirty="0"/>
              <a:t> поле не зависит от первичного ключа транзитивно.</a:t>
            </a:r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945946"/>
            <a:ext cx="5981195" cy="843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276" y="5157192"/>
            <a:ext cx="5766476" cy="1157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509120"/>
            <a:ext cx="4176464" cy="43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910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3202E13-3238-4AA6-B639-CC8FEDD00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ru-RU" altLang="ru-RU" sz="3400"/>
              <a:t>Проектирование баз данных:</a:t>
            </a:r>
            <a:br>
              <a:rPr lang="ru-RU" altLang="ru-RU" sz="3400"/>
            </a:br>
            <a:r>
              <a:rPr lang="ru-RU" altLang="ru-RU" sz="3400"/>
              <a:t>основные понятия</a:t>
            </a:r>
          </a:p>
        </p:txBody>
      </p:sp>
      <p:pic>
        <p:nvPicPr>
          <p:cNvPr id="30723" name="Picture 5" descr="DBProj13">
            <a:extLst>
              <a:ext uri="{FF2B5EF4-FFF2-40B4-BE49-F238E27FC236}">
                <a16:creationId xmlns:a16="http://schemas.microsoft.com/office/drawing/2014/main" id="{C0FE6F66-465D-4DE9-AF7C-10074632EDE7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9013" y="2060575"/>
            <a:ext cx="716597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066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830CA42-CC08-4870-A7E3-5B1DB6258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ru-RU" altLang="ru-RU" sz="3400"/>
              <a:t>Проектирование баз данных:</a:t>
            </a:r>
            <a:br>
              <a:rPr lang="ru-RU" altLang="ru-RU" sz="3400"/>
            </a:br>
            <a:r>
              <a:rPr lang="ru-RU" altLang="ru-RU" sz="3400"/>
              <a:t>основные понятия</a:t>
            </a:r>
          </a:p>
        </p:txBody>
      </p:sp>
      <p:pic>
        <p:nvPicPr>
          <p:cNvPr id="31747" name="Picture 5" descr="DBProj14">
            <a:extLst>
              <a:ext uri="{FF2B5EF4-FFF2-40B4-BE49-F238E27FC236}">
                <a16:creationId xmlns:a16="http://schemas.microsoft.com/office/drawing/2014/main" id="{44E29DFF-FB08-49DD-B52F-F722D7635490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1863" y="1989138"/>
            <a:ext cx="728027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9595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DD5B8EE7-3FBE-4464-85AA-1DE34519B0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ru-RU" altLang="ru-RU" sz="3400"/>
              <a:t>Проектирование баз данных:</a:t>
            </a:r>
            <a:br>
              <a:rPr lang="ru-RU" altLang="ru-RU" sz="3400"/>
            </a:br>
            <a:r>
              <a:rPr lang="ru-RU" altLang="ru-RU" sz="3400"/>
              <a:t>основные понятия</a:t>
            </a:r>
          </a:p>
        </p:txBody>
      </p:sp>
      <p:pic>
        <p:nvPicPr>
          <p:cNvPr id="32771" name="Picture 5" descr="DBProj15">
            <a:extLst>
              <a:ext uri="{FF2B5EF4-FFF2-40B4-BE49-F238E27FC236}">
                <a16:creationId xmlns:a16="http://schemas.microsoft.com/office/drawing/2014/main" id="{AE498026-9A63-4009-845C-D7F027163FCF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9013" y="2062163"/>
            <a:ext cx="7165975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9537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52B7F43-420F-48CE-9E68-6F6FE888B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ru-RU" altLang="ru-RU" sz="3400"/>
              <a:t>Этапы проектирования баз данных</a:t>
            </a:r>
          </a:p>
        </p:txBody>
      </p:sp>
      <p:pic>
        <p:nvPicPr>
          <p:cNvPr id="34819" name="Picture 5" descr="DBProj19">
            <a:extLst>
              <a:ext uri="{FF2B5EF4-FFF2-40B4-BE49-F238E27FC236}">
                <a16:creationId xmlns:a16="http://schemas.microsoft.com/office/drawing/2014/main" id="{9CE09789-0A91-46DF-B689-56D3D6EC56AE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5988" y="1916113"/>
            <a:ext cx="7313612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6679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A4DB1FE-5EB0-4701-986F-BB096E4203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ru-RU" altLang="ru-RU" sz="3400"/>
              <a:t>Этапы проектирования баз данных</a:t>
            </a:r>
          </a:p>
        </p:txBody>
      </p:sp>
      <p:pic>
        <p:nvPicPr>
          <p:cNvPr id="35843" name="Picture 5" descr="DBProj20">
            <a:extLst>
              <a:ext uri="{FF2B5EF4-FFF2-40B4-BE49-F238E27FC236}">
                <a16:creationId xmlns:a16="http://schemas.microsoft.com/office/drawing/2014/main" id="{B534607E-AEAB-4A6B-BEA9-8264AE7913C1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7263" y="1917700"/>
            <a:ext cx="7229475" cy="4319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667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263CFA04-BC81-4B0F-A0FA-CBEC2B8431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ru-RU" altLang="ru-RU" sz="3400"/>
              <a:t>Этапы проектирования баз данных</a:t>
            </a:r>
          </a:p>
        </p:txBody>
      </p:sp>
      <p:pic>
        <p:nvPicPr>
          <p:cNvPr id="36867" name="Picture 5" descr="DBProj21">
            <a:extLst>
              <a:ext uri="{FF2B5EF4-FFF2-40B4-BE49-F238E27FC236}">
                <a16:creationId xmlns:a16="http://schemas.microsoft.com/office/drawing/2014/main" id="{EFC39750-BCEB-43E4-90D3-EBC4572EF1FD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8838" y="1917700"/>
            <a:ext cx="7427912" cy="4319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6395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78A9176-FF01-4BF3-84AF-9E815842A4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ru-RU" altLang="ru-RU" sz="3400"/>
              <a:t>Этапы проектирования баз данных</a:t>
            </a:r>
          </a:p>
        </p:txBody>
      </p:sp>
      <p:pic>
        <p:nvPicPr>
          <p:cNvPr id="38915" name="Picture 7" descr="DBProj23">
            <a:extLst>
              <a:ext uri="{FF2B5EF4-FFF2-40B4-BE49-F238E27FC236}">
                <a16:creationId xmlns:a16="http://schemas.microsoft.com/office/drawing/2014/main" id="{44CF533E-268A-4753-A817-BA638CB2EC0C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5038" y="1916113"/>
            <a:ext cx="7273925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25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Избыточность данных 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853587"/>
              </p:ext>
            </p:extLst>
          </p:nvPr>
        </p:nvGraphicFramePr>
        <p:xfrm>
          <a:off x="683566" y="1916834"/>
          <a:ext cx="7920881" cy="417646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98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7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22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6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613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 u="sng">
                          <a:effectLst/>
                        </a:rPr>
                        <a:t>Код_</a:t>
                      </a:r>
                      <a:br>
                        <a:rPr lang="ru-RU" sz="1200" u="sng">
                          <a:effectLst/>
                        </a:rPr>
                      </a:br>
                      <a:r>
                        <a:rPr lang="ru-RU" sz="1200" u="sng">
                          <a:effectLst/>
                        </a:rPr>
                        <a:t>диска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Название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Категория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Жанр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Год_</a:t>
                      </a:r>
                      <a:br>
                        <a:rPr lang="ru-RU" sz="1200">
                          <a:effectLst/>
                        </a:rPr>
                      </a:br>
                      <a:r>
                        <a:rPr lang="ru-RU" sz="1200">
                          <a:effectLst/>
                        </a:rPr>
                        <a:t>выпуска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6858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Залог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Цена_</a:t>
                      </a:r>
                      <a:br>
                        <a:rPr lang="ru-RU" sz="1200">
                          <a:effectLst/>
                        </a:rPr>
                      </a:br>
                      <a:r>
                        <a:rPr lang="ru-RU" sz="1200">
                          <a:effectLst/>
                        </a:rPr>
                        <a:t>сутки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063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Колония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Фильм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Фантастика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2013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200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25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37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Я, Франкенштейн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Фильм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Ужасы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2014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300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35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6063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Сверхъестественное, 8 сезон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Сериал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Фэнтези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2012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250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37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Чемпионы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Фильм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Драма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2014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300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30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37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Однажды в сказке, 3 сезон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Сериал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Фэнтези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2012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300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25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37"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Metro: Last Light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Игра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Action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2013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350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35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257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B0098E73-0AA9-4D18-9705-4FA38AE96F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ru-RU" altLang="ru-RU" sz="3400"/>
              <a:t>Этапы проектирования баз данных</a:t>
            </a:r>
          </a:p>
        </p:txBody>
      </p:sp>
      <p:pic>
        <p:nvPicPr>
          <p:cNvPr id="39939" name="Picture 5" descr="DBProj24">
            <a:extLst>
              <a:ext uri="{FF2B5EF4-FFF2-40B4-BE49-F238E27FC236}">
                <a16:creationId xmlns:a16="http://schemas.microsoft.com/office/drawing/2014/main" id="{620F8E18-AFF5-44E9-8265-989F0642CC5F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0438" y="1844675"/>
            <a:ext cx="72231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8256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C93EF623-A298-48D1-A42D-8F0C69A1A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ru-RU" altLang="ru-RU" sz="3400"/>
              <a:t>Этапы проектирования баз данных</a:t>
            </a:r>
          </a:p>
        </p:txBody>
      </p:sp>
      <p:sp>
        <p:nvSpPr>
          <p:cNvPr id="40963" name="Rectangle 4">
            <a:extLst>
              <a:ext uri="{FF2B5EF4-FFF2-40B4-BE49-F238E27FC236}">
                <a16:creationId xmlns:a16="http://schemas.microsoft.com/office/drawing/2014/main" id="{FF8B53A5-3008-448D-AC98-89C7EF3308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 altLang="ru-RU"/>
          </a:p>
        </p:txBody>
      </p:sp>
      <p:sp>
        <p:nvSpPr>
          <p:cNvPr id="40964" name="Rectangle 5">
            <a:extLst>
              <a:ext uri="{FF2B5EF4-FFF2-40B4-BE49-F238E27FC236}">
                <a16:creationId xmlns:a16="http://schemas.microsoft.com/office/drawing/2014/main" id="{5103F6BD-E92B-4C2F-9368-BD4C774F5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989138"/>
            <a:ext cx="7775575" cy="4103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40965" name="Text Box 7">
            <a:extLst>
              <a:ext uri="{FF2B5EF4-FFF2-40B4-BE49-F238E27FC236}">
                <a16:creationId xmlns:a16="http://schemas.microsoft.com/office/drawing/2014/main" id="{2DD5920C-411C-4CDA-A4E5-A503F49E8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060575"/>
            <a:ext cx="7837488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400" b="1">
                <a:latin typeface="Times New Roman" panose="02020603050405020304" pitchFamily="18" charset="0"/>
              </a:rPr>
              <a:t>Преобразование связи «многие-ко-многим»:</a:t>
            </a:r>
          </a:p>
          <a:p>
            <a:endParaRPr lang="ru-RU" altLang="ru-RU" sz="2400" b="1">
              <a:latin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ru-RU" altLang="ru-RU" sz="2400">
                <a:latin typeface="Times New Roman" panose="02020603050405020304" pitchFamily="18" charset="0"/>
              </a:rPr>
              <a:t> Создание отношения пересечения</a:t>
            </a:r>
          </a:p>
          <a:p>
            <a:pPr>
              <a:buFontTx/>
              <a:buChar char="•"/>
            </a:pPr>
            <a:r>
              <a:rPr lang="ru-RU" altLang="ru-RU" sz="2400">
                <a:latin typeface="Times New Roman" panose="02020603050405020304" pitchFamily="18" charset="0"/>
              </a:rPr>
              <a:t> Включение в отношение пересечения уникальных </a:t>
            </a:r>
          </a:p>
          <a:p>
            <a:r>
              <a:rPr lang="ru-RU" altLang="ru-RU" sz="2400">
                <a:latin typeface="Times New Roman" panose="02020603050405020304" pitchFamily="18" charset="0"/>
              </a:rPr>
              <a:t>идентификаторов отношений</a:t>
            </a:r>
          </a:p>
          <a:p>
            <a:pPr>
              <a:buFontTx/>
              <a:buChar char="•"/>
            </a:pPr>
            <a:r>
              <a:rPr lang="ru-RU" altLang="ru-RU" sz="2400">
                <a:latin typeface="Times New Roman" panose="02020603050405020304" pitchFamily="18" charset="0"/>
              </a:rPr>
              <a:t> Создание составного первичного ключа в </a:t>
            </a:r>
          </a:p>
          <a:p>
            <a:r>
              <a:rPr lang="ru-RU" altLang="ru-RU" sz="2400">
                <a:latin typeface="Times New Roman" panose="02020603050405020304" pitchFamily="18" charset="0"/>
              </a:rPr>
              <a:t>отношении пересечения с включением в него уникальных </a:t>
            </a:r>
          </a:p>
          <a:p>
            <a:r>
              <a:rPr lang="ru-RU" altLang="ru-RU" sz="2400">
                <a:latin typeface="Times New Roman" panose="02020603050405020304" pitchFamily="18" charset="0"/>
              </a:rPr>
              <a:t>идентификаторов отношений</a:t>
            </a:r>
          </a:p>
          <a:p>
            <a:endParaRPr lang="ru-RU" altLang="ru-RU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62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Аномалии обновления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91837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925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1938281-2F2A-4F7E-B415-B64C06F18F6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ru-RU" altLang="ru-RU"/>
              <a:t>Нормализация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1D6FBEC-27A5-4B0A-A40C-E643741C3ED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Это процесс приведения структуры данных к реляционной форме с целью упрощения запросов, ввода, редактирования, удаления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56738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865D47C-D737-4302-B0FD-7CD8496CB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ru-RU" altLang="ru-RU" sz="3400"/>
              <a:t>Проектирование баз данных:</a:t>
            </a:r>
            <a:br>
              <a:rPr lang="ru-RU" altLang="ru-RU" sz="3400"/>
            </a:br>
            <a:r>
              <a:rPr lang="ru-RU" altLang="ru-RU" sz="3400"/>
              <a:t>основные понятия</a:t>
            </a: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7B5D73E1-9474-4407-8BFF-A1B8756BD403}"/>
              </a:ext>
            </a:extLst>
          </p:cNvPr>
          <p:cNvSpPr>
            <a:spLocks noChangeArrowheads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ru-RU" altLang="ru-RU" sz="2600" b="1"/>
              <a:t>Нормализация</a:t>
            </a:r>
          </a:p>
          <a:p>
            <a:pPr eaLnBrk="1" hangingPunct="1"/>
            <a:endParaRPr lang="ru-RU" altLang="ru-RU" sz="2100"/>
          </a:p>
          <a:p>
            <a:pPr eaLnBrk="1" hangingPunct="1"/>
            <a:r>
              <a:rPr lang="ru-RU" altLang="ru-RU" sz="2100"/>
              <a:t>Процесс приведения базы данных к нормальной форме</a:t>
            </a:r>
          </a:p>
          <a:p>
            <a:pPr eaLnBrk="1" hangingPunct="1"/>
            <a:r>
              <a:rPr lang="ru-RU" altLang="ru-RU" sz="2100"/>
              <a:t>Сводит к минимуму избыточность данных</a:t>
            </a:r>
          </a:p>
          <a:p>
            <a:pPr eaLnBrk="1" hangingPunct="1"/>
            <a:r>
              <a:rPr lang="ru-RU" altLang="ru-RU" sz="2100"/>
              <a:t>Уменьшает проблемы обеспечения целостности</a:t>
            </a:r>
          </a:p>
          <a:p>
            <a:pPr eaLnBrk="1" hangingPunct="1"/>
            <a:r>
              <a:rPr lang="ru-RU" altLang="ru-RU" sz="2100"/>
              <a:t>Выявляет пропущенные сущности, связи и таблицы</a:t>
            </a:r>
          </a:p>
          <a:p>
            <a:pPr eaLnBrk="1" hangingPunct="1"/>
            <a:endParaRPr lang="ru-RU" altLang="ru-RU" sz="2100"/>
          </a:p>
          <a:p>
            <a:pPr eaLnBrk="1" hangingPunct="1"/>
            <a:endParaRPr lang="ru-RU" altLang="ru-RU" sz="2100"/>
          </a:p>
          <a:p>
            <a:pPr eaLnBrk="1" hangingPunct="1"/>
            <a:endParaRPr lang="ru-RU" altLang="ru-RU" sz="2100"/>
          </a:p>
        </p:txBody>
      </p:sp>
    </p:spTree>
    <p:extLst>
      <p:ext uri="{BB962C8B-B14F-4D97-AF65-F5344CB8AC3E}">
        <p14:creationId xmlns:p14="http://schemas.microsoft.com/office/powerpoint/2010/main" val="359756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D5F1292-C7DA-45FD-84EB-49502D6915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endParaRPr lang="ru-RU" altLang="ru-RU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6A9ED3E-FC33-44D7-9DB2-694711FDD7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1700"/>
              <a:t>Теория нормализации реляционных баз данных была разработана в конце 70-х годов 20 века. Согласно ей, выделяются шесть нормальных форм, пять из которых так и называются: первая, вторая, третья, четвертая, пятая нормальная форма, а также нормальная форма Бойса-Кодда, лежащая между третьей и четвертой.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700"/>
              <a:t>База данных считается нормализованной, если ее таблицы (по крайней мере, большинство таблиц) представлены как минимум в третьей нормальной форме. Часто многие таблицы нормализуются до четвертой нормальной формы, иногда, наоборот, производится денормализация. Использования таблиц в пятой нормальной форме (вернее сказать, сознательного приведения их к пятой нормальной форме) в реальных базах данных я лично не встречал.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700"/>
              <a:t>Главная цель нормализации базы данных - устранение избыточности и дублирования информации. В идеале при нормализации надо добиться, чтобы любое значение хранилось в базе в одном экземпляре, причем значение это не должно быть получено расчетным путем из других данных, хранящихся в базе. </a:t>
            </a:r>
          </a:p>
        </p:txBody>
      </p:sp>
    </p:spTree>
    <p:extLst>
      <p:ext uri="{BB962C8B-B14F-4D97-AF65-F5344CB8AC3E}">
        <p14:creationId xmlns:p14="http://schemas.microsoft.com/office/powerpoint/2010/main" val="392522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Избавление от аномалий – выделение новых сущностей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48413"/>
            <a:ext cx="7200800" cy="5100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8709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Связи между новыми сущностями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04864"/>
            <a:ext cx="6851941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277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Данный процесс – это формальный метод анализа отношений на основе их первичных или потенциальных ключей и существующих функциональных зависимостей. Он включает ряд формальных правил, используемых для проверки всех отношений базы данных. Различают:</a:t>
            </a:r>
          </a:p>
          <a:p>
            <a:r>
              <a:rPr lang="ru-RU" dirty="0"/>
              <a:t>1НФ — первую нормальную форму;</a:t>
            </a:r>
          </a:p>
          <a:p>
            <a:r>
              <a:rPr lang="ru-RU" dirty="0"/>
              <a:t>2НФ — вторую нормальную форму;</a:t>
            </a:r>
          </a:p>
          <a:p>
            <a:r>
              <a:rPr lang="ru-RU" dirty="0"/>
              <a:t>ЗНФ — третью нормальную форму;</a:t>
            </a:r>
          </a:p>
          <a:p>
            <a:r>
              <a:rPr lang="ru-RU" dirty="0"/>
              <a:t>НФБК — нормальную форму </a:t>
            </a:r>
            <a:r>
              <a:rPr lang="ru-RU" dirty="0" err="1"/>
              <a:t>Бойса</a:t>
            </a:r>
            <a:r>
              <a:rPr lang="ru-RU" dirty="0"/>
              <a:t> — Кодда;</a:t>
            </a:r>
          </a:p>
          <a:p>
            <a:r>
              <a:rPr lang="ru-RU" dirty="0"/>
              <a:t>4НФ — четвертую нормальную форму;</a:t>
            </a:r>
          </a:p>
          <a:p>
            <a:r>
              <a:rPr lang="ru-RU" dirty="0"/>
              <a:t>5НФ — пятую нормальную форму.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832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25</TotalTime>
  <Words>528</Words>
  <Application>Microsoft Office PowerPoint</Application>
  <PresentationFormat>Экран (4:3)</PresentationFormat>
  <Paragraphs>102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Arial</vt:lpstr>
      <vt:lpstr>Calibri</vt:lpstr>
      <vt:lpstr>Century Gothic</vt:lpstr>
      <vt:lpstr>Courier New</vt:lpstr>
      <vt:lpstr>Palatino Linotype</vt:lpstr>
      <vt:lpstr>Times New Roman</vt:lpstr>
      <vt:lpstr>Wingdings</vt:lpstr>
      <vt:lpstr>Исполнительная</vt:lpstr>
      <vt:lpstr>Нормализация отношений базы данных</vt:lpstr>
      <vt:lpstr>Избыточность данных </vt:lpstr>
      <vt:lpstr>Аномалии обновления</vt:lpstr>
      <vt:lpstr>Нормализация</vt:lpstr>
      <vt:lpstr>Проектирование баз данных: основные понятия</vt:lpstr>
      <vt:lpstr>Презентация PowerPoint</vt:lpstr>
      <vt:lpstr>Избавление от аномалий – выделение новых сущностей</vt:lpstr>
      <vt:lpstr>Связи между новыми сущностями</vt:lpstr>
      <vt:lpstr>Нормализация</vt:lpstr>
      <vt:lpstr>Первая нормальная форма (1НФ)</vt:lpstr>
      <vt:lpstr>Вторая нормальная форма (2НФ)</vt:lpstr>
      <vt:lpstr>Третья нормальная форма (3НФ)</vt:lpstr>
      <vt:lpstr>Проектирование баз данных: основные понятия</vt:lpstr>
      <vt:lpstr>Проектирование баз данных: основные понятия</vt:lpstr>
      <vt:lpstr>Проектирование баз данных: основные понятия</vt:lpstr>
      <vt:lpstr>Этапы проектирования баз данных</vt:lpstr>
      <vt:lpstr>Этапы проектирования баз данных</vt:lpstr>
      <vt:lpstr>Этапы проектирования баз данных</vt:lpstr>
      <vt:lpstr>Этапы проектирования баз данных</vt:lpstr>
      <vt:lpstr>Этапы проектирования баз данных</vt:lpstr>
      <vt:lpstr>Этапы проектирования баз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Нормализация отношений базы данных</dc:title>
  <dc:creator>Пользователь</dc:creator>
  <cp:lastModifiedBy>1</cp:lastModifiedBy>
  <cp:revision>4</cp:revision>
  <dcterms:created xsi:type="dcterms:W3CDTF">2014-11-16T10:08:24Z</dcterms:created>
  <dcterms:modified xsi:type="dcterms:W3CDTF">2017-11-21T19:36:36Z</dcterms:modified>
</cp:coreProperties>
</file>