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A8345-DB6D-40A5-B21B-A03EDE70F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F77586-46BD-4D66-AABB-20CA0B7AC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383F29-5B62-4E2F-9F83-B518F522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C2FF-DF72-49E5-AF85-5D1029D89559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B5F8E-87BA-4A4C-9A63-A3E16D84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74396-A317-4F11-B941-1E634FDC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C236-B1C4-424B-9369-868A30546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69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BCE1A-8F7F-4070-B922-06CB468A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FBE3BD-E36B-4437-A6B3-08FA8BD60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4C1E3-66A0-4D0A-93EF-B592EEBA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C2FF-DF72-49E5-AF85-5D1029D89559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B9F27-E92A-4DE1-A9C4-F3DD827F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5E379-9518-4129-B581-F5D9B1E8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C236-B1C4-424B-9369-868A30546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4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7740D5-FEFF-4C66-BA24-73EC00432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F7EFC4-463C-4864-A9CB-FE7C04117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10651-7470-4D49-82B7-132391CA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C2FF-DF72-49E5-AF85-5D1029D89559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33FC4-230C-4EED-AD5D-8004A21F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36C61C-7144-4EE1-A4B2-FA7038C6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C236-B1C4-424B-9369-868A30546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87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2E185-11CD-40E6-AF2A-45793CAB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E60D4-6002-4776-81D9-F86CF1A62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34A7C-4348-4F90-9522-2B7D8C27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C2FF-DF72-49E5-AF85-5D1029D89559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A959A8-DB2F-437D-8192-E431B966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023BEC-8116-4910-B451-F4F94E6F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C236-B1C4-424B-9369-868A30546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90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72CBB-193D-4D9F-A5DF-41466DC8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65E9F9-550F-40BA-9418-4D26C2D1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5A5B2-1C51-43D7-90F0-1DF60027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C2FF-DF72-49E5-AF85-5D1029D89559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EB69F-D246-405B-AA46-33E75CE1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0DA0C-74F3-46C8-90BA-44EC803F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C236-B1C4-424B-9369-868A30546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54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2DA45-5661-486B-9F51-505542A4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BFBCF-F6BE-4AC0-820A-8CB7420B6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4C5013-F044-4FAD-8368-5A0ADE8D2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B728D4-11A5-4DAA-AECD-3048D75F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C2FF-DF72-49E5-AF85-5D1029D89559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A6979B-31E9-4507-8D21-1A47E8BC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BB26EC-6F4F-4F58-A6ED-68BCE680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C236-B1C4-424B-9369-868A30546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26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54231-2897-4087-8059-10F7C88D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49C34-8815-4B44-8AD7-071B1748B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D43FDC-577E-4C27-80C0-472AA59BF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AF9A57-E97B-478F-85C9-82C5AA66D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A03B9F-062D-4E43-BCEB-FF02A5667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C2BCAC-4751-40D9-9D1D-07865359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C2FF-DF72-49E5-AF85-5D1029D89559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00B86D-508F-4C6D-8F0B-918779E8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ED01D8-715E-495A-95C2-96EAEC9C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C236-B1C4-424B-9369-868A30546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93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F133B-761C-4819-9B96-CE5FCBEC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26A0D4-1C1E-4E3C-807C-89D4A85F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C2FF-DF72-49E5-AF85-5D1029D89559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66BD9A-AC2F-4004-915A-A40B184B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A036E9-B3E0-480E-B765-7A513E81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C236-B1C4-424B-9369-868A30546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21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B4CE6F-99F6-423A-B889-3A39163A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C2FF-DF72-49E5-AF85-5D1029D89559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34D736-5644-4392-A4B9-48545778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983AA-B228-4C57-BBED-A15AE495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C236-B1C4-424B-9369-868A30546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28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A4CAA-7802-4083-8AD6-16158F95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3B698-C893-499A-A5E4-0471AB107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814AEC-1D77-4992-9D44-58B21F977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F4FF95-7E3E-4BA1-A208-CA74E88C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C2FF-DF72-49E5-AF85-5D1029D89559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ACF4F9-6B87-47F9-B90E-6EE60535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EF487A-3381-4962-98C8-9F908C70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C236-B1C4-424B-9369-868A30546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1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BA4FE-72E7-4518-AF53-E604DEAE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3241E7-89CA-4DD3-9EBD-D604073A1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C60079-455C-41E6-972C-224221BAF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10FAAF-E9D4-459C-AAC4-B252BDE5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C2FF-DF72-49E5-AF85-5D1029D89559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EDF9E3-73D8-4DE7-B1C4-CF4A22BC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C83EE8-085C-449A-954B-D9749D81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C236-B1C4-424B-9369-868A30546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91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3C189A-CCEC-4977-B744-694F2C77B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780198-28E7-4149-8B5F-958A0205C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FF129-A6E1-43BA-8805-8C9D2C56B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6C2FF-DF72-49E5-AF85-5D1029D89559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08F00-659F-4C32-945A-852B20019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314BF-56B8-49F4-AA8F-4B054D6AB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C236-B1C4-424B-9369-868A30546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28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EF552-CAC6-4EAD-8CBA-521D8676D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大作业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CEA348-4789-4A8E-AEE0-E81FA962E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开发一个短视频</a:t>
            </a:r>
            <a:r>
              <a:rPr lang="en-US" altLang="zh-CN" dirty="0"/>
              <a:t>App</a:t>
            </a:r>
          </a:p>
          <a:p>
            <a:r>
              <a:rPr lang="zh-CN" altLang="en-US" dirty="0"/>
              <a:t>王瑞  赵永亮</a:t>
            </a:r>
          </a:p>
        </p:txBody>
      </p:sp>
    </p:spTree>
    <p:extLst>
      <p:ext uri="{BB962C8B-B14F-4D97-AF65-F5344CB8AC3E}">
        <p14:creationId xmlns:p14="http://schemas.microsoft.com/office/powerpoint/2010/main" val="242315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12CB8-5DD9-47F0-93B6-2BCB9C99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1A582-3DFF-4C9F-B89D-92E514553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王瑞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VideoView</a:t>
            </a:r>
            <a:r>
              <a:rPr lang="zh-CN" altLang="en-US" dirty="0"/>
              <a:t>实现视频的全屏播放</a:t>
            </a:r>
            <a:endParaRPr lang="en-US" altLang="zh-CN" dirty="0"/>
          </a:p>
          <a:p>
            <a:pPr lvl="1"/>
            <a:r>
              <a:rPr lang="zh-CN" altLang="en-US" dirty="0"/>
              <a:t>单击视频暂停功能</a:t>
            </a:r>
            <a:endParaRPr lang="en-US" altLang="zh-CN" dirty="0"/>
          </a:p>
          <a:p>
            <a:pPr lvl="1"/>
            <a:r>
              <a:rPr lang="zh-CN" altLang="en-US" dirty="0"/>
              <a:t>双击点赞功能并添加点赞动画</a:t>
            </a:r>
            <a:endParaRPr lang="en-US" altLang="zh-CN" dirty="0"/>
          </a:p>
          <a:p>
            <a:pPr lvl="1"/>
            <a:r>
              <a:rPr lang="zh-CN" altLang="en-US" dirty="0"/>
              <a:t>视频自动缓存功能</a:t>
            </a:r>
            <a:endParaRPr lang="en-US" altLang="zh-CN" dirty="0"/>
          </a:p>
          <a:p>
            <a:pPr lvl="1"/>
            <a:r>
              <a:rPr lang="zh-CN" altLang="en-US" dirty="0"/>
              <a:t>添加样式素材等进行美化</a:t>
            </a:r>
            <a:endParaRPr lang="en-US" altLang="zh-CN" dirty="0"/>
          </a:p>
          <a:p>
            <a:pPr lvl="1"/>
            <a:r>
              <a:rPr lang="zh-CN" altLang="en-US" dirty="0"/>
              <a:t>使用数据库的评论功能</a:t>
            </a:r>
            <a:endParaRPr lang="en-US" altLang="zh-CN" dirty="0"/>
          </a:p>
          <a:p>
            <a:pPr lvl="1"/>
            <a:r>
              <a:rPr lang="zh-CN" altLang="en-US" dirty="0"/>
              <a:t>分享功能</a:t>
            </a:r>
            <a:endParaRPr lang="en-US" altLang="zh-CN" dirty="0"/>
          </a:p>
          <a:p>
            <a:pPr lvl="1"/>
            <a:r>
              <a:rPr lang="en-US" altLang="zh-CN" dirty="0"/>
              <a:t>Activity</a:t>
            </a:r>
            <a:r>
              <a:rPr lang="zh-CN" altLang="en-US" dirty="0"/>
              <a:t>间切换时的状态保存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77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C9E54-B000-4BCC-BF17-BEE65326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80492-847A-44C6-A8D1-8373007F7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赵永亮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RecyclerView</a:t>
            </a:r>
            <a:r>
              <a:rPr lang="zh-CN" altLang="en-US" dirty="0"/>
              <a:t>显示视频列表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Glide</a:t>
            </a:r>
            <a:r>
              <a:rPr lang="zh-CN" altLang="en-US" dirty="0"/>
              <a:t>加载封面图</a:t>
            </a:r>
            <a:endParaRPr lang="en-US" altLang="zh-CN" dirty="0"/>
          </a:p>
          <a:p>
            <a:pPr lvl="1"/>
            <a:r>
              <a:rPr lang="zh-CN" altLang="en-US" dirty="0"/>
              <a:t>显示视频投稿者的基本信息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ViewPager2</a:t>
            </a:r>
            <a:r>
              <a:rPr lang="zh-CN" altLang="en-US" dirty="0"/>
              <a:t>实现类似抖音的全屏</a:t>
            </a:r>
            <a:r>
              <a:rPr lang="en-US" altLang="zh-CN" dirty="0"/>
              <a:t>item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Gson</a:t>
            </a:r>
            <a:r>
              <a:rPr lang="zh-CN" altLang="en-US" dirty="0"/>
              <a:t>和</a:t>
            </a:r>
            <a:r>
              <a:rPr lang="en-US" altLang="zh-CN" dirty="0"/>
              <a:t>Retrofit</a:t>
            </a:r>
            <a:r>
              <a:rPr lang="zh-CN" altLang="en-US" dirty="0"/>
              <a:t>完成与</a:t>
            </a:r>
            <a:r>
              <a:rPr lang="en-US" altLang="zh-CN" dirty="0"/>
              <a:t>API</a:t>
            </a:r>
            <a:r>
              <a:rPr lang="zh-CN" altLang="en-US" dirty="0"/>
              <a:t>的通信</a:t>
            </a:r>
            <a:endParaRPr lang="en-US" altLang="zh-CN" dirty="0"/>
          </a:p>
          <a:p>
            <a:pPr lvl="1"/>
            <a:r>
              <a:rPr lang="zh-CN" altLang="en-US" dirty="0"/>
              <a:t>评论输入弹窗</a:t>
            </a:r>
            <a:endParaRPr lang="en-US" altLang="zh-CN" dirty="0"/>
          </a:p>
          <a:p>
            <a:pPr lvl="1"/>
            <a:r>
              <a:rPr lang="zh-CN" altLang="en-US" dirty="0"/>
              <a:t>消息页面</a:t>
            </a:r>
            <a:endParaRPr lang="en-US" altLang="zh-CN" dirty="0"/>
          </a:p>
          <a:p>
            <a:pPr lvl="1"/>
            <a:r>
              <a:rPr lang="zh-CN" altLang="en-US" dirty="0"/>
              <a:t>底部导航栏</a:t>
            </a:r>
          </a:p>
        </p:txBody>
      </p:sp>
    </p:spTree>
    <p:extLst>
      <p:ext uri="{BB962C8B-B14F-4D97-AF65-F5344CB8AC3E}">
        <p14:creationId xmlns:p14="http://schemas.microsoft.com/office/powerpoint/2010/main" val="387105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F060-8A3C-4A64-BC92-E7E5D655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创新的地方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7A757-D310-4446-9CE3-E6EA7469D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lottie</a:t>
            </a:r>
            <a:r>
              <a:rPr lang="zh-CN" altLang="en-US" dirty="0"/>
              <a:t>实现点赞时弹出爱心动画。</a:t>
            </a:r>
            <a:endParaRPr lang="en-US" altLang="zh-CN" dirty="0"/>
          </a:p>
          <a:p>
            <a:r>
              <a:rPr lang="zh-CN" altLang="en-US" dirty="0"/>
              <a:t>使用缓存，缩短视频重复打开时的延迟。</a:t>
            </a:r>
            <a:endParaRPr lang="en-US" altLang="zh-CN" dirty="0"/>
          </a:p>
          <a:p>
            <a:r>
              <a:rPr lang="zh-CN" altLang="en-US" dirty="0"/>
              <a:t>添加评论功能，将评论存入本地数据库。</a:t>
            </a:r>
            <a:endParaRPr lang="en-US" altLang="zh-CN" dirty="0"/>
          </a:p>
          <a:p>
            <a:r>
              <a:rPr lang="zh-CN" altLang="en-US" dirty="0"/>
              <a:t>添加分享功能，可将视频链接分享给他人。</a:t>
            </a:r>
            <a:endParaRPr lang="en-US" altLang="zh-CN" dirty="0"/>
          </a:p>
          <a:p>
            <a:r>
              <a:rPr lang="zh-CN" altLang="en-US" dirty="0"/>
              <a:t>添加透明的底部文字导航栏，可透过导航栏看到后面播放的视频。</a:t>
            </a:r>
            <a:endParaRPr lang="en-US" altLang="zh-CN" dirty="0"/>
          </a:p>
          <a:p>
            <a:r>
              <a:rPr lang="zh-CN" altLang="en-US" dirty="0"/>
              <a:t>添加消息界面，并可点击其中</a:t>
            </a:r>
            <a:r>
              <a:rPr lang="en-US" altLang="zh-CN" dirty="0"/>
              <a:t>item</a:t>
            </a:r>
            <a:r>
              <a:rPr lang="zh-CN" altLang="en-US" dirty="0"/>
              <a:t>进入聊天界面，从聊天界面返回消息界面时保持进入聊天界面前的状态。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15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DC248-D5FB-4798-90E0-DBFFD022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最难的问题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C6CFB-9247-4C00-BDB0-32A01BC96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各种布局样式的设置，比如：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ViewPager2</a:t>
            </a:r>
            <a:r>
              <a:rPr lang="zh-CN" altLang="en-US" dirty="0"/>
              <a:t>和作为其</a:t>
            </a:r>
            <a:r>
              <a:rPr lang="en-US" altLang="zh-CN" dirty="0"/>
              <a:t>item</a:t>
            </a:r>
            <a:r>
              <a:rPr lang="zh-CN" altLang="en-US" dirty="0"/>
              <a:t>中一部分的</a:t>
            </a:r>
            <a:r>
              <a:rPr lang="en-US" altLang="zh-CN" dirty="0" err="1"/>
              <a:t>VideoView</a:t>
            </a:r>
            <a:r>
              <a:rPr lang="zh-CN" altLang="en-US" dirty="0"/>
              <a:t>的样式进行调整，使其能够每一个</a:t>
            </a:r>
            <a:r>
              <a:rPr lang="en-US" altLang="zh-CN" dirty="0"/>
              <a:t>item</a:t>
            </a:r>
            <a:r>
              <a:rPr lang="zh-CN" altLang="en-US" dirty="0"/>
              <a:t>都充满屏幕。</a:t>
            </a:r>
            <a:endParaRPr lang="en-US" altLang="zh-CN" dirty="0"/>
          </a:p>
          <a:p>
            <a:pPr lvl="1"/>
            <a:r>
              <a:rPr lang="zh-CN" altLang="en-US" dirty="0"/>
              <a:t>点击评论输入框时，软键盘弹起导致评论界面和输入弹窗的布局混乱。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BottomNavigationView</a:t>
            </a:r>
            <a:r>
              <a:rPr lang="zh-CN" altLang="en-US" dirty="0"/>
              <a:t>时如何调整其样式，使得其只含文字标签，高度合适并且完全透明。</a:t>
            </a:r>
            <a:endParaRPr lang="en-US" altLang="zh-CN" dirty="0"/>
          </a:p>
          <a:p>
            <a:pPr lvl="1"/>
            <a:r>
              <a:rPr lang="zh-CN" altLang="en-US" dirty="0"/>
              <a:t>微调样式，使得界面变得美观。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99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284</Words>
  <Application>Microsoft Office PowerPoint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Android大作业</vt:lpstr>
      <vt:lpstr>分工</vt:lpstr>
      <vt:lpstr>分工</vt:lpstr>
      <vt:lpstr>创新的地方</vt:lpstr>
      <vt:lpstr>最难的问题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Android大作业</dc:title>
  <dc:creator>Za</dc:creator>
  <cp:lastModifiedBy>Za</cp:lastModifiedBy>
  <cp:revision>5</cp:revision>
  <dcterms:created xsi:type="dcterms:W3CDTF">2020-06-09T12:58:10Z</dcterms:created>
  <dcterms:modified xsi:type="dcterms:W3CDTF">2020-06-09T13:31:39Z</dcterms:modified>
</cp:coreProperties>
</file>