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6"/>
    <p:restoredTop sz="94600"/>
  </p:normalViewPr>
  <p:slideViewPr>
    <p:cSldViewPr snapToGrid="0" snapToObjects="1" showGuides="1">
      <p:cViewPr varScale="1">
        <p:scale>
          <a:sx n="87" d="100"/>
          <a:sy n="87" d="100"/>
        </p:scale>
        <p:origin x="5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481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23688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195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88535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75285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6102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259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16635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7274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9910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808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22AB-3EB9-0741-9746-233C13A23D4D}" type="datetimeFigureOut">
              <a:rPr kumimoji="1" lang="zh-TW" altLang="en-US" smtClean="0"/>
              <a:t>2018/4/27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C46B6-9587-614F-91F2-7F7C877C4AF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0778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ttyimages.com/photos/503337620?excludenudity=true&amp;family=creative&amp;phrase=503337620&amp;sort=best#license" TargetMode="External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4.jpg"/><Relationship Id="rId7" Type="http://schemas.openxmlformats.org/officeDocument/2006/relationships/image" Target="../media/image5.jpg"/><Relationship Id="rId8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297164"/>
            <a:ext cx="10515600" cy="1325563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第三篇</a:t>
            </a:r>
            <a:r>
              <a:rPr kumimoji="1" lang="en-US" altLang="zh-TW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PO</a:t>
            </a:r>
            <a:r>
              <a:rPr kumimoji="1" lang="zh-TW" altLang="en-US" dirty="0" smtClean="0">
                <a:solidFill>
                  <a:schemeClr val="accent2">
                    <a:lumMod val="75000"/>
                  </a:schemeClr>
                </a:solidFill>
                <a:latin typeface="Microsoft JhengHei" charset="-120"/>
                <a:ea typeface="Microsoft JhengHei" charset="-120"/>
                <a:cs typeface="Microsoft JhengHei" charset="-120"/>
              </a:rPr>
              <a:t>文素材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/>
            </a:r>
            <a:b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</a:b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先下載大檔</a:t>
            </a:r>
            <a:r>
              <a:rPr kumimoji="1" lang="en-US" altLang="zh-TW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for</a:t>
            </a:r>
            <a:r>
              <a:rPr kumimoji="1" lang="zh-TW" altLang="en-US" sz="2400" dirty="0" smtClean="0">
                <a:latin typeface="Microsoft JhengHei" charset="-120"/>
                <a:ea typeface="Microsoft JhengHei" charset="-120"/>
                <a:cs typeface="Microsoft JhengHei" charset="-120"/>
              </a:rPr>
              <a:t>提案專用，確認會用到的圖之後可再列舉付費</a:t>
            </a:r>
            <a:endParaRPr kumimoji="1" lang="zh-TW" altLang="en-US" sz="2400" dirty="0">
              <a:latin typeface="Microsoft JhengHei" charset="-120"/>
              <a:ea typeface="Microsoft JhengHei" charset="-120"/>
              <a:cs typeface="Microsoft JhengHei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4563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4" y="2595271"/>
            <a:ext cx="1917590" cy="28792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698503" y="2834343"/>
            <a:ext cx="24400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https://www.gettyimages.com/photos/480132486?excludenudity=true&amp;family=creative&amp;phrase=480132486&amp;sort=best#license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8827728" y="4649907"/>
            <a:ext cx="280465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>
                <a:hlinkClick r:id="rId3"/>
              </a:rPr>
              <a:t>https://www.gettyimages.com/photos/503337620?excludenudity=true&amp;family=creative&amp;phrase=503337620&amp;sort=best#</a:t>
            </a:r>
            <a:r>
              <a:rPr lang="zh-TW" altLang="en-US" dirty="0" smtClean="0">
                <a:hlinkClick r:id="rId3"/>
              </a:rPr>
              <a:t>license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r>
              <a:rPr lang="en-US" altLang="zh-TW" dirty="0" smtClean="0"/>
              <a:t>(</a:t>
            </a:r>
            <a:r>
              <a:rPr lang="zh-TW" altLang="en-US" dirty="0" smtClean="0"/>
              <a:t>第一波已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49907"/>
            <a:ext cx="2492026" cy="186771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345403" cy="255755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3246283" y="401612"/>
            <a:ext cx="24965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https://www.gettyimages.com/photos/665779498?excludenudity=true&amp;family=creative&amp;phrase=665779498&amp;sort=best#license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1646"/>
            <a:ext cx="2787445" cy="1856471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81485"/>
            <a:ext cx="2746887" cy="1829459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9419303" y="188195"/>
            <a:ext cx="257653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https://www.gettyimages.com/photos/922401584?excludenudity=true&amp;family=creative&amp;phrase=922401584&amp;sort=best#license</a:t>
            </a:r>
            <a:endParaRPr lang="zh-TW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255807" y="2557550"/>
            <a:ext cx="282240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 smtClean="0"/>
              <a:t>https://www.gettyimages.com/photos/944261368?excludenudity=true&amp;family=creative&amp;phrase=944261368&amp;sort=best#license</a:t>
            </a:r>
            <a:endParaRPr lang="zh-TW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681582" y="5583766"/>
            <a:ext cx="30782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https://www.gettyimages.com/license/168613586</a:t>
            </a:r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375665"/>
            <a:ext cx="2345403" cy="159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196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155</Words>
  <Application>Microsoft Macintosh PowerPoint</Application>
  <PresentationFormat>寬螢幕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Calibri</vt:lpstr>
      <vt:lpstr>Calibri Light</vt:lpstr>
      <vt:lpstr>Microsoft JhengHei</vt:lpstr>
      <vt:lpstr>新細明體</vt:lpstr>
      <vt:lpstr>Arial</vt:lpstr>
      <vt:lpstr>Office 佈景主題</vt:lpstr>
      <vt:lpstr>第三篇PO文素材 先下載大檔for提案專用，確認會用到的圖之後可再列舉付費</vt:lpstr>
      <vt:lpstr>PowerPoint 簡報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使用者</dc:creator>
  <cp:lastModifiedBy>Microsoft Office 使用者</cp:lastModifiedBy>
  <cp:revision>5</cp:revision>
  <dcterms:created xsi:type="dcterms:W3CDTF">2018-04-27T11:24:51Z</dcterms:created>
  <dcterms:modified xsi:type="dcterms:W3CDTF">2018-04-27T15:52:31Z</dcterms:modified>
</cp:coreProperties>
</file>