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8B05A-1CFB-4847-96AD-2FF8F6E587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4B0BFA-C041-408B-96A1-8D552D533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8D431A-E77C-4CCE-83E3-0F6864F8C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C3B0-9AE5-4D26-8999-AB11630E795C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85445D-46EF-4210-9B0C-055AE51AD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8FC2F1-7D3A-49E4-8656-9A8401D5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C762-ECE8-4937-BFDA-74F924987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060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2DE89-F034-4C4E-9382-C5BE530D9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0D6655-CFE0-450F-8BB4-D36F73EE8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1D7AFE-F7EB-4F42-A66B-C5BBBB9A5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C3B0-9AE5-4D26-8999-AB11630E795C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8A5C96-DA68-4826-945A-C0347D216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CC0D3D-AA3E-4FF3-A0CA-C1F9F843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C762-ECE8-4937-BFDA-74F924987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430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82F896-52E9-483F-B4D3-1439919683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94B8FF-9088-47EC-AEEA-74AD8945D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941BCF-DF45-4883-A861-4B5F79A6B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C3B0-9AE5-4D26-8999-AB11630E795C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458C46-E0F3-49C2-B8FA-02E3E3AC1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71AE85-5472-458C-B7A0-84DE94836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C762-ECE8-4937-BFDA-74F924987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751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27316-0C67-4FF7-9D7E-0747CB034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11EDE9-8093-463B-B201-FDDF22515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F19C24-7ADE-4136-A791-CDACDB692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C3B0-9AE5-4D26-8999-AB11630E795C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14F3FE-51AC-4595-B376-BAE20EFA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70D7DE-1DBB-41A1-A4C4-5799B7AC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C762-ECE8-4937-BFDA-74F924987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457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DCE385-80C1-4698-9AE8-C634CC83E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A00F27-0152-4AF1-A628-5B44E817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1D5790-99E0-489A-9F5E-43308BC5D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C3B0-9AE5-4D26-8999-AB11630E795C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2A32DB-939A-417D-B0A3-2B6DFF83B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872D6A-6853-4B13-BECA-3628BAD5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C762-ECE8-4937-BFDA-74F924987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43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50B4AF-2BF1-420E-ACC9-3E178F19F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7F938D-579C-4D0D-9339-B1FD0AA07D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EFB058-FE0B-408B-8E41-9B8A1B13B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A8F6BF-6334-4DB6-AF30-815364A98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C3B0-9AE5-4D26-8999-AB11630E795C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BFD5EB-1DA8-4B41-A82C-1DEA76FF3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13A36E-E5DF-4BA5-B61F-76A3892D2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C762-ECE8-4937-BFDA-74F924987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66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37BB0-05AF-45BA-95C3-EF3EC4F9D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CA0E1A-3BF5-4BBF-808A-AD9749929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9F814B-B60D-4DA0-AADE-72EF11902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22C6B0-1B2D-43A1-9707-AA9827AEA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28084C-245D-401B-9BB2-1711F04F1E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713239-7450-4B34-9E13-FD7887E9B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C3B0-9AE5-4D26-8999-AB11630E795C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2284FF5-09D4-443D-BC9F-5C35AAA60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253CF1-7B76-405E-BD9A-762FFA65E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C762-ECE8-4937-BFDA-74F924987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728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FA4C77-F5A5-43B6-840C-22E465689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57AB9D-7A24-49DE-9E95-17890CA96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C3B0-9AE5-4D26-8999-AB11630E795C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02F859-30AD-4DDE-9F65-D2030BB80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917815-2C50-4F72-AF9A-6027D88F5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C762-ECE8-4937-BFDA-74F924987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406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95A145-0910-4C51-BA75-DCF1A3569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C3B0-9AE5-4D26-8999-AB11630E795C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FC032F-B9BD-4D1F-A057-C58FD4E39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02B55B-A20F-442A-99C1-5F355F8F7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C762-ECE8-4937-BFDA-74F924987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494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3612A-AA7F-4680-9FFC-F329B41F9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C0D0C1-14E5-4B61-8E6C-9319B647E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AF28D1-0068-49BB-A1D7-D4E94C8A2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7BF244-0476-4DFA-94A3-E6C9DC66C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C3B0-9AE5-4D26-8999-AB11630E795C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05E86F-C706-4D15-9337-B03770EEE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E29F17-FF2F-4D8F-8CAB-95C0C3FC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C762-ECE8-4937-BFDA-74F924987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705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C9A74-9281-4115-818F-05B64ED6B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DE02AF-E36B-4C16-ADAB-10D5185CF1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642754-C75A-45F6-B20B-3EEC8DD9D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04356A-468D-48B0-B87A-C5C340E21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C3B0-9AE5-4D26-8999-AB11630E795C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772A85-2389-4D1F-A946-EB20D382D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6535DB-4035-41DB-A954-398608EE3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C762-ECE8-4937-BFDA-74F924987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23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9372B72-025C-4DA8-A538-0E8894422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6C6832-8D00-47DA-976C-A70D0436B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A58AFA-031D-4EA1-9917-2A7B7FFE7E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CC3B0-9AE5-4D26-8999-AB11630E795C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7EB5C1-D0CB-40A0-A80C-5F824B83B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85BCC0-67FF-4049-83EC-754E24BFBB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0C762-ECE8-4937-BFDA-74F924987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048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E20ED-611E-4AE1-9764-4A4B34F78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COVID-19 Sentiment based on Weak Tagging Information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F979DA-DC60-4F0F-B50D-1D1D171DB1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一种基于弱标签数据的新冠疫情文本情绪分析</a:t>
            </a:r>
          </a:p>
        </p:txBody>
      </p:sp>
    </p:spTree>
    <p:extLst>
      <p:ext uri="{BB962C8B-B14F-4D97-AF65-F5344CB8AC3E}">
        <p14:creationId xmlns:p14="http://schemas.microsoft.com/office/powerpoint/2010/main" val="333286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COVID-19 Sentiment based on Weak Tagging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Sentiment based on Weak Tagging Information</dc:title>
  <dc:creator>suudeer</dc:creator>
  <cp:lastModifiedBy>suudeer</cp:lastModifiedBy>
  <cp:revision>3</cp:revision>
  <dcterms:created xsi:type="dcterms:W3CDTF">2021-05-05T11:55:15Z</dcterms:created>
  <dcterms:modified xsi:type="dcterms:W3CDTF">2021-05-05T11:57:48Z</dcterms:modified>
</cp:coreProperties>
</file>