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5" r:id="rId5"/>
    <p:sldId id="291" r:id="rId6"/>
    <p:sldId id="270" r:id="rId7"/>
    <p:sldId id="297" r:id="rId8"/>
    <p:sldId id="308" r:id="rId9"/>
    <p:sldId id="294" r:id="rId10"/>
    <p:sldId id="295" r:id="rId11"/>
    <p:sldId id="272" r:id="rId12"/>
    <p:sldId id="300" r:id="rId13"/>
    <p:sldId id="309" r:id="rId14"/>
    <p:sldId id="305" r:id="rId15"/>
    <p:sldId id="276" r:id="rId16"/>
    <p:sldId id="311" r:id="rId17"/>
    <p:sldId id="292" r:id="rId18"/>
    <p:sldId id="303" r:id="rId19"/>
    <p:sldId id="274" r:id="rId20"/>
    <p:sldId id="277" r:id="rId21"/>
    <p:sldId id="310" r:id="rId22"/>
    <p:sldId id="304" r:id="rId23"/>
    <p:sldId id="306" r:id="rId24"/>
  </p:sldIdLst>
  <p:sldSz cx="12192000" cy="6858000"/>
  <p:notesSz cx="6958013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C603D-5F66-2246-B15B-FED31496FA78}">
          <p14:sldIdLst>
            <p14:sldId id="265"/>
            <p14:sldId id="291"/>
            <p14:sldId id="270"/>
            <p14:sldId id="297"/>
            <p14:sldId id="308"/>
            <p14:sldId id="294"/>
            <p14:sldId id="295"/>
            <p14:sldId id="272"/>
            <p14:sldId id="300"/>
            <p14:sldId id="309"/>
            <p14:sldId id="305"/>
            <p14:sldId id="276"/>
          </p14:sldIdLst>
        </p14:section>
        <p14:section name="Backup" id="{1601CC9F-DC7A-EC40-A02C-D5EF6F222132}">
          <p14:sldIdLst>
            <p14:sldId id="311"/>
            <p14:sldId id="292"/>
            <p14:sldId id="303"/>
            <p14:sldId id="274"/>
            <p14:sldId id="277"/>
            <p14:sldId id="310"/>
            <p14:sldId id="304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015"/>
    <a:srgbClr val="CDEAE7"/>
    <a:srgbClr val="002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1" autoAdjust="0"/>
    <p:restoredTop sz="47115" autoAdjust="0"/>
  </p:normalViewPr>
  <p:slideViewPr>
    <p:cSldViewPr showGuides="1">
      <p:cViewPr>
        <p:scale>
          <a:sx n="62" d="100"/>
          <a:sy n="62" d="100"/>
        </p:scale>
        <p:origin x="57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528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F1-Score</a:t>
            </a:r>
            <a:r>
              <a:rPr lang="en-GB" baseline="0" dirty="0"/>
              <a:t> by Approach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CodeBERT (LLM)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0.28000000000000003</c:v>
                </c:pt>
                <c:pt idx="1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46-D846-9EFC-7E8A2524265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ArDoCode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0.37</c:v>
                </c:pt>
                <c:pt idx="1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46-D846-9EFC-7E8A2524265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RAG (GPT-4o mini)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0.16</c:v>
                </c:pt>
                <c:pt idx="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46-D846-9EFC-7E8A2524265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TransArC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Sheet1!$B$5:$C$5</c:f>
              <c:numCache>
                <c:formatCode>General</c:formatCode>
                <c:ptCount val="2"/>
                <c:pt idx="0">
                  <c:v>0.82</c:v>
                </c:pt>
                <c:pt idx="1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46-D846-9EFC-7E8A2524265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GPT-4o mini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Sheet1!$B$6:$C$6</c:f>
              <c:numCache>
                <c:formatCode>General</c:formatCode>
                <c:ptCount val="2"/>
                <c:pt idx="0">
                  <c:v>0.74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46-D846-9EFC-7E8A25242657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GPT-4o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Sheet1!$B$7:$C$7</c:f>
              <c:numCache>
                <c:formatCode>General</c:formatCode>
                <c:ptCount val="2"/>
                <c:pt idx="0">
                  <c:v>0.76</c:v>
                </c:pt>
                <c:pt idx="1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46-D846-9EFC-7E8A25242657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Codellama 13b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Sheet1!$B$8:$C$8</c:f>
              <c:numCache>
                <c:formatCode>General</c:formatCode>
                <c:ptCount val="2"/>
                <c:pt idx="0">
                  <c:v>0.6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46-D846-9EFC-7E8A25242657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Llama 3.1 70b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Average</c:v>
                </c:pt>
                <c:pt idx="1">
                  <c:v>weighted Average</c:v>
                </c:pt>
              </c:strCache>
            </c:strRef>
          </c:cat>
          <c:val>
            <c:numRef>
              <c:f>Sheet1!$B$9:$C$9</c:f>
              <c:numCache>
                <c:formatCode>General</c:formatCode>
                <c:ptCount val="2"/>
                <c:pt idx="0">
                  <c:v>0.61</c:v>
                </c:pt>
                <c:pt idx="1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146-D846-9EFC-7E8A252426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3407279"/>
        <c:axId val="590064895"/>
      </c:barChart>
      <c:catAx>
        <c:axId val="563407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90064895"/>
        <c:crosses val="autoZero"/>
        <c:auto val="1"/>
        <c:lblAlgn val="ctr"/>
        <c:lblOffset val="100"/>
        <c:noMultiLvlLbl val="0"/>
      </c:catAx>
      <c:valAx>
        <c:axId val="59006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63407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F1-Score</a:t>
            </a:r>
            <a:r>
              <a:rPr lang="en-GB" baseline="0" dirty="0"/>
              <a:t> by Project &amp; Approach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CodeBERT (LLM)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MediaStore</c:v>
                </c:pt>
                <c:pt idx="1">
                  <c:v>TeaStore</c:v>
                </c:pt>
                <c:pt idx="2">
                  <c:v>TEAMMATES</c:v>
                </c:pt>
                <c:pt idx="3">
                  <c:v>BBB</c:v>
                </c:pt>
                <c:pt idx="4">
                  <c:v>JabRef</c:v>
                </c:pt>
                <c:pt idx="5">
                  <c:v>Average</c:v>
                </c:pt>
                <c:pt idx="6">
                  <c:v>weighted Average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0.17</c:v>
                </c:pt>
                <c:pt idx="1">
                  <c:v>0.36</c:v>
                </c:pt>
                <c:pt idx="2">
                  <c:v>0.12</c:v>
                </c:pt>
                <c:pt idx="3">
                  <c:v>0.12</c:v>
                </c:pt>
                <c:pt idx="4">
                  <c:v>0.61</c:v>
                </c:pt>
                <c:pt idx="5">
                  <c:v>0.28000000000000003</c:v>
                </c:pt>
                <c:pt idx="6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46-D846-9EFC-7E8A2524265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ArDoCode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MediaStore</c:v>
                </c:pt>
                <c:pt idx="1">
                  <c:v>TeaStore</c:v>
                </c:pt>
                <c:pt idx="2">
                  <c:v>TEAMMATES</c:v>
                </c:pt>
                <c:pt idx="3">
                  <c:v>BBB</c:v>
                </c:pt>
                <c:pt idx="4">
                  <c:v>JabRef</c:v>
                </c:pt>
                <c:pt idx="5">
                  <c:v>Average</c:v>
                </c:pt>
                <c:pt idx="6">
                  <c:v>weighted Average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0.09</c:v>
                </c:pt>
                <c:pt idx="1">
                  <c:v>0.31</c:v>
                </c:pt>
                <c:pt idx="2">
                  <c:v>0.53</c:v>
                </c:pt>
                <c:pt idx="3">
                  <c:v>0.13</c:v>
                </c:pt>
                <c:pt idx="4">
                  <c:v>0.8</c:v>
                </c:pt>
                <c:pt idx="5">
                  <c:v>0.37</c:v>
                </c:pt>
                <c:pt idx="6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46-D846-9EFC-7E8A2524265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RAG (GPT-4o mini)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MediaStore</c:v>
                </c:pt>
                <c:pt idx="1">
                  <c:v>TeaStore</c:v>
                </c:pt>
                <c:pt idx="2">
                  <c:v>TEAMMATES</c:v>
                </c:pt>
                <c:pt idx="3">
                  <c:v>BBB</c:v>
                </c:pt>
                <c:pt idx="4">
                  <c:v>JabRef</c:v>
                </c:pt>
                <c:pt idx="5">
                  <c:v>Average</c:v>
                </c:pt>
                <c:pt idx="6">
                  <c:v>weighted Average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0.08</c:v>
                </c:pt>
                <c:pt idx="1">
                  <c:v>0.38</c:v>
                </c:pt>
                <c:pt idx="2">
                  <c:v>0.06</c:v>
                </c:pt>
                <c:pt idx="3">
                  <c:v>0.24</c:v>
                </c:pt>
                <c:pt idx="4">
                  <c:v>0.05</c:v>
                </c:pt>
                <c:pt idx="5">
                  <c:v>0.16</c:v>
                </c:pt>
                <c:pt idx="6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46-D846-9EFC-7E8A2524265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TransArC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MediaStore</c:v>
                </c:pt>
                <c:pt idx="1">
                  <c:v>TeaStore</c:v>
                </c:pt>
                <c:pt idx="2">
                  <c:v>TEAMMATES</c:v>
                </c:pt>
                <c:pt idx="3">
                  <c:v>BBB</c:v>
                </c:pt>
                <c:pt idx="4">
                  <c:v>JabRef</c:v>
                </c:pt>
                <c:pt idx="5">
                  <c:v>Average</c:v>
                </c:pt>
                <c:pt idx="6">
                  <c:v>weighted Average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0.68</c:v>
                </c:pt>
                <c:pt idx="1">
                  <c:v>0.83</c:v>
                </c:pt>
                <c:pt idx="2">
                  <c:v>0.8</c:v>
                </c:pt>
                <c:pt idx="3">
                  <c:v>0.84</c:v>
                </c:pt>
                <c:pt idx="4">
                  <c:v>0.94</c:v>
                </c:pt>
                <c:pt idx="5">
                  <c:v>0.82</c:v>
                </c:pt>
                <c:pt idx="6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46-D846-9EFC-7E8A2524265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GPT-4o mini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MediaStore</c:v>
                </c:pt>
                <c:pt idx="1">
                  <c:v>TeaStore</c:v>
                </c:pt>
                <c:pt idx="2">
                  <c:v>TEAMMATES</c:v>
                </c:pt>
                <c:pt idx="3">
                  <c:v>BBB</c:v>
                </c:pt>
                <c:pt idx="4">
                  <c:v>JabRef</c:v>
                </c:pt>
                <c:pt idx="5">
                  <c:v>Average</c:v>
                </c:pt>
                <c:pt idx="6">
                  <c:v>weighted Average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0.5</c:v>
                </c:pt>
                <c:pt idx="1">
                  <c:v>0.78</c:v>
                </c:pt>
                <c:pt idx="2">
                  <c:v>0.8</c:v>
                </c:pt>
                <c:pt idx="3">
                  <c:v>0.68</c:v>
                </c:pt>
                <c:pt idx="4">
                  <c:v>0.94</c:v>
                </c:pt>
                <c:pt idx="5">
                  <c:v>0.74</c:v>
                </c:pt>
                <c:pt idx="6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46-D846-9EFC-7E8A25242657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GPT-4o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MediaStore</c:v>
                </c:pt>
                <c:pt idx="1">
                  <c:v>TeaStore</c:v>
                </c:pt>
                <c:pt idx="2">
                  <c:v>TEAMMATES</c:v>
                </c:pt>
                <c:pt idx="3">
                  <c:v>BBB</c:v>
                </c:pt>
                <c:pt idx="4">
                  <c:v>JabRef</c:v>
                </c:pt>
                <c:pt idx="5">
                  <c:v>Average</c:v>
                </c:pt>
                <c:pt idx="6">
                  <c:v>weighted Average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0.5</c:v>
                </c:pt>
                <c:pt idx="1">
                  <c:v>0.79</c:v>
                </c:pt>
                <c:pt idx="2">
                  <c:v>0.8</c:v>
                </c:pt>
                <c:pt idx="3">
                  <c:v>0.75</c:v>
                </c:pt>
                <c:pt idx="4">
                  <c:v>0.94</c:v>
                </c:pt>
                <c:pt idx="5">
                  <c:v>0.76</c:v>
                </c:pt>
                <c:pt idx="6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46-D846-9EFC-7E8A25242657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Codellama 13b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MediaStore</c:v>
                </c:pt>
                <c:pt idx="1">
                  <c:v>TeaStore</c:v>
                </c:pt>
                <c:pt idx="2">
                  <c:v>TEAMMATES</c:v>
                </c:pt>
                <c:pt idx="3">
                  <c:v>BBB</c:v>
                </c:pt>
                <c:pt idx="4">
                  <c:v>JabRef</c:v>
                </c:pt>
                <c:pt idx="5">
                  <c:v>Average</c:v>
                </c:pt>
                <c:pt idx="6">
                  <c:v>weighted Average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0.63</c:v>
                </c:pt>
                <c:pt idx="1">
                  <c:v>0.79</c:v>
                </c:pt>
                <c:pt idx="2">
                  <c:v>0.56000000000000005</c:v>
                </c:pt>
                <c:pt idx="3">
                  <c:v>0.08</c:v>
                </c:pt>
                <c:pt idx="4">
                  <c:v>0.94</c:v>
                </c:pt>
                <c:pt idx="5">
                  <c:v>0.6</c:v>
                </c:pt>
                <c:pt idx="6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46-D846-9EFC-7E8A25242657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Llama 3.1 70b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Sheet1!$B$1:$H$1</c:f>
              <c:strCache>
                <c:ptCount val="7"/>
                <c:pt idx="0">
                  <c:v>MediaStore</c:v>
                </c:pt>
                <c:pt idx="1">
                  <c:v>TeaStore</c:v>
                </c:pt>
                <c:pt idx="2">
                  <c:v>TEAMMATES</c:v>
                </c:pt>
                <c:pt idx="3">
                  <c:v>BBB</c:v>
                </c:pt>
                <c:pt idx="4">
                  <c:v>JabRef</c:v>
                </c:pt>
                <c:pt idx="5">
                  <c:v>Average</c:v>
                </c:pt>
                <c:pt idx="6">
                  <c:v>weighted Average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0.49</c:v>
                </c:pt>
                <c:pt idx="1">
                  <c:v>0.7</c:v>
                </c:pt>
                <c:pt idx="2">
                  <c:v>0.41</c:v>
                </c:pt>
                <c:pt idx="3">
                  <c:v>0.51</c:v>
                </c:pt>
                <c:pt idx="4">
                  <c:v>0.94</c:v>
                </c:pt>
                <c:pt idx="5">
                  <c:v>0.61</c:v>
                </c:pt>
                <c:pt idx="6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146-D846-9EFC-7E8A252426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3407279"/>
        <c:axId val="590064895"/>
      </c:barChart>
      <c:catAx>
        <c:axId val="563407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90064895"/>
        <c:crosses val="autoZero"/>
        <c:auto val="1"/>
        <c:lblAlgn val="ctr"/>
        <c:lblOffset val="100"/>
        <c:noMultiLvlLbl val="0"/>
      </c:catAx>
      <c:valAx>
        <c:axId val="59006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63407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0EA4C-CE74-484A-9016-E80277A97DD7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17AFC0F-289E-3B4F-840F-F63B52C14666}">
      <dgm:prSet phldrT="[Text]"/>
      <dgm:spPr/>
      <dgm:t>
        <a:bodyPr/>
        <a:lstStyle/>
        <a:p>
          <a:r>
            <a:rPr lang="en-GB" dirty="0"/>
            <a:t>Prompt: Aggregation</a:t>
          </a:r>
        </a:p>
      </dgm:t>
    </dgm:pt>
    <dgm:pt modelId="{23C15E24-01D3-B74D-AAF0-EE2EEFCCA571}" type="parTrans" cxnId="{9BDC8945-5FB7-134F-B0DE-19885258BE72}">
      <dgm:prSet/>
      <dgm:spPr/>
      <dgm:t>
        <a:bodyPr/>
        <a:lstStyle/>
        <a:p>
          <a:endParaRPr lang="en-GB"/>
        </a:p>
      </dgm:t>
    </dgm:pt>
    <dgm:pt modelId="{1FE59A07-BA30-9444-8A1D-57B5BFFABE7C}" type="sibTrans" cxnId="{9BDC8945-5FB7-134F-B0DE-19885258BE72}">
      <dgm:prSet/>
      <dgm:spPr/>
      <dgm:t>
        <a:bodyPr/>
        <a:lstStyle/>
        <a:p>
          <a:endParaRPr lang="en-GB"/>
        </a:p>
      </dgm:t>
    </dgm:pt>
    <dgm:pt modelId="{EA903BA7-2182-6A4B-8861-482041308E43}">
      <dgm:prSet phldrT="[Text]"/>
      <dgm:spPr/>
      <dgm:t>
        <a:bodyPr/>
        <a:lstStyle/>
        <a:p>
          <a:r>
            <a:rPr lang="en-GB" dirty="0"/>
            <a:t>Prompt: List Creation</a:t>
          </a:r>
        </a:p>
      </dgm:t>
    </dgm:pt>
    <dgm:pt modelId="{D8E2F317-E90F-9E4F-B2EF-D87720AC396A}" type="parTrans" cxnId="{B8C79E9E-C425-0344-BBB7-39655F749A66}">
      <dgm:prSet/>
      <dgm:spPr/>
      <dgm:t>
        <a:bodyPr/>
        <a:lstStyle/>
        <a:p>
          <a:endParaRPr lang="en-GB"/>
        </a:p>
      </dgm:t>
    </dgm:pt>
    <dgm:pt modelId="{27FDE98E-55F0-6340-BE3A-6BCC193440F3}" type="sibTrans" cxnId="{B8C79E9E-C425-0344-BBB7-39655F749A66}">
      <dgm:prSet/>
      <dgm:spPr/>
      <dgm:t>
        <a:bodyPr/>
        <a:lstStyle/>
        <a:p>
          <a:endParaRPr lang="en-GB"/>
        </a:p>
      </dgm:t>
    </dgm:pt>
    <dgm:pt modelId="{065FD1E8-5B82-AB40-BEEF-4792BDBB02DC}">
      <dgm:prSet phldrT="[Text]"/>
      <dgm:spPr>
        <a:solidFill>
          <a:srgbClr val="002D4C"/>
        </a:solidFill>
      </dgm:spPr>
      <dgm:t>
        <a:bodyPr/>
        <a:lstStyle/>
        <a:p>
          <a:r>
            <a:rPr lang="en-GB" dirty="0"/>
            <a:t>Prompt: Documentation to Architecture</a:t>
          </a:r>
        </a:p>
      </dgm:t>
    </dgm:pt>
    <dgm:pt modelId="{CA9C1B57-654D-9448-B21D-EB4D905B979F}" type="parTrans" cxnId="{1C55AA90-479D-AE4B-AA57-E1991A2589FB}">
      <dgm:prSet/>
      <dgm:spPr/>
      <dgm:t>
        <a:bodyPr/>
        <a:lstStyle/>
        <a:p>
          <a:endParaRPr lang="en-GB"/>
        </a:p>
      </dgm:t>
    </dgm:pt>
    <dgm:pt modelId="{34D71278-65AD-9C47-AEF6-20842D856561}" type="sibTrans" cxnId="{1C55AA90-479D-AE4B-AA57-E1991A2589FB}">
      <dgm:prSet/>
      <dgm:spPr/>
      <dgm:t>
        <a:bodyPr/>
        <a:lstStyle/>
        <a:p>
          <a:endParaRPr lang="en-GB"/>
        </a:p>
      </dgm:t>
    </dgm:pt>
    <dgm:pt modelId="{C3CB67A7-E4EB-F949-A3B1-340DD55BA0C9}">
      <dgm:prSet phldrT="[Text]"/>
      <dgm:spPr/>
      <dgm:t>
        <a:bodyPr/>
        <a:lstStyle/>
        <a:p>
          <a:r>
            <a:rPr lang="en-GB" dirty="0"/>
            <a:t>Prompt: Code to Architecture</a:t>
          </a:r>
        </a:p>
      </dgm:t>
    </dgm:pt>
    <dgm:pt modelId="{7C56E3B8-28D1-114E-B3EE-3DB5413ED7DF}" type="parTrans" cxnId="{1D11EA40-8954-A347-8240-D9D02BB4D32C}">
      <dgm:prSet/>
      <dgm:spPr/>
      <dgm:t>
        <a:bodyPr/>
        <a:lstStyle/>
        <a:p>
          <a:endParaRPr lang="en-GB"/>
        </a:p>
      </dgm:t>
    </dgm:pt>
    <dgm:pt modelId="{2E76F35A-EE74-4B47-BCE2-4675A39DB996}" type="sibTrans" cxnId="{1D11EA40-8954-A347-8240-D9D02BB4D32C}">
      <dgm:prSet/>
      <dgm:spPr/>
      <dgm:t>
        <a:bodyPr/>
        <a:lstStyle/>
        <a:p>
          <a:endParaRPr lang="en-GB"/>
        </a:p>
      </dgm:t>
    </dgm:pt>
    <dgm:pt modelId="{4C91779C-68A8-3248-A8A2-8DD6E902B610}">
      <dgm:prSet phldrT="[Text]"/>
      <dgm:spPr/>
      <dgm:t>
        <a:bodyPr/>
        <a:lstStyle/>
        <a:p>
          <a:r>
            <a:rPr lang="en-GB"/>
            <a:t>Prompt: List Creation</a:t>
          </a:r>
          <a:endParaRPr lang="en-GB" dirty="0"/>
        </a:p>
      </dgm:t>
    </dgm:pt>
    <dgm:pt modelId="{0476A49A-1AF9-0E46-8C5D-A1A6FFE956D0}" type="parTrans" cxnId="{62D205FB-0715-AA43-9D6C-B6730F37D252}">
      <dgm:prSet/>
      <dgm:spPr/>
      <dgm:t>
        <a:bodyPr/>
        <a:lstStyle/>
        <a:p>
          <a:endParaRPr lang="en-GB"/>
        </a:p>
      </dgm:t>
    </dgm:pt>
    <dgm:pt modelId="{0DC15A22-FD4B-C845-A7CB-71B19495745E}" type="sibTrans" cxnId="{62D205FB-0715-AA43-9D6C-B6730F37D252}">
      <dgm:prSet/>
      <dgm:spPr/>
      <dgm:t>
        <a:bodyPr/>
        <a:lstStyle/>
        <a:p>
          <a:endParaRPr lang="en-GB"/>
        </a:p>
      </dgm:t>
    </dgm:pt>
    <dgm:pt modelId="{F5281D61-DD4C-7D44-8742-5351E935FA51}" type="pres">
      <dgm:prSet presAssocID="{FB90EA4C-CE74-484A-9016-E80277A97DD7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53B81784-BB33-7B42-AB0D-780670DEE8D3}" type="pres">
      <dgm:prSet presAssocID="{717AFC0F-289E-3B4F-840F-F63B52C14666}" presName="root1" presStyleCnt="0"/>
      <dgm:spPr/>
    </dgm:pt>
    <dgm:pt modelId="{6B0A5F9A-E8E9-6C44-8B1D-62EC5B246C0E}" type="pres">
      <dgm:prSet presAssocID="{717AFC0F-289E-3B4F-840F-F63B52C14666}" presName="LevelOneTextNode" presStyleLbl="node0" presStyleIdx="0" presStyleCnt="1">
        <dgm:presLayoutVars>
          <dgm:chPref val="3"/>
        </dgm:presLayoutVars>
      </dgm:prSet>
      <dgm:spPr/>
    </dgm:pt>
    <dgm:pt modelId="{7AAC0902-44FF-E245-A465-21029AD8B895}" type="pres">
      <dgm:prSet presAssocID="{717AFC0F-289E-3B4F-840F-F63B52C14666}" presName="level2hierChild" presStyleCnt="0"/>
      <dgm:spPr/>
    </dgm:pt>
    <dgm:pt modelId="{E426AB04-5F7E-6343-A18B-4B561D602CE3}" type="pres">
      <dgm:prSet presAssocID="{D8E2F317-E90F-9E4F-B2EF-D87720AC396A}" presName="conn2-1" presStyleLbl="parChTrans1D2" presStyleIdx="0" presStyleCnt="2"/>
      <dgm:spPr/>
    </dgm:pt>
    <dgm:pt modelId="{CEDF5D39-E041-714C-9BA5-6605FEC4FC33}" type="pres">
      <dgm:prSet presAssocID="{D8E2F317-E90F-9E4F-B2EF-D87720AC396A}" presName="connTx" presStyleLbl="parChTrans1D2" presStyleIdx="0" presStyleCnt="2"/>
      <dgm:spPr/>
    </dgm:pt>
    <dgm:pt modelId="{CD147495-1728-D84F-B2F4-0850229271A4}" type="pres">
      <dgm:prSet presAssocID="{EA903BA7-2182-6A4B-8861-482041308E43}" presName="root2" presStyleCnt="0"/>
      <dgm:spPr/>
    </dgm:pt>
    <dgm:pt modelId="{41649A2F-6EBC-6243-9EC1-93E6AB136B0E}" type="pres">
      <dgm:prSet presAssocID="{EA903BA7-2182-6A4B-8861-482041308E43}" presName="LevelTwoTextNode" presStyleLbl="node2" presStyleIdx="0" presStyleCnt="2">
        <dgm:presLayoutVars>
          <dgm:chPref val="3"/>
        </dgm:presLayoutVars>
      </dgm:prSet>
      <dgm:spPr/>
    </dgm:pt>
    <dgm:pt modelId="{368A3706-8CC7-3347-B7CD-2518B968BF92}" type="pres">
      <dgm:prSet presAssocID="{EA903BA7-2182-6A4B-8861-482041308E43}" presName="level3hierChild" presStyleCnt="0"/>
      <dgm:spPr/>
    </dgm:pt>
    <dgm:pt modelId="{84EA243E-7724-0B4C-AE18-CA79D98637C3}" type="pres">
      <dgm:prSet presAssocID="{CA9C1B57-654D-9448-B21D-EB4D905B979F}" presName="conn2-1" presStyleLbl="parChTrans1D3" presStyleIdx="0" presStyleCnt="2"/>
      <dgm:spPr/>
    </dgm:pt>
    <dgm:pt modelId="{D3AC5142-E4E0-364C-ADC5-65ADABBDAA84}" type="pres">
      <dgm:prSet presAssocID="{CA9C1B57-654D-9448-B21D-EB4D905B979F}" presName="connTx" presStyleLbl="parChTrans1D3" presStyleIdx="0" presStyleCnt="2"/>
      <dgm:spPr/>
    </dgm:pt>
    <dgm:pt modelId="{99C4C19A-77CA-8A4B-B84F-7B4599898688}" type="pres">
      <dgm:prSet presAssocID="{065FD1E8-5B82-AB40-BEEF-4792BDBB02DC}" presName="root2" presStyleCnt="0"/>
      <dgm:spPr/>
    </dgm:pt>
    <dgm:pt modelId="{18EB8BFE-79CB-FD44-BFC9-D36E54352AD2}" type="pres">
      <dgm:prSet presAssocID="{065FD1E8-5B82-AB40-BEEF-4792BDBB02DC}" presName="LevelTwoTextNode" presStyleLbl="node3" presStyleIdx="0" presStyleCnt="2">
        <dgm:presLayoutVars>
          <dgm:chPref val="3"/>
        </dgm:presLayoutVars>
      </dgm:prSet>
      <dgm:spPr/>
    </dgm:pt>
    <dgm:pt modelId="{A9541ABA-B857-3C42-8ADE-38AD3BF6E66B}" type="pres">
      <dgm:prSet presAssocID="{065FD1E8-5B82-AB40-BEEF-4792BDBB02DC}" presName="level3hierChild" presStyleCnt="0"/>
      <dgm:spPr/>
    </dgm:pt>
    <dgm:pt modelId="{99E39247-4B40-5245-9DC3-3EB301F92840}" type="pres">
      <dgm:prSet presAssocID="{0476A49A-1AF9-0E46-8C5D-A1A6FFE956D0}" presName="conn2-1" presStyleLbl="parChTrans1D2" presStyleIdx="1" presStyleCnt="2"/>
      <dgm:spPr/>
    </dgm:pt>
    <dgm:pt modelId="{68D34AB5-BE85-EA49-AF26-130AEEAC5DAD}" type="pres">
      <dgm:prSet presAssocID="{0476A49A-1AF9-0E46-8C5D-A1A6FFE956D0}" presName="connTx" presStyleLbl="parChTrans1D2" presStyleIdx="1" presStyleCnt="2"/>
      <dgm:spPr/>
    </dgm:pt>
    <dgm:pt modelId="{A828202E-95B7-4242-8D62-FDE8A375CD2F}" type="pres">
      <dgm:prSet presAssocID="{4C91779C-68A8-3248-A8A2-8DD6E902B610}" presName="root2" presStyleCnt="0"/>
      <dgm:spPr/>
    </dgm:pt>
    <dgm:pt modelId="{E0AAF770-CD58-AF44-98CC-44AE6A2DB909}" type="pres">
      <dgm:prSet presAssocID="{4C91779C-68A8-3248-A8A2-8DD6E902B610}" presName="LevelTwoTextNode" presStyleLbl="node2" presStyleIdx="1" presStyleCnt="2">
        <dgm:presLayoutVars>
          <dgm:chPref val="3"/>
        </dgm:presLayoutVars>
      </dgm:prSet>
      <dgm:spPr/>
    </dgm:pt>
    <dgm:pt modelId="{D4E14178-D6D4-1245-A5D4-2EB44CFA54CC}" type="pres">
      <dgm:prSet presAssocID="{4C91779C-68A8-3248-A8A2-8DD6E902B610}" presName="level3hierChild" presStyleCnt="0"/>
      <dgm:spPr/>
    </dgm:pt>
    <dgm:pt modelId="{7E914CFE-272E-314D-945E-48A70F31007D}" type="pres">
      <dgm:prSet presAssocID="{7C56E3B8-28D1-114E-B3EE-3DB5413ED7DF}" presName="conn2-1" presStyleLbl="parChTrans1D3" presStyleIdx="1" presStyleCnt="2"/>
      <dgm:spPr/>
    </dgm:pt>
    <dgm:pt modelId="{5B5E9139-1CA5-F044-B674-A7580156E4CC}" type="pres">
      <dgm:prSet presAssocID="{7C56E3B8-28D1-114E-B3EE-3DB5413ED7DF}" presName="connTx" presStyleLbl="parChTrans1D3" presStyleIdx="1" presStyleCnt="2"/>
      <dgm:spPr/>
    </dgm:pt>
    <dgm:pt modelId="{72458755-A89B-1A4F-82F0-4C463F3AD42B}" type="pres">
      <dgm:prSet presAssocID="{C3CB67A7-E4EB-F949-A3B1-340DD55BA0C9}" presName="root2" presStyleCnt="0"/>
      <dgm:spPr/>
    </dgm:pt>
    <dgm:pt modelId="{AA9BA303-02C9-EE42-8209-7F56982CEA20}" type="pres">
      <dgm:prSet presAssocID="{C3CB67A7-E4EB-F949-A3B1-340DD55BA0C9}" presName="LevelTwoTextNode" presStyleLbl="node3" presStyleIdx="1" presStyleCnt="2">
        <dgm:presLayoutVars>
          <dgm:chPref val="3"/>
        </dgm:presLayoutVars>
      </dgm:prSet>
      <dgm:spPr/>
    </dgm:pt>
    <dgm:pt modelId="{41F92B7F-4F85-9A4F-AC91-ADF68F2088F9}" type="pres">
      <dgm:prSet presAssocID="{C3CB67A7-E4EB-F949-A3B1-340DD55BA0C9}" presName="level3hierChild" presStyleCnt="0"/>
      <dgm:spPr/>
    </dgm:pt>
  </dgm:ptLst>
  <dgm:cxnLst>
    <dgm:cxn modelId="{9813860C-AD4A-D84B-82A9-0A108715060F}" type="presOf" srcId="{C3CB67A7-E4EB-F949-A3B1-340DD55BA0C9}" destId="{AA9BA303-02C9-EE42-8209-7F56982CEA20}" srcOrd="0" destOrd="0" presId="urn:microsoft.com/office/officeart/2005/8/layout/hierarchy2"/>
    <dgm:cxn modelId="{44699228-0757-FD47-AD14-CECED88D9E38}" type="presOf" srcId="{7C56E3B8-28D1-114E-B3EE-3DB5413ED7DF}" destId="{5B5E9139-1CA5-F044-B674-A7580156E4CC}" srcOrd="1" destOrd="0" presId="urn:microsoft.com/office/officeart/2005/8/layout/hierarchy2"/>
    <dgm:cxn modelId="{AA4E6334-C8F5-C54C-AA9D-31DB5666E560}" type="presOf" srcId="{D8E2F317-E90F-9E4F-B2EF-D87720AC396A}" destId="{CEDF5D39-E041-714C-9BA5-6605FEC4FC33}" srcOrd="1" destOrd="0" presId="urn:microsoft.com/office/officeart/2005/8/layout/hierarchy2"/>
    <dgm:cxn modelId="{1D11EA40-8954-A347-8240-D9D02BB4D32C}" srcId="{4C91779C-68A8-3248-A8A2-8DD6E902B610}" destId="{C3CB67A7-E4EB-F949-A3B1-340DD55BA0C9}" srcOrd="0" destOrd="0" parTransId="{7C56E3B8-28D1-114E-B3EE-3DB5413ED7DF}" sibTransId="{2E76F35A-EE74-4B47-BCE2-4675A39DB996}"/>
    <dgm:cxn modelId="{9BDC8945-5FB7-134F-B0DE-19885258BE72}" srcId="{FB90EA4C-CE74-484A-9016-E80277A97DD7}" destId="{717AFC0F-289E-3B4F-840F-F63B52C14666}" srcOrd="0" destOrd="0" parTransId="{23C15E24-01D3-B74D-AAF0-EE2EEFCCA571}" sibTransId="{1FE59A07-BA30-9444-8A1D-57B5BFFABE7C}"/>
    <dgm:cxn modelId="{959AC64E-5B4F-504F-A983-B16E73734240}" type="presOf" srcId="{717AFC0F-289E-3B4F-840F-F63B52C14666}" destId="{6B0A5F9A-E8E9-6C44-8B1D-62EC5B246C0E}" srcOrd="0" destOrd="0" presId="urn:microsoft.com/office/officeart/2005/8/layout/hierarchy2"/>
    <dgm:cxn modelId="{0AB38A58-CBF5-314A-A105-6D685325F7DF}" type="presOf" srcId="{EA903BA7-2182-6A4B-8861-482041308E43}" destId="{41649A2F-6EBC-6243-9EC1-93E6AB136B0E}" srcOrd="0" destOrd="0" presId="urn:microsoft.com/office/officeart/2005/8/layout/hierarchy2"/>
    <dgm:cxn modelId="{6F80A568-A934-134B-A48D-858869503D61}" type="presOf" srcId="{CA9C1B57-654D-9448-B21D-EB4D905B979F}" destId="{D3AC5142-E4E0-364C-ADC5-65ADABBDAA84}" srcOrd="1" destOrd="0" presId="urn:microsoft.com/office/officeart/2005/8/layout/hierarchy2"/>
    <dgm:cxn modelId="{291EA078-3DDE-1C49-AA18-0CC1B1E6E94E}" type="presOf" srcId="{D8E2F317-E90F-9E4F-B2EF-D87720AC396A}" destId="{E426AB04-5F7E-6343-A18B-4B561D602CE3}" srcOrd="0" destOrd="0" presId="urn:microsoft.com/office/officeart/2005/8/layout/hierarchy2"/>
    <dgm:cxn modelId="{1C55AA90-479D-AE4B-AA57-E1991A2589FB}" srcId="{EA903BA7-2182-6A4B-8861-482041308E43}" destId="{065FD1E8-5B82-AB40-BEEF-4792BDBB02DC}" srcOrd="0" destOrd="0" parTransId="{CA9C1B57-654D-9448-B21D-EB4D905B979F}" sibTransId="{34D71278-65AD-9C47-AEF6-20842D856561}"/>
    <dgm:cxn modelId="{B8C79E9E-C425-0344-BBB7-39655F749A66}" srcId="{717AFC0F-289E-3B4F-840F-F63B52C14666}" destId="{EA903BA7-2182-6A4B-8861-482041308E43}" srcOrd="0" destOrd="0" parTransId="{D8E2F317-E90F-9E4F-B2EF-D87720AC396A}" sibTransId="{27FDE98E-55F0-6340-BE3A-6BCC193440F3}"/>
    <dgm:cxn modelId="{E88EEFA8-9FCA-8647-9EE2-C969F5DCBC88}" type="presOf" srcId="{FB90EA4C-CE74-484A-9016-E80277A97DD7}" destId="{F5281D61-DD4C-7D44-8742-5351E935FA51}" srcOrd="0" destOrd="0" presId="urn:microsoft.com/office/officeart/2005/8/layout/hierarchy2"/>
    <dgm:cxn modelId="{3D2BFEAF-93FC-C142-9B92-1D0F8DB1D642}" type="presOf" srcId="{4C91779C-68A8-3248-A8A2-8DD6E902B610}" destId="{E0AAF770-CD58-AF44-98CC-44AE6A2DB909}" srcOrd="0" destOrd="0" presId="urn:microsoft.com/office/officeart/2005/8/layout/hierarchy2"/>
    <dgm:cxn modelId="{56A7B9BA-E0DB-6A4C-A3DC-336F841D7B4F}" type="presOf" srcId="{065FD1E8-5B82-AB40-BEEF-4792BDBB02DC}" destId="{18EB8BFE-79CB-FD44-BFC9-D36E54352AD2}" srcOrd="0" destOrd="0" presId="urn:microsoft.com/office/officeart/2005/8/layout/hierarchy2"/>
    <dgm:cxn modelId="{4F5B30BC-0DCD-C743-AE5E-96D46687B398}" type="presOf" srcId="{0476A49A-1AF9-0E46-8C5D-A1A6FFE956D0}" destId="{68D34AB5-BE85-EA49-AF26-130AEEAC5DAD}" srcOrd="1" destOrd="0" presId="urn:microsoft.com/office/officeart/2005/8/layout/hierarchy2"/>
    <dgm:cxn modelId="{0D4703D5-83A8-0E48-9667-E738EF0083ED}" type="presOf" srcId="{CA9C1B57-654D-9448-B21D-EB4D905B979F}" destId="{84EA243E-7724-0B4C-AE18-CA79D98637C3}" srcOrd="0" destOrd="0" presId="urn:microsoft.com/office/officeart/2005/8/layout/hierarchy2"/>
    <dgm:cxn modelId="{C0A33EE4-5C47-4B47-B4A7-1532C61FCA67}" type="presOf" srcId="{0476A49A-1AF9-0E46-8C5D-A1A6FFE956D0}" destId="{99E39247-4B40-5245-9DC3-3EB301F92840}" srcOrd="0" destOrd="0" presId="urn:microsoft.com/office/officeart/2005/8/layout/hierarchy2"/>
    <dgm:cxn modelId="{62D205FB-0715-AA43-9D6C-B6730F37D252}" srcId="{717AFC0F-289E-3B4F-840F-F63B52C14666}" destId="{4C91779C-68A8-3248-A8A2-8DD6E902B610}" srcOrd="1" destOrd="0" parTransId="{0476A49A-1AF9-0E46-8C5D-A1A6FFE956D0}" sibTransId="{0DC15A22-FD4B-C845-A7CB-71B19495745E}"/>
    <dgm:cxn modelId="{F6FC3FFB-667B-3E4A-BC94-FB3D23558D82}" type="presOf" srcId="{7C56E3B8-28D1-114E-B3EE-3DB5413ED7DF}" destId="{7E914CFE-272E-314D-945E-48A70F31007D}" srcOrd="0" destOrd="0" presId="urn:microsoft.com/office/officeart/2005/8/layout/hierarchy2"/>
    <dgm:cxn modelId="{B62219A9-696C-A741-9878-3AABBDB747B1}" type="presParOf" srcId="{F5281D61-DD4C-7D44-8742-5351E935FA51}" destId="{53B81784-BB33-7B42-AB0D-780670DEE8D3}" srcOrd="0" destOrd="0" presId="urn:microsoft.com/office/officeart/2005/8/layout/hierarchy2"/>
    <dgm:cxn modelId="{D965F6DC-B346-BA4B-BE43-0A5BB8C979B2}" type="presParOf" srcId="{53B81784-BB33-7B42-AB0D-780670DEE8D3}" destId="{6B0A5F9A-E8E9-6C44-8B1D-62EC5B246C0E}" srcOrd="0" destOrd="0" presId="urn:microsoft.com/office/officeart/2005/8/layout/hierarchy2"/>
    <dgm:cxn modelId="{5C64E8D9-3E34-B548-AF97-664FADFB2EB0}" type="presParOf" srcId="{53B81784-BB33-7B42-AB0D-780670DEE8D3}" destId="{7AAC0902-44FF-E245-A465-21029AD8B895}" srcOrd="1" destOrd="0" presId="urn:microsoft.com/office/officeart/2005/8/layout/hierarchy2"/>
    <dgm:cxn modelId="{57F328E2-6A65-4940-A82C-0F6E5AFB16F8}" type="presParOf" srcId="{7AAC0902-44FF-E245-A465-21029AD8B895}" destId="{E426AB04-5F7E-6343-A18B-4B561D602CE3}" srcOrd="0" destOrd="0" presId="urn:microsoft.com/office/officeart/2005/8/layout/hierarchy2"/>
    <dgm:cxn modelId="{13B0B316-9E21-184A-B121-823613BE3ACC}" type="presParOf" srcId="{E426AB04-5F7E-6343-A18B-4B561D602CE3}" destId="{CEDF5D39-E041-714C-9BA5-6605FEC4FC33}" srcOrd="0" destOrd="0" presId="urn:microsoft.com/office/officeart/2005/8/layout/hierarchy2"/>
    <dgm:cxn modelId="{06AE121B-5009-5342-9E01-3746B90E0C06}" type="presParOf" srcId="{7AAC0902-44FF-E245-A465-21029AD8B895}" destId="{CD147495-1728-D84F-B2F4-0850229271A4}" srcOrd="1" destOrd="0" presId="urn:microsoft.com/office/officeart/2005/8/layout/hierarchy2"/>
    <dgm:cxn modelId="{848E8DD3-DD91-4B47-AB38-B0682D0B71C7}" type="presParOf" srcId="{CD147495-1728-D84F-B2F4-0850229271A4}" destId="{41649A2F-6EBC-6243-9EC1-93E6AB136B0E}" srcOrd="0" destOrd="0" presId="urn:microsoft.com/office/officeart/2005/8/layout/hierarchy2"/>
    <dgm:cxn modelId="{7877F3B0-BE86-B74E-A1FC-A0C082BB6314}" type="presParOf" srcId="{CD147495-1728-D84F-B2F4-0850229271A4}" destId="{368A3706-8CC7-3347-B7CD-2518B968BF92}" srcOrd="1" destOrd="0" presId="urn:microsoft.com/office/officeart/2005/8/layout/hierarchy2"/>
    <dgm:cxn modelId="{8D66F4AF-C17B-2144-B900-686EBACCCFE1}" type="presParOf" srcId="{368A3706-8CC7-3347-B7CD-2518B968BF92}" destId="{84EA243E-7724-0B4C-AE18-CA79D98637C3}" srcOrd="0" destOrd="0" presId="urn:microsoft.com/office/officeart/2005/8/layout/hierarchy2"/>
    <dgm:cxn modelId="{78F55EA0-19F3-B241-841D-424236062937}" type="presParOf" srcId="{84EA243E-7724-0B4C-AE18-CA79D98637C3}" destId="{D3AC5142-E4E0-364C-ADC5-65ADABBDAA84}" srcOrd="0" destOrd="0" presId="urn:microsoft.com/office/officeart/2005/8/layout/hierarchy2"/>
    <dgm:cxn modelId="{F53D2544-3E3B-9B46-9EBF-DDF429C4A0D9}" type="presParOf" srcId="{368A3706-8CC7-3347-B7CD-2518B968BF92}" destId="{99C4C19A-77CA-8A4B-B84F-7B4599898688}" srcOrd="1" destOrd="0" presId="urn:microsoft.com/office/officeart/2005/8/layout/hierarchy2"/>
    <dgm:cxn modelId="{81284724-E0B5-A149-9261-00A615591979}" type="presParOf" srcId="{99C4C19A-77CA-8A4B-B84F-7B4599898688}" destId="{18EB8BFE-79CB-FD44-BFC9-D36E54352AD2}" srcOrd="0" destOrd="0" presId="urn:microsoft.com/office/officeart/2005/8/layout/hierarchy2"/>
    <dgm:cxn modelId="{8548F0D2-1D9B-7249-BDF1-2BFE34CE2FE7}" type="presParOf" srcId="{99C4C19A-77CA-8A4B-B84F-7B4599898688}" destId="{A9541ABA-B857-3C42-8ADE-38AD3BF6E66B}" srcOrd="1" destOrd="0" presId="urn:microsoft.com/office/officeart/2005/8/layout/hierarchy2"/>
    <dgm:cxn modelId="{7AAA979E-04A5-8147-8CA9-3C6368B379BE}" type="presParOf" srcId="{7AAC0902-44FF-E245-A465-21029AD8B895}" destId="{99E39247-4B40-5245-9DC3-3EB301F92840}" srcOrd="2" destOrd="0" presId="urn:microsoft.com/office/officeart/2005/8/layout/hierarchy2"/>
    <dgm:cxn modelId="{D4C3832B-F324-C04A-BA5F-C7BA8A4E60EE}" type="presParOf" srcId="{99E39247-4B40-5245-9DC3-3EB301F92840}" destId="{68D34AB5-BE85-EA49-AF26-130AEEAC5DAD}" srcOrd="0" destOrd="0" presId="urn:microsoft.com/office/officeart/2005/8/layout/hierarchy2"/>
    <dgm:cxn modelId="{445A430A-A0BF-CC41-A281-AA900C60AAE2}" type="presParOf" srcId="{7AAC0902-44FF-E245-A465-21029AD8B895}" destId="{A828202E-95B7-4242-8D62-FDE8A375CD2F}" srcOrd="3" destOrd="0" presId="urn:microsoft.com/office/officeart/2005/8/layout/hierarchy2"/>
    <dgm:cxn modelId="{D644ADCE-AA0A-CB4C-A963-5BCBE3071AD0}" type="presParOf" srcId="{A828202E-95B7-4242-8D62-FDE8A375CD2F}" destId="{E0AAF770-CD58-AF44-98CC-44AE6A2DB909}" srcOrd="0" destOrd="0" presId="urn:microsoft.com/office/officeart/2005/8/layout/hierarchy2"/>
    <dgm:cxn modelId="{7909AB51-CD9C-874F-BAA8-4BE3F9E348B7}" type="presParOf" srcId="{A828202E-95B7-4242-8D62-FDE8A375CD2F}" destId="{D4E14178-D6D4-1245-A5D4-2EB44CFA54CC}" srcOrd="1" destOrd="0" presId="urn:microsoft.com/office/officeart/2005/8/layout/hierarchy2"/>
    <dgm:cxn modelId="{6FD2BC48-2A1C-C849-80A6-B8DBE0B9B164}" type="presParOf" srcId="{D4E14178-D6D4-1245-A5D4-2EB44CFA54CC}" destId="{7E914CFE-272E-314D-945E-48A70F31007D}" srcOrd="0" destOrd="0" presId="urn:microsoft.com/office/officeart/2005/8/layout/hierarchy2"/>
    <dgm:cxn modelId="{300C6DFD-8C68-214F-98A6-8D71DED9A854}" type="presParOf" srcId="{7E914CFE-272E-314D-945E-48A70F31007D}" destId="{5B5E9139-1CA5-F044-B674-A7580156E4CC}" srcOrd="0" destOrd="0" presId="urn:microsoft.com/office/officeart/2005/8/layout/hierarchy2"/>
    <dgm:cxn modelId="{5DBF992F-1614-0245-907B-E9F27058E5FA}" type="presParOf" srcId="{D4E14178-D6D4-1245-A5D4-2EB44CFA54CC}" destId="{72458755-A89B-1A4F-82F0-4C463F3AD42B}" srcOrd="1" destOrd="0" presId="urn:microsoft.com/office/officeart/2005/8/layout/hierarchy2"/>
    <dgm:cxn modelId="{26FB138C-1744-6349-B044-F4D47DDD43C9}" type="presParOf" srcId="{72458755-A89B-1A4F-82F0-4C463F3AD42B}" destId="{AA9BA303-02C9-EE42-8209-7F56982CEA20}" srcOrd="0" destOrd="0" presId="urn:microsoft.com/office/officeart/2005/8/layout/hierarchy2"/>
    <dgm:cxn modelId="{5485377A-9883-A447-AA5C-BFD63E557C22}" type="presParOf" srcId="{72458755-A89B-1A4F-82F0-4C463F3AD42B}" destId="{41F92B7F-4F85-9A4F-AC91-ADF68F2088F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A5F9A-E8E9-6C44-8B1D-62EC5B246C0E}">
      <dsp:nvSpPr>
        <dsp:cNvPr id="0" name=""/>
        <dsp:cNvSpPr/>
      </dsp:nvSpPr>
      <dsp:spPr>
        <a:xfrm>
          <a:off x="3992912" y="1286003"/>
          <a:ext cx="1425952" cy="712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Prompt: Aggregation</a:t>
          </a:r>
        </a:p>
      </dsp:txBody>
      <dsp:txXfrm>
        <a:off x="4013794" y="1306885"/>
        <a:ext cx="1384188" cy="671212"/>
      </dsp:txXfrm>
    </dsp:sp>
    <dsp:sp modelId="{E426AB04-5F7E-6343-A18B-4B561D602CE3}">
      <dsp:nvSpPr>
        <dsp:cNvPr id="0" name=""/>
        <dsp:cNvSpPr/>
      </dsp:nvSpPr>
      <dsp:spPr>
        <a:xfrm rot="12942401">
          <a:off x="3356508" y="1417977"/>
          <a:ext cx="702426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702426" y="19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3690161" y="1419950"/>
        <a:ext cx="35121" cy="35121"/>
      </dsp:txXfrm>
    </dsp:sp>
    <dsp:sp modelId="{41649A2F-6EBC-6243-9EC1-93E6AB136B0E}">
      <dsp:nvSpPr>
        <dsp:cNvPr id="0" name=""/>
        <dsp:cNvSpPr/>
      </dsp:nvSpPr>
      <dsp:spPr>
        <a:xfrm>
          <a:off x="1996578" y="876042"/>
          <a:ext cx="1425952" cy="712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Prompt: List Creation</a:t>
          </a:r>
        </a:p>
      </dsp:txBody>
      <dsp:txXfrm>
        <a:off x="2017460" y="896924"/>
        <a:ext cx="1384188" cy="671212"/>
      </dsp:txXfrm>
    </dsp:sp>
    <dsp:sp modelId="{84EA243E-7724-0B4C-AE18-CA79D98637C3}">
      <dsp:nvSpPr>
        <dsp:cNvPr id="0" name=""/>
        <dsp:cNvSpPr/>
      </dsp:nvSpPr>
      <dsp:spPr>
        <a:xfrm rot="10800000">
          <a:off x="1426197" y="1212996"/>
          <a:ext cx="570381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570381" y="195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1697128" y="1218271"/>
        <a:ext cx="28519" cy="28519"/>
      </dsp:txXfrm>
    </dsp:sp>
    <dsp:sp modelId="{18EB8BFE-79CB-FD44-BFC9-D36E54352AD2}">
      <dsp:nvSpPr>
        <dsp:cNvPr id="0" name=""/>
        <dsp:cNvSpPr/>
      </dsp:nvSpPr>
      <dsp:spPr>
        <a:xfrm>
          <a:off x="245" y="876042"/>
          <a:ext cx="1425952" cy="712976"/>
        </a:xfrm>
        <a:prstGeom prst="roundRect">
          <a:avLst>
            <a:gd name="adj" fmla="val 10000"/>
          </a:avLst>
        </a:prstGeom>
        <a:solidFill>
          <a:srgbClr val="002D4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Prompt: Documentation to Architecture</a:t>
          </a:r>
        </a:p>
      </dsp:txBody>
      <dsp:txXfrm>
        <a:off x="21127" y="896924"/>
        <a:ext cx="1384188" cy="671212"/>
      </dsp:txXfrm>
    </dsp:sp>
    <dsp:sp modelId="{99E39247-4B40-5245-9DC3-3EB301F92840}">
      <dsp:nvSpPr>
        <dsp:cNvPr id="0" name=""/>
        <dsp:cNvSpPr/>
      </dsp:nvSpPr>
      <dsp:spPr>
        <a:xfrm rot="8657599">
          <a:off x="3356508" y="1827938"/>
          <a:ext cx="702426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702426" y="195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3690161" y="1829912"/>
        <a:ext cx="35121" cy="35121"/>
      </dsp:txXfrm>
    </dsp:sp>
    <dsp:sp modelId="{E0AAF770-CD58-AF44-98CC-44AE6A2DB909}">
      <dsp:nvSpPr>
        <dsp:cNvPr id="0" name=""/>
        <dsp:cNvSpPr/>
      </dsp:nvSpPr>
      <dsp:spPr>
        <a:xfrm>
          <a:off x="1996578" y="1695965"/>
          <a:ext cx="1425952" cy="712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Prompt: List Creation</a:t>
          </a:r>
          <a:endParaRPr lang="en-GB" sz="1500" kern="1200" dirty="0"/>
        </a:p>
      </dsp:txBody>
      <dsp:txXfrm>
        <a:off x="2017460" y="1716847"/>
        <a:ext cx="1384188" cy="671212"/>
      </dsp:txXfrm>
    </dsp:sp>
    <dsp:sp modelId="{7E914CFE-272E-314D-945E-48A70F31007D}">
      <dsp:nvSpPr>
        <dsp:cNvPr id="0" name=""/>
        <dsp:cNvSpPr/>
      </dsp:nvSpPr>
      <dsp:spPr>
        <a:xfrm rot="10800000">
          <a:off x="1426197" y="2032919"/>
          <a:ext cx="570381" cy="39067"/>
        </a:xfrm>
        <a:custGeom>
          <a:avLst/>
          <a:gdLst/>
          <a:ahLst/>
          <a:cxnLst/>
          <a:rect l="0" t="0" r="0" b="0"/>
          <a:pathLst>
            <a:path>
              <a:moveTo>
                <a:pt x="0" y="19533"/>
              </a:moveTo>
              <a:lnTo>
                <a:pt x="570381" y="195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1697128" y="2038193"/>
        <a:ext cx="28519" cy="28519"/>
      </dsp:txXfrm>
    </dsp:sp>
    <dsp:sp modelId="{AA9BA303-02C9-EE42-8209-7F56982CEA20}">
      <dsp:nvSpPr>
        <dsp:cNvPr id="0" name=""/>
        <dsp:cNvSpPr/>
      </dsp:nvSpPr>
      <dsp:spPr>
        <a:xfrm>
          <a:off x="245" y="1695965"/>
          <a:ext cx="1425952" cy="712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Prompt: Code to Architecture</a:t>
          </a:r>
        </a:p>
      </dsp:txBody>
      <dsp:txXfrm>
        <a:off x="21127" y="1716847"/>
        <a:ext cx="1384188" cy="671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>
            <a:extLst>
              <a:ext uri="{FF2B5EF4-FFF2-40B4-BE49-F238E27FC236}">
                <a16:creationId xmlns:a16="http://schemas.microsoft.com/office/drawing/2014/main" id="{7021594F-60AF-5030-27F4-B919E0755C05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184640" y="0"/>
            <a:ext cx="5886653" cy="499091"/>
          </a:xfrm>
          <a:prstGeom prst="rect">
            <a:avLst/>
          </a:prstGeom>
        </p:spPr>
        <p:txBody>
          <a:bodyPr vert="horz" lIns="0" tIns="144000" rIns="0" bIns="0" rtlCol="0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45C4C54D-5268-2170-0B7D-70659D206B08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071293" y="0"/>
            <a:ext cx="700471" cy="499091"/>
          </a:xfrm>
          <a:prstGeom prst="rect">
            <a:avLst/>
          </a:prstGeom>
        </p:spPr>
        <p:txBody>
          <a:bodyPr vert="horz" lIns="0" tIns="144000" rIns="0" bIns="0" rtlCol="0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0530C102-DC59-4ADF-BCE9-B21E5AA1F1ED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A7568FAF-32D5-F797-5874-241DEBC3A7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184640" y="9448185"/>
            <a:ext cx="5886653" cy="49909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6A11AFD2-EF91-BDDC-349A-DB1934250B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071293" y="9448185"/>
            <a:ext cx="700471" cy="49909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8D601724-35E3-4B40-B93F-B7E192B7FF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1043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704" userDrawn="1">
          <p15:clr>
            <a:srgbClr val="F26B43"/>
          </p15:clr>
        </p15:guide>
        <p15:guide id="2" pos="2191" userDrawn="1">
          <p15:clr>
            <a:srgbClr val="F26B43"/>
          </p15:clr>
        </p15:guide>
      </p15:sldGuideLst>
    </p:ext>
  </p:extLst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3-05T12:53:10.792"/>
    </inkml:context>
    <inkml:brush xml:id="br0">
      <inkml:brushProperty name="width" value="0.21167" units="cm"/>
      <inkml:brushProperty name="height" value="0.21167" units="cm"/>
      <inkml:brushProperty name="color" value="#009682"/>
      <inkml:brushProperty name="fitToCurve" value="1"/>
    </inkml:brush>
  </inkml:definitions>
  <inkml:trace contextRef="#ctx0" brushRef="#br0">433 742 7 0,'0'0'20'0,"0"0"0"16,0 0 40-16,0 0-52 0,0 0 0 0,0 0 0 16,0 0-4-16,0 0 4 0,0 0-8 0,0 0-4 15,0 0 4-15,0 0-4 0,0 0 12 0,0 0-12 0,0 0 16 16,0 0-8-16,0 0 16 0,0 0-28 0,0 0 8 31,0 0 12-31,0 0-16 0,0 0 16 0,0 0-16 0,0 0 16 0,0 0 0 0,0 0-16 16,0 0 0-16,0 0 12 0,0 0-4 0,0 0 4 0,0 0 0 0,0 0-8 15,0 0 8-15,0 0 0 0,0 0 0 0,0 0-8 0,0 0 8 0,0 0 0 16,0 0 0-16,0 0-8 0,0 0 8 0,0 0 16 16,0 0-24-16,0 0 32 0,0 0-16 0,0 0-8 15,0 0 4-15,0 0-4 0,0 0 16 0,0 0-12 0,0 0 0 16,0 0-12-16,0 0 8 0,0 0 4 0,0 0-4 16,0 0-4-16,0 0-8 0,0 0 0 0,0 0 16 0,0 0 8 0,0 0-12 15,0 0-4-15,0 0 0 0,0 0-4 0,0 0 8 0,0 0-4 16,0 0-4-16,0 0 0 0,0 0 8 0,0 0-8 0,0 0 0 15,0 0 0-15,0 0 0 0,0 0 0 0,0 0 8 0,0 0-4 0,0 0-8 0,0 0 8 32,0 0-8-32,0 0 8 0,0 0-4 0,0 0 4 0,0 0-4 15,0 8-4-15,0-8 4 0,0 6 0 0,0-6 0 0,0 9 0 0,0-9 8 0,0 6-8 16,0 1-4-16,0-7 4 0,0 7 0 0,0-1 0 0,0-6 0 0,0 6-8 16,0 1 8-16,0 1 0 0,0 0 0 0,0-3 8 0,0 3-8 0,5-3 0 15,-5 8 0-15,0-5 0 0,3 17 0 0,2-3 0 0,-2-13 0 16,4 2 0-16,-2 10 8 0,-2-6-8 0,3-3 4 0,-4 0-4 15,-2 2 4-15,11-1-4 0,-7-5 4 0,1 4 4 0,4 2-8 0,7 20 0 16,-12-21 0-16,7 14 0 0,-4-15 0 0,-2 2 0 0,10 12 0 16,-8-11 0-16,10 11 0 0,-10-11 0 0,6 11 0 0,-4-14-4 15,-6-3-4-15,16 25-44 0,-15-21 32 0,1-7-4 0,-1 1-4 16,-1 0 4-16,4 0-20 0,-7-7-24 0,6 7-8 0,-6-7 8 0,4 8 4 16,0-4 8-16</inkml:trace>
  <inkml:trace contextRef="#ctx0" brushRef="#br0" timeOffset="1">483 1033 7 0,'0'0'40'16,"0"0"60"-16,0 0-48 0,4 0-40 16,1 8 8-16,-5-2-4 0,0-6-8 0,0 0 0 0,3 8 8 15,-3-3 0-15,6 4-4 0,-6-9-4 16,16 19 32-16,-12-5-44 0,3-2 4 0,-3 1 0 0,8 1 28 31,-11-8-16-31,6 8-8 0,-5-6 0 0,10 5 8 0,-3 0-8 16,6 6-12-16,-7 4 4 0,6-5 28 0,-11-6-16 15,16 5-16-15,-15-4 12 0,1 0 8 0,2-6-8 0,0-1 0 16,3 7 0-16,-6-6 0 0,10 7 4 0,-3 7-8 0,-5-16-8 16,8 9 20-16,-10-6-8 0,6-1 4 0,-6-2-8 0,2 2-8 0,-2 0 16 15,5 0-8-15,-7 1-8 0,5-3 0 0,-2-5 16 0,4 9-16 16,-7 3 16-16,13-6-8 0,-11 2 0 0,3-8-8 0,-7 7 4 0,8-2-8 15,-8-5 0-15,8 0 16 0,-8 0-12 0,6 7-4 0,-6-1 4 16,4-6-20-16,-4 0 4 0,5 0-28 0,-5 8 20 16,0-8-44-16,0 0 28 0,3 0-60 0</inkml:trace>
  <inkml:trace contextRef="#ctx0" brushRef="#br0" timeOffset="2">663 1369 15 0,'8'14'60'16,"-6"-14"-24"-16,10 22 40 16,5 11-64-16,-3-7 4 0,-10-18-8 0,6 6-12 0,4-2 8 15,-5 1 4-15,5 0 0 0,-5-4-8 0,-7 2 8 0,11 3-8 0,-7-7-8 16,13 5 8-16,-9 2 0 0,-6-6 8 0,4-2-16 0,2 2 0 16,0 5 16-16,13 7 0 0,-9-6-12 0,-5-1-8 15,4-4 8-15,-3 4-48 0,-5-5 16 0,9-4-68 31</inkml:trace>
  <inkml:trace contextRef="#ctx0" brushRef="#br0" timeOffset="3">954 1703 7 0,'2'0'36'0,"5"4"-8"0,-7 5 8 0,5-5-4 0,4 10 12 0,-9-14-36 16,2 8 0-16,11 5 8 0,-5-7-12 0,0 9 4 16,-2-2-16-16,1-5 0 0,0-3 8 0,1 3 8 0,-5-4-16 0,7 5 0 15,0-1 8-15,4 11-16 0,-5-12 24 0,-1 1-8 16,0 5-8-16,7 0 8 0,-10-7 4 0,4 2 0 0,0-1-12 0,-3-3-4 16,7 10-32-16</inkml:trace>
  <inkml:trace contextRef="#ctx0" brushRef="#br0" timeOffset="4">1204 1878 3 0,'0'5'24'16,"11"-5"36"-16,-1 14 12 16,17 1-44-16,-20-11-20 0,4 4 4 0,-5 6-4 15,17 0 12-15,-17-2-12 0,10 2 0 0,-9-7 0 16,8 6 0-16,-2 0 4 0,-13-5-16 0,9-3-4 0,-6 4 8 16,8-2 4-16,-7-2-8 0,7 2 0 0,-9 1-8 0,4-2 12 0,2 1-16 15,-2-7 8-15,-6 7-12 0,9 1-16 0,-8-4 4 0,-1-4-28 0,7 9 0 16</inkml:trace>
  <inkml:trace contextRef="#ctx0" brushRef="#br0" timeOffset="5">1580 2114 3 0,'0'0'40'0,"0"0"-16"15,0 0 88-15,0-9-104 0,0 9 8 0,0 0-4 0,0 0 8 16,0 0-12-16,0 0 20 0,0-4-20 0,0 4 0 0,0-9 0 16,0 9-4-16,-5 0 12 0,-1-4-4 0,6-4 4 15,-4 1-4-15,4 7 4 0,-5-7-16 0,3 7 4 0,2-6 0 0,-7 6 0 0,2-8 8 16,3 1 4-16,2 7 0 0,-9-12-8 0,9 12 0 0,-6-9-4 0,1 4 4 16,3 5 8-16,-5-8-8 0,1 4 0 0,3-5 0 0,-11 4 8 15,9-3-8-15,-7 1 8 0,-2-7 8 0,0 2-20 16,5 2 0-16,4 6 0 0,-2-4 8 0,6 2-8 0,-8-2 0 15,-11-3 4-15,12-3-8 0,-1 6 8 0,-2 3-8 0,3-4 0 0,4 5 0 16,-9-4 8-16,7 1-8 0,-3 1 0 0,2-2 0 0,-2 3 0 0,-4-3 0 16,6-1 0-16,-4 5 0 0,4-4-12 0,3 3 0 0,-13-3 4 0,10 3-4 15,-14-12-4-15,11 11 4 0,-10 0-32 16,11 2 8-16,-6-5-12 0,-7 1-20 31,-5-10-128-31</inkml:trace>
  <inkml:trace contextRef="#ctx0" brushRef="#br0" timeOffset="6">1345 1836 7 0,'0'-5'28'16,"0"5"16"-16,-8-17 56 0,5 17-88 0,3 0 0 16,-6-4 0-16,0-4 4 0,-1 3 4 0,-3-8 4 15,4 5-16-15,-7-7 32 0,3 5-16 16,8 10-28-16,-13-17 16 0,8 12-16 0,7-4 16 0,-6 5-8 0,0-5-8 15,5 5 16-15,-13-4-16 0,11 1 16 0,-1 7-16 0,1-15 12 0,-8 15-8 0,11-4 8 16,-5-5-12-16,1 3 0 0,2-2 0 0,-11 1 16 0,6-6-16 16,5 7 0-16,-5-1 4 0,1-1-8 0,3 8 4 0,-3-6-12 0,1-2 4 15,3 3-4-15,2-4-16 0,-10 5-12 0,5-4-12 0,-4 1-76 32</inkml:trace>
  <inkml:trace contextRef="#ctx0" brushRef="#br0" timeOffset="7">1240 1767 15 0,'0'0'44'0,"0"0"-4"0,0-6 36 0,0 6-36 15,0 0 0-15,-8-10 20 0,1 1-44 0,7 9-8 16,-3-8 8-16,-1 8-16 0,1-5 8 0,-8-8-8 0,6 4 16 15,-1-3-8-15,-1 5 4 0,1 1-8 0,-1-3 8 0,5-4-16 16,-14-1 8-16,5 7-8 0,-6-12 20 0,8 12-20 0,0-1 8 0,-2-6-8 31,-5 0 4-31,-4-5 8 0,17 12 0 0,-7-5-12 0,0 6 12 16,-1-8-8-16,-3 0-16 0,0-5 32 0,6 11-24 16,-7-10 24-16,10 9-24 0,-11-11-8 0,8 13 20 15,6 0 0-15,-3-5-4 0,-4 4-4 0,4 2-8 0,-5-16-28 16,3 18 12-16,1-11-8 0,-9 1-60 0,12 1 36 0,-2 13-8 0,5-13 8 15</inkml:trace>
  <inkml:trace contextRef="#ctx0" brushRef="#br0" timeOffset="8">1059 1498 11 0,'0'0'44'0,"0"-5"112"16,0-2-132-16,0 7-16 0,0-8 8 0,0 8-8 0,-5-6-4 0,0-2 4 15,5 8-4-15,-4 0 0 0,4-13 0 0,-6 8 4 0,3-3-4 0,-2 8 8 16,2-7-12-16,3 0 0 0,-7 0 0 0,2 2 0 0,3-2 0 31,-12-20 8-31,10 18-8 0,0-3 0 0,-2 5 0 0,-1 0 0 16,0-7 0-16,3 8 0 0,-16-20 0 0,18 13 0 15,-10-4 0-15,10 13 0 0,-10-18 0 0,4-5-8 16,0 16 4-16,8-4-8 0,-9 9 8 0,9-3-8 16,-9-8 0-16,-7-12-12 0,7 16 4 0,9 10 0 15,-3-14-32-15</inkml:trace>
  <inkml:trace contextRef="#ctx0" brushRef="#br0" timeOffset="9">948 1365 7 0,'0'0'116'0,"0"-8"-80"0,0 8 24 0,0-7-48 0,0 7 0 16,0-7 0-16,0 0 4 0,0 7 0 0,-2-7-8 0,2 1 0 16,0 6-12-16,-12-21 32 0,10 16-16 15,-3-16-8-15,-2 8 4 0,4 5-8 0,-2-10 0 16,3 10 0-16,-4-13-4 0,6 16 4 0,-9-3 0 0,3-14 16 16,3 10-20-16,-13-8 0 0,16 6 12 0,-4 8 0 15,4-4-12-15,-5-20 4 0,2 18-4 16,3-10 0-16,0 22 4 0,0-14 0 0,0 10 8 0,0-4-12 15,0 0 0-15,0-5 0 0,-7-1 4 0,7 14 0 16,0-5 0-16,0-10 0 0,0 0 0 16,0 4-8-16,0 11 8 0,-3 0-8 0,3-8 8 0,0 8 0 15,0 0 4-15,0-13-4 0,0 13-8 0,0 0 8 0,0-4 0 32,0 4 0-32,-4-9 0 0,4 9 0 0,4 0-4 15,-4 0 4-15,0 0 4 0,-4 0-12 0,4 0 0 16,0 0 4-16,0 0-4 0,0 0 12 0,-6-5-36 15,6 5 32-15,0 0-8 0,-3 0-8 0,3 0 16 0,0 0-16 0,0 0 16 16,0-8-20-16,-5 8 8 0,5 0 0 0,0 0-16 0,-4-9-8 0,4 9-4 16,-6 0-4-16,6-4 4 0</inkml:trace>
  <inkml:trace contextRef="#ctx0" brushRef="#br0" timeOffset="10">804 966 3 0,'0'0'44'0,"0"0"-4"0,0-4-4 0,0 4-16 0,0 0 8 0,0 0-16 0,0-11 4 16,0 11 4-16,0 0-16 0,0-4 0 0,0-3 0 0,-7 7 4 16,7-8-12-16,-4 2 8 0,2 6 0 0,2-7-4 0,-13-6 0 15,13 13 8-15,-2-13-16 0,2 13 8 0,-9-13 8 32,9 7-8-32,-5 6 0 0,5-15 0 0,-7 7 8 0,5 8 0 0,2-5-8 15,-6-3 0-15,3 8 8 0,-1-13-8 16,4 8 4-16,-6-3 4 15,2-26-36-15,4 34 32 0,0-13-12 0,0 13 12 16,0-9-16-16,0 9 16 0,0-6-20 0,0-2 16 0,0 8 0 0,4-4-12 0,-4-4-8 16,0 8-16-16,0-14-84 0</inkml:trace>
  <inkml:trace contextRef="#ctx0" brushRef="#br0" timeOffset="11">776 838 3 0,'2'0'40'0,"-2"0"-4"0,0 0 56 15,6 0-88-15,1 0 8 0,-7 0 4 0,0 0-20 16,2 0 12-16,-2 0-4 0,0 0 4 0,4 0 0 0,-4 0-8 15,0-5 4-15,0 5-8 0,-4 0-4 0,4 0 8 0,0 0-8 0,0 0 16 16,0 0 0-16,0 0-4 0,0 0-12 0,-2 0 12 0,4 0 0 0,-2 0-16 16,0 0 16-16,0 0-8 0,0 0-20 0,0 0 24 15,0 0-20-15,0 0 8 0,0 0-12 0,0 0 4 0,0 0-12 0,0 0-20 16</inkml:trace>
  <inkml:trace contextRef="#ctx0" brushRef="#br0" timeOffset="12">1365 2011 7 0,'0'0'60'0,"0"0"-40"16,0 0 36-16,0 0-44 0,3 0 0 0,-3 0-8 16,0 0-8-16,0 0 16 0,0 0-16 0,6 0 8 0,-6 0 8 0,0 0-16 15,0 0 16-15,0 0-8 0,0 0 8 0,5 0-8 0,-5 0 0 0,0 0 0 16,0 0 0-16,0 0 0 0,4 0 0 0,1 0 0 0,-5 0 0 0,0 0 8 0,0 0-12 16,6 0 4-16,-6 0 0 0,0 0 0 0,2 0 0 0,-2 0-4 0,6 0 4 15,-6 0 0-15,0 0 0 0,8 0-8 0,-8 0 8 0,6 0 4 16,-3 0-4-16,3 0 4 0,-5 0 0 0,6 8-12 15,-2-8 8-15,-1 0 0 0,1 0 0 0,-5 0 0 0,4 5 0 0,1-5 0 16,0 0 0-16,5 9 4 0,3 3 0 16,-10-12-8-16,9 15 8 0,-11-15 0 0,5 6-8 0,-3-6-8 0,3 7 16 31,1-7-12-31,6 15 8 0,-13-11-8 16,11 5 20-16,-6-5-24 0,2 5 16 0,0-9-16 0,-3 8 24 15,2-2-20-15,-1-6 0 0,-3 7 16 0,4-7-8 0,-6 4 4 16,9-4 0-16,-3 0-16 0,-6 9 4 0,3-5 12 0,2-4 0 0,1 0 0 0,-6 8 0 15,9-8-12-15,-9 0 12 0,1 9-16 0,-1-5 12 0,7-4 0 0,0 0-16 0,-7 0 4 16,2 7 8-16,2-7 8 0,1 8-16 0,-5-8 16 16,10 6-8-16,-10-6 8 0,4 0-12 0,0 0 8 15,-4 13-8-15,0-13 0 0,7 0-12 0,-7 8 4 0,0-8-4 16,0 0-24-16,2 0-28 0,-2 5 16 0,6-5-80 16,-6 0 84-16</inkml:trace>
  <inkml:trace contextRef="#ctx0" brushRef="#br0" timeOffset="13">1627 2160 3 0,'0'0'28'0,"0"0"0"0,0 0 76 15,0 0-88-15,0 0-4 0,0 0 4 0,0 0-12 0,0-8 20 16,0 8-12-16,-1 0 16 0,1-4-12 16,-6 4-8-16,3-9 4 0,3 9-4 0,0 0-4 0,-6 0 0 0,6-4-8 0,0 4 16 15,-5-7-8-15,2 7-4 0,3-6 4 0,-8-2 4 16,-5-1-4-16,11 9 0 0,2-4 0 0,-5 4-4 0,-1-9 0 0,2 9 0 15,4-12 0-15,-7 12 0 0,7 0 0 0,-7-7 0 0,2 7 8 0,3-7 0 16,-7 1-8-16,9-2 4 0,-6 1-4 0,1 2 0 0,3-2 0 0,-11-2-4 16,10 4 0-16,-4 5 0 0,0-8-4 0,-1 4 0 0,-1-5-8 0,5 9 8 0,-6-13-16 31,-4 6-12-31,-7-7-80 0,14 14 56 0,-2-4 4 0</inkml:trace>
  <inkml:trace contextRef="#ctx0" brushRef="#br0" timeOffset="14">1368 1924 55 0,'0'0'36'0,"0"0"0"0,0 0 48 16,0 0-68-16,0 0-4 0,0 0 8 0,0 0 4 0,0 0-20 16,0 0 20-16,0 0 4 0,0 0-28 15,-3 0 24-15,3 0-28 0,0 0 16 0,-5 0-16 0,1 0 16 0,4 0 0 16,0 0-16-16,-6-8 12 0,1 8 0 0,3 0-4 0,2 0-12 16,-6-4 16-16,3 4-8 0,3-7-4 0,-6 7 12 0,6 0-16 15,-7-8 20-15,-2 2-20 0,2-2 4 0,1 8-4 0,5-5-4 16,-11-4-8-16,2-3-12 0,4 5-24 0,-5 1 20 31,4-7-68-31,1 5 52 0</inkml:trace>
  <inkml:trace contextRef="#ctx0" brushRef="#br0" timeOffset="15">986 1412 11 0,'-9'-7'64'16,"9"7"-36"-16,-5-14 36 0,1 6-72 0,4 8 16 15,-5 0 8-15,5-5-20 0,-9-4 4 0,9 9 4 16,-6-12 8-16,6 12-8 0,-7-7-20 0,7 0 20 0,0 7 0 0,-7-7 0 31,5 7 0-31,2-7 0 0,-5 1-8 0,-2 0-8 0,7-1 16 0,0 7 0 16,-3 0-8-16,-2-13-4 0,3 13 12 0,2-9 0 0,0 5 0 15,-13-4-4-15,11 8-12 0,-4-13 4 0,3 13 0 0,3-8 4 16,-5 3-4-16,-6 5-4 0,11-9-4 0,-4 5-8 0,-1-4 12 0,5 8-8 16,-3-7-4-16,3-1-4 0</inkml:trace>
  <inkml:trace contextRef="#ctx0" brushRef="#br0" timeOffset="16">720 804 43 0,'0'0'36'0,"0"0"4"0,0 0-24 0,0 0-16 0,0 0 16 16,0 0-16-16,0 0 12 0,4 0-16 0,-4 0 16 0,0 0-12 0,0 0 12 16,6 0-8-16,-6 0 16 0,0 0-28 15,0 0 16-15,0 0-8 0,0 0 0 0,4 0 8 0,-4 0 0 0,0 0-4 16,0 0 4-16,0 0-4 0,0 0-16 0,0 0 16 0,0 0-12 0,0 0 4 16,0 0 8-16,0 0 0 0,6 0-16 0,-6 0 20 0,0 0-20 15,0 0 4-15,0 0 12 0,0 0-4 0,0 0-12 0,0 0 12 16,0 0-12-16,0 0 4 0,0 0-4 0,-6 0-4 0,12 0-12 0,-6 0 4 0,0 0-4 15,0 0-4-15</inkml:trace>
  <inkml:trace contextRef="#ctx0" brushRef="#br0" timeOffset="17">740 804 3 0,'0'0'32'0,"0"0"8"0,0 0 36 16,0 0-72-16,0 0-8 0,0 0 16 0,0 0-16 0,0 0 4 15,0 0 12-15,0 0-8 0,0 0-8 0,0 0 12 0,0 0-12 16,0 0 0-16,0 0 16 0,0-7-20 0,0 7 20 15,0-6 4-15,0 6-20 0,0 0 12 0,0 0 4 0,0-6 0 0,0 6-8 16,0 0 0-16,0 0 0 0,0 0 0 0,0 0 0 0,0 0-4 0,0-7 4 16,0 7 0-16,0 0 0 0,0 0 0 0,0 0 0 15,0 0 0-15,0 0-4 0,4 0 4 0,-4-7 0 16,0 14 0-16,9-7 8 0,-9 0-4 0,2 0-4 31,10 0 12-31,-12 0-16 0,9 0 4 16,-9 0-4-16,8 0-4 0,-1 0 4 0,-5 0 4 0,2 0 8 0,3 0-8 0,-4 0-4 15,2 0 0-15,-1 0 8 0,0 0-8 0,11 0 8 0,-12 0 8 16,7 0-16-16,0 0-8 0,-7 0 16 0,2 0-16 0,10 0 24 16,-10 7-24-16,4-7 20 0,-7 0-8 0,11 6-4 15,-11-6 4-15,18 13-16 0,-11-13 4 0,-9 0 8 16,5 0 8-16,-3 0-16 0,4 0 16 0,-4 8-16 0,5-8 0 0,-2 0 16 0,-5 0-8 16,0 0 0-16,4 0 0 0,1 0-4 0,-5 8-4 0,0-8 4 0,2 0-4 15,-2 0-8-15,0 0 8 0,0 0-12 0,7 0 0 0,-7 0 4 0,0 0 8 16,0 0-12-16,6-8-60 0,-6 8 40 0,0 0 0 0,0 0-12 0</inkml:trace>
  <inkml:trace contextRef="#ctx0" brushRef="#br0" timeOffset="18">858 812 19 0,'0'0'24'0,"0"0"12"15,-7 0 0-15,4 0 12 0,3 0-32 0,-4 0-8 0,-2 0-8 0,6 0 16 16,0 0-4-16,-3 0 8 0,-2 0-16 0,5 0-4 0,-4 0 4 16,-2 0 16-16,6 0-20 0,-4 0 4 0,0 0 4 0,4 0-8 15,0 0 0-15,-5 0 0 0,2 0 0 0,3 0 0 0,-7 0 12 31,3 0-12-31,2 0 0 0,2 0 0 0,-13 0 0 16,11 0-8-16,2 0 12 0,0 0-4 0,-7 0-8 0,7 0 12 0,0 0-4 16,-2 0-4-16,2 0 4 0,0 0 4 0,-5 0 0 0,5 0-4 15,0 0 8-15,0 0-8 0,0 0 4 0,0 0-4 0,0 0 4 16,0 0-4-16,0 0 0 0,0 0 0 0,0 0 8 0,0 0-8 0,0 0 4 16,0 0-4-16,0 0 4 0,0 0-4 0,5 0 4 15,-5 0-4-15,-5 0 0 0,5 0 0 0,0 0 0 0,0 0 0 16,0 0 0-16,0 0 8 0,0 0-8 0,0 0-4 15,0 0 4-15,0 0 0 0,0 0-4 0,0 0 4 16,0 0 0-16,0 0 0 0,5 0 0 0,-5 0 0 16,0 0-4-16,0 0-4 0,0 0 0 0,0 0 8 15,0 0 0-15,2 0 4 0,5 0 0 0,-5 0-4 16,-2 0 0-16,13 0-8 0,-7 0 16 16,-6 8-8-16,10-3 0 0,9 3 4 15,-7-3-4-15,-2 3 0 0,3-3 0 0,-8-5-8 16,-1 8 0-16,7-8 12 0,3 15 8 15,-5-9-12-15,4-2 4 0,-10-4 12 16,4 0-16-16,0 9 0 0,0-9 0 0,-2 0-4 0,-3 0 4 0,4 0 0 31,3 0-8-31,-4 0 8 0,-5 0 0 0,9 0 0 16,-9 0 0-16,2 0 0 0,5 0 0 0,-1 0 0 0,-6 0 8 16,8 0-8-16,-5 8 0 0,2-3 0 0,1-5-8 15,-6 0 8-15,7 0 0 0,-7 0 0 0,0 0 0 0,0 0 0 16,7 0 4-16,-7 0-4 0,0 0 0 0,0 9 0 15,0-9 8-15,0 0-12 0,0 0 4 0,0 0 0 0,0 0 4 16,3 0-4-16,-6-9-12 0,6 9 20 16,-3 0-12-16,5 0 0 0,-2 0 0 0,-3 0 0 0,6 0 0 0,-6 0 4 15,4 0-16-15,-4 9 12 0,10-9-8 0,-10 0-8 0,3 0 4 0,-3 0-20 16,7 0-4-16,-3 0-4 0,-4 0-4 0,2 0 4 0</inkml:trace>
  <inkml:trace contextRef="#ctx0" brushRef="#br0" timeOffset="19">528 804 11 0,'-5'0'52'32,"-1"0"28"-32,-16 0-60 0,19 0-8 0,-6 0-4 31,9 0 4-31,-11 0-4 0,9 0-4 0,-4 0 4 15,3 0 8 1,-12 0 4-16,7 0-4 0,3 0-12 16,0 0 8-16,-9 0 8 0,10 0-8 15,4 0-16-15,-5 8 12 0,2-8 4 0,-4 0 4 0,7 0-20 16,-4 0 8-16,2 0 8 0,-5 0-12 0,7 0 12 0,-3 8-16 0,3-8 16 16,-5 5 0-16,5-5 0 0,-5 0-16 0,2 0 4 0,-3 0 16 0,2 8-4 0,-1-3 0 15,-1-5 0-15,3 0-8 0,-1 8 8 0,-2-8-12 0,1 0 4 0,0 5 0 16,3-5 0-16,-4 8 0 0,1-8 0 0,3 0 0 0,-9 7 0 0,1 1 8 15,7-8-8-15,-8 0 0 0,2 10 4 0,6-10-8 16,-12 9 4-16,9-1 0 0,-3-8-4 0,3 5 4 0,-1-5-8 0,4 9 4 16,-1-5 0-16,-5-4 0 0,-4 0 0 0,13 0 4 0,-10 7-12 0,4-7 16 0,0 0-8 15,3 6 0-15,-5-6 4 0,4 0-12 0,-6 0 8 16,-1 0 0-16,9 8 4 0,-9-8-4 0,11 0 0 0,-4 0 0 0,-1 0-4 16,3 0-8-16,-5 0 8 0,3 7 4 0,-2-7-4 0,6 0-20 0,-4 0 8 15,1 4-4-15,-11-4-80 0,14 11 68 16,-9-7-60-16,9-4 36 0,-5 0-60 0,0 0 64 15</inkml:trace>
  <inkml:trace contextRef="#ctx0" brushRef="#br0" timeOffset="20">379 812 15 0,'0'0'28'31,"0"0"20"-31,0 0 16 0,0 0-60 0,0 0 8 0,0 0-16 16,0 0 16-16,-5 0-8 0,5 0 8 0,-5 0-8 15,5 0 4-15,-3 8-20 0,-3-8 8 0,2 5 20 16,-1-5-8-16,5 0 0 0,-6 0-16 0,3 8 16 0,3-8 0 0,-10 5-16 16,10-5 4-16,-5 0 12 0,0 8 4 0,3-3-4 0,-4-5-16 0,1 0 0 15,3 8 12-15,-9-8 4 0,6 7-8 0,-3 1 4 0,1-8-4 0,3 6 4 16,1-2-4-16,-6-4-4 0,3 9 8 0,2-9 0 0,-1 0-8 0,-1 8 8 0,-3-3 0 16,3-5 0-16,-4 0 0 0,6 9 0 0,-5-9 0 0,2 4 0 0,1-4 0 0,-4 0 0 15,4 7 0-15,-3-1 0 0,3-6 0 0,0 0 0 0,-4 8 0 0,-1-8 0 16,9 0 0-16,-9 0-8 0,7 0 8 0,-3 7 0 0,-4-7 0 0,5 4-8 15,-1-4 8-15,0 0 8 0,5 0-8 0,-3 0 0 0,-4 0-4 16,4 0 0-16,0 0 8 0,0 0-4 0,-3 0-4 0,8 11 0 0,-14-11 0 16,14 0 8-16,-9 0-8 0,9 0 0 0,-5 0-8 15,5 0 8-15,0 0 0 0,-5 0-8 0,5 0 16 0,-3 0-8 0,3 0-4 0,0 0 8 16,0-11-8-16,0 22 0 0,0-22 4 0,0 11-4 0,0 11 0 0,0-11 0 16,0 0-8-16,0 0 12 0,0 0 4 0,0 0-12 0,0 0 4 0,0 0-8 15,3 0 0-15,-3 0 12 0,5 0-4 0,-5 0 0 0,-5 0 0 16,5 0-12-16,0 0-16 0,0 0 32 0,0 0-12 0,0 0 0 15,0 0-8-15,0 0-36 0,0 0 12 0</inkml:trace>
  <inkml:trace contextRef="#ctx0" brushRef="#br0" timeOffset="21">130 880 7 0,'0'0'36'0,"0"0"-16"0,0 0 68 0,0 0-76 16,0 0 0-16,0 0 0 0,0 0-20 0,0 0 4 16,0 0 12-16,0 0-8 0,0 0 8 0,0 0 0 15,0-6 12-15,0 6-16 0,0 0 8 0,0 0-8 16,0-8-8-16,0 8 8 0,0 0 8 0,0-7 0 0,0 7-8 16,0-8 8-16,0 8-8 0,0-5 12 0,0-3-16 15,0 8 8-15,0-5-4 0,0 5-4 0,0-8 4 0,0 8 0 0,0-5 0 16,0-3 8-16,0 8-4 0,0 0 0 0,0-8-8 0,0 8-8 0,0-7 16 15,0 7-4-15,0-6-12 0,0 0 12 0,0 6 0 0,0-7 0 16,7 7 0-16,-7-7-4 0,0 7-8 0,4-6 16 0,-4 6-16 16,0-9 20-16,0 9-12 0,10-6-4 0,-10-2-36 0,4 8 44 15,-4-4 12-15,0-4-12 0,0 8 8 0,2 0-16 0,4-7 16 0,-6 7-16 16,0-7 12-16,0 7 0 0,3-7-8 0,3 3 4 0,-6 4-8 16,0-10 12-16,6 10-16 0,-6-20 16 31,3 20-8-31,4-6-12 0,-7-2 20 0,0 4-8 0,0 4-4 0,0-7 12 15,0 2 0-15,6-3 0 0,-6 8-16 0,0-9 16 0,7 9-16 0,-7-2 16 16,9 2-16-16,-9-9 12 0,4 3-8 0,-4-2 4 0,0 8 8 16,0 0-16-16,3-7 20 0,4 1-20 0,-7 6 4 0,0-7 16 15,3 1-8-15,-3 6-4 0,0-7-8 16,0 1 20-16,3-11-16 0,6 11 16 16,-9-2-20-16,0 8 16 0,1-4-16 0,4-4 20 0,-5 0-12 15,5 8-4-15,-5-6 4 0,4-1 8 0,-4 7-16 0,6-4 16 16,-6 4-16-16,3-9 20 0,-3 4-4 0,6-3-8 0,-6 8 0 0,3-8 8 15,-3 8-8-15,11-15 0 0,-11 15-8 0,0-4 16 0,8-9 8 16,-8 6-16-16,5-1-16 0,-5 8 8 0,4-14 8 16,3 10 12-16,-7 4-20 0,2-16 8 0,3 16-8 0,-5 0 8 15,0-5 8-15,0-3-16 0,0 8 16 0,0 0 0 0,0-6-16 0,6 6 16 16,-6 0-16-16,0-8 0 0,0 8 16 0,0 0 0 0,0 0-16 0,0 0 12 16,0-5-16-16,0 5 16 0,2 0-20 0,-2 0 4 0,-2 0-12 0,4 0 0 15,-2 0 12-15,0 0-8 0,0 0-20 0,0-7-20 0,-2 7-80 16,2 0 80-16</inkml:trace>
  <inkml:trace contextRef="#ctx0" brushRef="#br0" timeOffset="22">272 507 23 0,'0'0'36'15,"0"0"0"-15,11 0 40 0,-11 0-64 16,0-7 4-16,3 7-20 0,2-4 24 31,0 4-16-31,-1-9 8 0,10-4-8 16,-8 5-4-16,1-7 8 0,-2 5-4 0,-5 10-4 15,0-14 0-15,10 14 4 0,-10-8 8 0,3 2-4 0,3-6-8 16,-6 4 0-16,5 0 0 0,-5 8 4 0,0-5 4 0,4-3-8 0,2 8 0 16,-6-6-8-16,3-7 8 0,-3 13 4 0,5-15-4 15,0 15 0-15,-5-5 8 0,0-3-8 0,0 8 0 0,3-5 0 0,-3-3 0 16,7 8 0-16,-5-6 0 0,2-3 0 15,3 3 0-15,-7 0 0 0,8-14-8 16,-4 5 12-16,-4 7-4 0,10-3 0 16,-10 11 8-16,0-7-8 0,0 1 0 0,4-3 0 0,-4 9 0 0,5-4 0 15,-5-5 0-15,5-4 0 0,-5 13 0 0,3-6 0 0,-3 6 0 0,0-8 0 16,5 1 0-16,-5 2 0 0,0-2 0 31,0 7-8-31,10-13 8 0,-10 13 0 16,0 0 0-16,0 0 4 0,0 0-4 15,0 0 0-15,0 0-8 0,0 0 12 0,-7 0-4 0,7 0 0 0,0 0 0 16,0 0 0-16,0 0 0 0,7 0 8 0,-7 0-8 0,0 0 0 0,0 0 0 16,0 0-4-16,0 0-4 0,0 0 8 0,0 0 0 15,0 0 0-15,0 0 0 0,0 0 0 0,0 6-8 0,0-6 8 16,0 7 0-16,0-7 0 0,0 0 0 0,0 7 0 0,-7-2 0 0,7-5 8 16,0 0 0-16,-3 15-4 0,3-15-4 0,-5 6 4 15,2 3-8-15,3-5 0 0,-5 9 8 0,0-4 0 0,1 4-20 16,-6 6 12-16,6-13 4 0,-1 3 4 0,2-1-16 15,3-3 20-15,-7 2-8 0,3-1 0 0,-5 9-16 0,1-1 16 32,8-9 4-32,-5 8-8 0,5-5-8 0,-3-1 4 0,3-2 16 0,-10 3-20 0,10-2 16 15,-5 7-16-15,-1 3 12 0,3-12-8 0,-1 10 8 16,-2-6 8-16,1 12-8 0,0-16-8 0,3 11-8 16,-4-7 24-16,6 0-16 0,-5-3 8 0,3 8 0 15,2 8 8-15,-11-13-16 0,11 4 16 0,0-6-8 16,-10 11-8-16,7-11 0 0,3 7 12 0,-7-6 4 0,3-1-16 15,4 1 16-15,0 1-8 0,-3-2-8 0,3 3 16 0,0-7-16 16,-6 7 16-16,3 4-8 0,3-6-8 0,-6 5 8 16,2-12 8-16,-6 23-8 0,9-10 0 0,-8-2 0 15,9-4-8-15,-3-7 0 0,3 7 4 0,-3 1 12 0,3 4-16 16,0-6 16-16,-10 3-8 0,10-3-8 0,0 8 8 16,-4-8 0-16,4 0 0 0,0 1 8 0,-6 1-16 0,3-8 16 0,3 8 0 15,-7-3-16-15,7-5 16 0,-6 13-8 0,6-13 8 0,0 8-16 16,0-3 4-16,0-5 12 0,-10 15-8 0,10-7 0 0,-6-2-8 31,0-2 8-31,3 5 8 0,3-1-16 0,-6-3 16 0,6-5-16 16,-2 9 16-16,2-5-16 0,0 3 16 0,-4-1-4 0,4-6 0 0,-8 8-16 15,6 3 12-15,-2 0 0 0,4-7 8 0,0 4-4 0,0-8-12 0,0 7 0 16,0-2 8-16,-7-5 4 0,7 14-4 16,0-14-8-16,0 0 8 0,0 0-8 0,-2 7-4 15,2-7 20-15,0 6-16 0,0-6 16 0,0 0 0 16,0 0 0-16,0 0-4 0,0 0-12 0,0-6 8 15,0 6 8-15,0 0-8 0,0 0 0 16,0 0-4-16,0 0-4 0,0 0 16 0,0 0-16 0,0 0 16 0,0 0-8 31,0 0-12-31,0 0 20 0,0 0-4 0,0 0-12 0,0 0 16 0,0-7-16 16,0 7 12-16,0 0-12 0,0-6 16 0,0 6-16 0,0-8 16 16,0 3-8-16,0-2 4 0,0-1-8 0,0 4 8 0,2-7-16 15,-2 0 20-15,7 3-12 0,-3-5 0 0,-4 9 4 16,10-10 0-16,-10 6-8 0,4-5 0 0,-2 7 16 15,4-17-8-15,-6 18-8 0,3-3 0 0,3 8 16 0,-6-13-8 0,6 13-8 16,4-21 12-16,-10 14-12 0,0 1 16 0,0 0-16 0,0-1 16 16,6-6-8-16,-6 13 8 0,7-15-8 0,-7 7 8 0,3 4-16 31,-3-4 16-31,6-6-8 0,-2 3 0 0,-4 1-8 0,0 10 0 16,0-3 8-16,3-6 8 0,4 1 0 0,-4-6-16 0,0 3 20 15,-3 6-20-15,9-12 8 0,-3 17 8 0,-1-11-8 16,-1 5-8-16,2-9 20 0,-3 9-4 0,3-1-12 0,-6 7 8 15,3-13-8-15,-3 7 8 0,11-11-8 0,-11 17-4 0,3-14 4 16,2 10 12-16,0-12-12 0,-5 16-4 0,4-6 0 0,3-1 0 0,-7 3 0 16,0 4 16-16,0-9-16 0,2 4 16 0,-2-3 0 0,0 8-4 0,0-8 0 15,5 8-16-15,-5-15-8 0,0 15 0 0,0-4-16 0,0-2-12 0</inkml:trace>
  <inkml:trace contextRef="#ctx0" brushRef="#br0" timeOffset="23">414 297 7 0,'19'-24'148'15,"-11"1"-148"1,7-3 20-16,-1 11-20 0,-12 11-8 16,-2-5 20-16,11 9-12 0,-2-19 28 0,-9 19-24 0,0 0-8 15,3-15 8-15,3 10 4 0,-1-2 0 0,-5-6-4 16,0 13 0-16,4-9 4 0,3-5-4 0,-7 14-4 15,4-12 16-15,-4 12-16 0,2-14-4 0,3 7-4 16,-5 1 8-16,0-1-8 0,4 7 16 0,3-13-12 0,-7 5 0 31,5 8-4-31,-5-4 12 0,0-6-8 0,1-4-44 0,6 10-48 16,-7-3 40-16</inkml:trace>
  <inkml:trace contextRef="#ctx0" brushRef="#br0" timeOffset="24">539 122 3 0,'0'0'32'0,"0"0"-4"15,0 0 56-15,0-8-76 0,0 8-4 0,0 0 0 0,0 0 0 0,0 0-4 16,0 0-16-16,0-3 8 0,0 3 0 0,0-9 16 16,0 9 8-16,0 0-24 0,0 0 24 15,0 0-24-15,0 0 0 0,0 0 4 0,0 0 12 0,0 0-12 0,0 0 12 0,0 0 0 16,0 0-16-16,0 0 24 0,0 0-24 0,0 0-4 16,0 0 20-16,0-4-8 0,0 4 0 0,0 4-4 15,0-4 12-15,0-4-12 0,0 8 12 0,0-4-16 0,0 0 16 0,0 0-12 16,0 0-4-16,0 0 16 0,0 0-16 0,0 0 16 0,0 0-12 0,0 0 12 15,0 0 0-15,0 0 16 0,0 0-32 0,0 9 0 0,0-6 0 16,0-3 0-16,0 0 4 0,5 8 8 0,-5-8 4 0,1 6-12 0,6 3 12 16,-7-9-12-16,2 6 0 0,10 8 8 0,-12-9-8 15,14 10 12-15,-11-9 4 0,6 7 0 0,-3-4-20 16,2 4 8-16,12 8-4 31,11 13-20-31,-8-16 28 0,-18-12 8 16,-2 3-8-16,2-3-8 0,13 7 28 0,-13-5-32 0,-1-3 16 15,6-5-8-15,0 8 0 0,-10-1 8 0,7-7-24 16,-1 0 8-16,-4 5 16 0,5-5-12 0,-7 0-4 0,0 0-8 0,0 0 0 16,5 0-12-16,-5 0 0 0,0 0-8 0,0 0-16 0</inkml:trace>
  <inkml:trace contextRef="#ctx0" brushRef="#br0" timeOffset="25">619 196 11 0,'0'0'64'0,"0"0"-32"31,-4 13 24-31,4-13-56 0,4 0-8 0,-4 9 4 0,0-9 16 16,0 0 0-16,7 6 0 0,-7-6-16 0,0 7 16 0,1-7-4 0,6 8-12 16,-7-8 4-16,4 3 12 0,-4-3-16 0,5 14 20 0,-1-14-24 15,-1 9 20-15,4-1-12 0,-1-3-8 0,-2-5 12 0,0 7 4 0,-2-1-4 16,5-6-4-16,-2 6-4 0,-2 3 12 0,2-9-16 0,-2 6 12 0,3-6-8 16,1 8 8-16,0-3 0 0,-3-5-12 0,0 8 20 0,2-3-20 0,-2-5 12 15,6 15-4-15,-7-10 4 0,12-5 0 0,-15 14-4 16,7-14-4-16,15 13 8 0,-22-5-4 0,6 0 8 15,-6-8-8-15,7 4 0 0,1-4-4 0,-8 8 4 0,8-8 12 0,-8 6-12 0,6-6-8 16,3 8 8-16,-6-1 8 0,7 0-8 0,0-1-8 16,-10-6 16-16,12 13-16 0,-8-13 8 0,3 6 0 0,-2-6 0 15,-5 0 4-15,11 8-4 0,-4 0 0 0,-1-8 0 16,-6 0 0-16,7 0 8 0,-4 5-16 0,-3 4 8 16,7-9 0-16,-7 4 0 0,5-4 0 0,-5 0-8 0,2 0 8 15,5 7 0-15,-7-7 8 0,0 0-12 0,0 0 4 0,0 6 4 31,5-6-12-31,-5 0-8 0,0 0 12 0,0 0-12 0,0 0-32 16,0 0 8-16,0 0-16 0,0 0 4 0</inkml:trace>
  <inkml:trace contextRef="#ctx0" brushRef="#br0" timeOffset="26">804 447 3 0,'3'4'20'0,"2"-4"16"0,-5 9-16 0,8 5 20 16,-2-6-36-16,-6-8-4 0,4 5 12 0,1 4-12 0,-2-5 0 0,3 3 16 16,-2-1-16-16,6-6 0 0,-7 8 16 0,2 0-16 0,-1-4 16 15,7 4-16-15,-6-2 8 0,-2 3 4 0,3-9 0 0,3 8-16 0,-1 5 8 16,0-7 8-16,13 7-44 0,-14 2 44 16,-1-15 0-16,8 15-12 0,-10-13 4 0,1 7-8 0,-3-9 16 0,11 8-8 15,-9-3 4-15,0-5 0 0,4 11-8 0,-2-11 8 16,1 8-8-16,0-8 8 0,-7 6-24 31,3-6 12-31,5 0 4 0,-2 8-8 16,-6-8 0-16,4 0-4 0,-4 0 12 0,0-8-20 0,0 8 4 15,0 0 4-15,0 0-16 0,0 0-4 0,0 0-4 0,0 0-4 0</inkml:trace>
  <inkml:trace contextRef="#ctx0" brushRef="#br0" timeOffset="27">1062 750 15 0,'7'6'20'15,"6"3"20"-15,2-9 20 0,-15 6-48 0,1 1-16 0,10-7 12 16,-11 0-8-16,13 7 0 0,-3-1 8 15,-10-6-16-15,10 0 12 0,-10 0 4 0,0 0 0 0,0 0 0 0,0 0-4 16,2 0-12-16,-2 0 8 0,0 0 8 0,0 0-12 0,5 0 8 16,-5 0-12-16,6 0 12 0,-6 0-8 0,0 0 0 0,0 0-4 0,0 0 4 0,0 0-8 15,0 0-32-15,0 0-12 0,0 0 12 0</inkml:trace>
  <inkml:trace contextRef="#ctx0" brushRef="#br0" timeOffset="28">1097 797 7 0,'0'7'32'16,"1"-7"-8"-16,5 8 32 0,-6 0-32 0,5-3-28 0,-5 3 16 16,9-3 0-16,-5 8-4 0,6 2 20 0,-6-7-20 15,2-2 0-15,-4-2-8 0,3 5 8 0,1-1 0 0,-3-3-4 16,3-5 0-16,1 13 0 0,-1-13-8 0,-3 7-4 16,3-7 12-16,-6 6-20 0,7-6 24 0,-7 0-8 15,0 8-8-15,0-8 0 0,2 0 16 0,-2 0-8 0,0 0 0 16,0 0 8-16,0 0-4 0,0 0 0 0,0 0 0 0,0 0 0 0,0 0-4 0,4 0 0 15,-4 0-8-15,0 0-12 0,0 0 4 0,0 0-16 0,0-8 8 0,0 8-12 16,0 0 0-16</inkml:trace>
  <inkml:trace contextRef="#ctx0" brushRef="#br0" timeOffset="29">1204 884 39 0,'0'0'32'15,"0"0"32"-15,0 0-20 0,0 0-36 31,0 0 4-31,0 0-24 0,0-4 28 16,0-2 0-16,0-2 12 16,0 1-24-16,0 7-8 0,-5 0-4 0,5-8 0 0,-4 8 0 15,4 0 20-15,-9-5 4 0,9-3-12 0,0 8 4 16,-6 0-8-16,3 0 8 0,3 0 0 0,0 0 0 0,-4 0 0 0,2 0 16 16,2 0-12-16,-7 0 8 0,7 0-20 0,-6 0 12 0,6 0-4 15,0-5-8-15,-3 5 12 0,-3 0 0 0,1-8 4 16,3 3-12-16,-4 5 4 0,2 0 4 0,4 0 0 0,-10-8-4 15,10 8-8-15,-9 0 8 0,5 0 0 0,4 0 0 0,-5 0-8 32,-2 0-8-32,-3-8 8 0,5 8-8 0,-4 0 20 15,-2 0-4-15,8 0-8 0,-7 0 0 0,6 0 4 0,-5 0-8 16,1 8 8-16,1-8 0 0,2 0 0 0,3 0 0 0,-9 0 0 0,8 0 0 16,-5 0 4-16,2 0-8 0,-3 0 0 0,0-8 0 0,-11 8-4 15,13 0 4-15,-7 0 4 0,7 0-4 0,-3 0 0 0,4 0 8 16,-9 0-4-16,7 0-8 0,1 0-8 0,3 0-4 0,-5 0 12 15,6 0-16-15,-4 0 4 0,4 0 4 0,-7 0-4 0,7 0-20 0,3 0 12 0,-9 0-36 16,9 0 0-16,-14-7-128 0,14 1 136 0</inkml:trace>
  <inkml:trace contextRef="#ctx0" brushRef="#br0" timeOffset="30">1097 723 3 0,'0'0'60'16,"0"0"16"-16,0 0-84 0,0 0 24 15,0 0-8-15,0 0 4 0,0 0-28 0,0 0 24 16,0 0 0-16,0 0-4 0,0 0-12 0,0 0-4 16,0 0 20-16,0 0 0 0,0 0-8 0,0 0-4 0,0 0 8 15,0 0 4-15,0 0-16 0,0 0 8 0,0 0-16 0,0 0 16 31,0 0 8-31,0 0 0 0,0 0-16 0,-7 0 12 0,4 0 8 0,3 0-8 16,0 0-16-16,0 0 16 0,-5 0 0 0,5 0-8 0,-7 0-4 0,5 0 12 16,2-7 0-16,-4 7 4 0,-6-7-8 0,10 7-12 0,-5-4 16 15,0 4-12-15,1 0 12 0,4-10 0 0,-9 10-4 0,1-3-12 0,8 3 12 16,0-9 4-16,-7 9-8 0,2-8 0 0,3 8 0 0,2-6 4 0,-6 6-8 16,1-8 4-16,2 8 4 0,3-4 8 0,-4 4-12 0,0-7 4 0,-2 2 8 0,-1 5-16 15,7-8 0-15,-2 8 0 0,-3 0 4 0,1-9-4 0,4 9 12 0,-5-2 4 16,-4-7 8-16,-4 3-4 0,6-2-8 0,5 8 0 0,-3-7-8 15,-2 7 4-15,-3-6-8 0,-3-7 4 0,11 13 0 16,-7-7-4-16,4 1-4 0,-2-2-12 0,3 8-4 0,-5-9 8 0,6 3-4 16</inkml:trace>
  <inkml:trace contextRef="#ctx0" brushRef="#br0" timeOffset="31">870 583 7 0,'0'0'20'0,"-4"-6"28"0,-4-1 28 16,1 1-68-16,0 6 0 0,1-8 0 0,3 8-16 0,-2 0 0 0,1-9 8 16,-2 9-4-16,-2-6 0 0,8-2 16 0,-15 4-16 0,9-4 16 15,-9 0-4-15,6-5-4 0,4 13 8 0,-4-4-16 0,0-5 16 0,5 4-8 32,-6-3-8-32,0 0 16 0,6 8-4 0,-3-15-4 0,0 15-8 0,-2-10 8 15,1 10-4-15,-6-14 16 0,6 6-24 16,-5 2 16-16,10-2-4 0,-1 4-4 0,-1 4-8 0,1-8 8 0,-4 0 0 0,8 8 8 15,-11-5-4-15,11-3-4 0,-3 8-8 0,3-6 8 0,-6-2 8 0,3 8-8 16,-2-5-8-16,5-2 16 0,-6 7-8 0,6-8-8 0,-2 3 8 0,2-3 4 16,0 8-16-16,-7-5 8 0,4-3 4 0,3 2-16 0,-5-3-8 15,5 3-12-15,-7-7-56 0,5 13 48 0</inkml:trace>
  <inkml:trace contextRef="#ctx0" brushRef="#br0" timeOffset="32">657 372 3 0,'0'0'24'0,"0"0"16"0,0 0 12 0,0 0-16 0,0 0-36 15,0 0 8-15,0-6 4 0,0 6-8 0,0-8-8 0,0 8 16 0,0 0-16 16,0-5 12-16,0 5-4 0,0-7-12 0,-7-1 0 0,7 3 20 16,-3-3-16-16,3 3 12 0,0-3 0 0,-4 2 0 0,-1-9 8 15,1 9-12-15,-4-6-20 0,8 4 24 0,-7-1-16 0,3-5 16 0,4 14-16 32,-3-11 0-32,-11-11 16 0,8 18-8 0,-3-9 0 15,6 4-8-15,-9 3-32 0,10-2 48 0,-10-4-4 16,12 5-12-16,-2 7 12 0,2 0 0 0,-7-7-8 0,6 7-4 0,1-6 0 15,0 6-8-15,0 0 0 0,-5 0-16 0,5 0-4 0,0 0-12 0</inkml:trace>
  <inkml:trace contextRef="#ctx0" brushRef="#br0" timeOffset="33">671 333 103 0,'-4'-8'16'47,"-6"-11"0"-47,-21-31 24 0,24 44-44 0,3-2 0 0,1 5 16 0,3-5-16 15,-6 1 0-15,3 1 0 0,3-3 12 0,-5 5 4 0,-1-5-16 0,6 9 16 16,-2-13-4-16,2 13-16 0,0-6 4 0,-7-9 20 0,4 15-24 16,3-12-8-16,0-1 8 15,0 13 16-15,-5-9 8 0,5-5-8 16,0 11-24-16,0-6-12 0</inkml:trace>
  <inkml:trace contextRef="#ctx0" brushRef="#br0" timeOffset="34">634 346 7 0,'0'0'24'16,"0"0"0"-16,0-8 32 0,0 8-36 0,0 0-12 0,0 0 8 16,0-5-12-16,0 5 12 0,0-8-16 0,0 8 8 0,0-13 16 0,0 13-16 15,0 0 0-15,0-15 12 0,0 9-12 0,-7 0 0 16,6-1 0-16,1 2 4 0,0-3-8 0,0-1 4 15,-7 3 0-15,7-2 4 0,-4 5 8 0,4-5-8 0,0 8-12 16,-3-7 4-16,3 1 8 0,0 6-8 0,-9-9-4 0,9 9 4 0,0-4 4 16,-5-5-8-16,5 9 0 0,0-4 8 0,0-5 0 0,-6 9 0 0,6 0 0 15,0-6-4-15,-2-2-20 16,-8-4-4-16,10 5 32 0,0 7-8 16,-5 0 4-16,5-7 4 0,0 1-12 15,0 6-4-15,-7 0 16 0,7 0-20 0,-2 0 12 0,2-9-12 31,-7 3 24-31,7 6-20 0,0 0 12 16,-5-8 0-16,5 5-4 0,0-6-12 0,0 9 16 0,0 0-16 0,0-4 16 0,-2 4 0 16,2 0 0-16,0-10-8 0,0 10 8 0,-7 0-16 0,7 0 16 0,0-7-16 15,-1 7 0-15,1 0 16 0,0 0-8 0,0-6 12 16,0 6-24-16,0 0 20 0,0-7-16 0,-5 7 16 0,5 0-4 0,0 0-12 16,0-6 12-16,0-1-12 0,-7 7 0 0,3 0 16 0,4-8 0 15,0 8-16-15,-5-4 16 0,5-6-4 0,0 10-12 0,0 0 4 16,0-4 12-16,-2-6-24 0,2 10 24 0,-4-4-8 15,4-3-8-15,0 7 16 0,-7 0-12 0,3 0 12 0,8 0-4 16,-8-8-8-16,4 8-4 0,0 0 4 0,0 0-8 16,0 0 8-16,0 0 12 0,0 0-16 0,0 0 0 15,0 8 4-15,-5-8-4 0,-1 0-16 0,6 0 8 0,0-8 8 16,0 8-16-16,0 0 8 0,-3 0 4 0,3 0-24 0,-9 0-12 0,9 0-4 16,0 0-4-16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3-05T12:53:10.827"/>
    </inkml:context>
    <inkml:brush xml:id="br0">
      <inkml:brushProperty name="width" value="0.21167" units="cm"/>
      <inkml:brushProperty name="height" value="0.21167" units="cm"/>
      <inkml:brushProperty name="color" value="#009682"/>
      <inkml:brushProperty name="fitToCurve" value="1"/>
    </inkml:brush>
  </inkml:definitions>
  <inkml:trace contextRef="#ctx0" brushRef="#br0">433 1477 7 0,'0'0'20'0,"0"0"0"16,0 0 40-16,0 0-52 0,0 0 0 0,0 0 0 16,0 0-4-16,0 0 4 0,0 0-8 0,0 0-4 15,0 0 4-15,0 0-4 0,0 0 12 0,0 0-12 0,0 0 16 16,0 0-8-16,0 0 16 0,0 0-28 0,0 0 8 31,0 0 12-31,0 0-16 0,0 0 16 0,0 0-16 0,0 0 16 0,0 0 0 0,0 0-16 16,0 0 0-16,0 0 12 0,0 0-4 0,0 0 4 0,0 0 0 0,0 0-8 15,0 0 8-15,0 0 0 0,0 0 0 0,0 0-8 0,0 0 8 0,0 0 0 16,0 0 0-16,0 0-8 0,0 0 8 0,0 0 16 16,0 0-24-16,0 0 32 0,0 0-16 0,0 0-8 15,0 0 4-15,0 0-4 0,0 0 16 0,0 0-12 0,0 0 0 16,0 0-12-16,0 0 8 0,0 0 4 0,0 0-4 16,0 0-4-16,0 0-8 0,0 0 0 0,0 0 16 0,0 0 8 0,0 0-12 15,0 0-4-15,0 0 0 0,0 0-4 0,0 0 8 0,0 0-4 16,0 0-4-16,0 0 0 0,0 0 8 0,0 0-8 0,0 0 0 15,0 0 0-15,0 0 0 0,0 0 0 0,0 0 8 0,0 0-4 0,0 0-8 0,0 0 8 32,0 0-8-32,0 0 8 0,0 0-4 0,0 0 4 0,0 0-4 15,0-8-4-15,0 8 4 0,0-6 0 0,0 6 0 0,0-8 0 0,0 8 8 0,0-7-8 16,0 0-4-16,0 7 4 0,0-7 0 0,0 2 0 0,0 5 0 0,0-7-8 16,0 0 8-16,0 0 0 0,0-2 0 0,0 4 8 0,0-3-8 0,6 4 0 15,-6-10 0-15,0 6 0 0,2-17 0 0,3 3 0 0,-1 14 0 16,2-3 0-16,-1-11 8 0,-2 8-8 0,3 1 4 0,-4 1-4 15,-2-2 4-15,11 1-4 0,-7 5 4 0,1-4 4 0,4-2-8 0,7-20 0 16,-12 21 0-16,7-14 0 0,-3 15 0 0,-4-2 0 0,12-12 0 16,-9 12 0-16,9-13 0 0,-9 13 0 0,6-12 0 0,-3 13-4 15,-7 4-4-15,15-25-44 0,-14 22 32 0,2 5-4 0,-2 0-4 16,-1 1 4-16,3-2-20 0,-6 8-24 0,6-7-8 0,-6 7 8 0,4-8 4 16,0 4 8-16</inkml:trace>
  <inkml:trace contextRef="#ctx0" brushRef="#br0" timeOffset="1">483 1186 7 0,'0'0'40'16,"0"0"60"-16,0 0-48 0,4 0-40 16,1-8 8-16,-5 2-4 0,0 6-8 0,0 0 0 0,3-8 8 15,-3 3 0-15,6-4-4 0,-6 9-4 16,16-19 32-16,-12 5-44 0,4 2 4 0,-5 0 0 0,9-3 28 31,-11 9-16-31,6-8-8 0,-5 6 0 0,11-5 8 0,-5 0-8 16,7-6-12-16,-7-4 4 0,7 6 28 0,-12 4-16 15,15-4-16-15,-14 5 12 0,2-2 8 0,1 8-8 0,-1 0 0 16,4-8 0-16,-6 8 0 0,11-9 4 0,-4-6-8 0,-6 16-8 16,10-9 20-16,-11 7-8 0,5-1 4 0,-4 3-8 0,0-2-8 0,-1 0 16 15,5 0-8-15,-7-1-8 0,6 3 0 0,-3 5 16 0,3-9-16 16,-5-3 16-16,12 6-8 0,-12-2 0 0,4 8-8 0,-7-7 4 0,8 3-8 15,-8 4 0-15,9 0 16 0,-9 0-12 0,5-8-4 0,-5 2 4 16,4 6-20-16,-4 0 4 0,6 0-28 0,-6-8 20 16,0 8-44-16,0 0 28 0,2 0-60 0</inkml:trace>
  <inkml:trace contextRef="#ctx0" brushRef="#br0" timeOffset="2">663 850 15 0,'8'-14'60'16,"-6"14"-24"-16,11-21 40 16,3-13-64-16,-1 8 4 0,-11 18-8 0,5-6-12 0,5 3 8 15,-5-3 4-15,6 2 0 0,-7 2-8 0,-5-1 8 0,9-3-8 0,-6 8-8 16,14-7 8-16,-11 0 0 0,-5 4 8 0,4 3-16 0,3-2 0 16,-2-4 16-16,14-9 0 0,-9 7-12 0,-4 1-8 15,3 4 8-15,-4-4-48 0,-3 5 16 0,7 4-68 31</inkml:trace>
  <inkml:trace contextRef="#ctx0" brushRef="#br0" timeOffset="3">954 516 7 0,'3'0'36'0,"4"-4"-8"0,-7-5 8 0,5 5-4 0,3-10 12 0,-8 14-36 16,3-8 0-16,9-4 8 0,-4 5-12 0,0-7 4 16,-1 0-16-16,0 6 0 0,0 4 8 0,1-5 8 0,-6 5-16 0,9-4 0 15,-1-1 8-15,3-10-16 0,-4 12 24 0,0-1-8 16,-1-5-8-16,6 0 8 0,-8 7 4 0,2-1 0 0,2-1-12 0,-5 4-4 16,8-10-32-16</inkml:trace>
  <inkml:trace contextRef="#ctx0" brushRef="#br0" timeOffset="4">1204 341 3 0,'0'-5'24'16,"12"5"36"-16,-3-14 12 16,18-1-44-16,-19 11-20 0,2-4 4 0,-4-6-4 15,18 1 12-15,-19 0-12 0,12-1 0 0,-11 7 0 16,9-5 0-16,-1-2 4 0,-14 6-16 0,9 3-4 0,-6-4 8 16,7 2 4-16,-5 2-8 0,6-2 0 0,-9 0-8 0,3 0 12 0,3 0-16 15,-1 7 8-15,-7-6-12 0,9-3-16 0,-9 5 4 0,0 4-28 0,7-8 0 16</inkml:trace>
  <inkml:trace contextRef="#ctx0" brushRef="#br0" timeOffset="5">1580 105 3 0,'0'0'40'0,"0"0"-16"15,0 0 88-15,0 9-104 0,0-9 8 0,0 0-4 0,0 0 8 16,0 0-12-16,0 0 20 0,0 5-20 0,0-5 0 0,0 8 0 16,0-8-4-16,-5 0 12 0,0 4-4 0,5 5 4 15,-5-3-4-15,5-6 4 0,-5 7-16 0,4-7 4 0,1 7 0 0,-7-7 0 0,2 7 8 16,3 0 4-16,2-7 0 0,-9 12-8 0,9-12 0 0,-7 9-4 0,3-4 4 16,2-5 8-16,-5 8-8 0,1-4 0 0,2 6 0 0,-9-6 8 15,8 4-8-15,-8-1 8 0,0 7 8 0,-1-1-20 16,5-4 0-16,3-5 0 0,-1 4 8 0,7-2-8 0,-9 2 0 15,-11 4 4-15,12 1-8 0,-2-5 8 0,0-3-8 0,1 4 0 0,6-5 0 16,-11 4 8-16,9-1-8 0,-5-1 0 0,4 2 0 0,-4-3 0 0,-2 4 0 16,5-1 0-16,-4-4 0 0,3 5-12 0,4-5 0 0,-12 4 4 0,9-3-4 15,-15 12-4-15,13-11 4 0,-11 1-32 16,11-3 8-16,-6 4-12 0,-7 0-20 31,-5 10-128-31</inkml:trace>
  <inkml:trace contextRef="#ctx0" brushRef="#br0" timeOffset="6">1346 383 7 0,'0'5'28'16,"0"-5"16"-16,-8 17 56 0,5-17-88 0,3 0 0 16,-7 4 0-16,2 5 4 0,-2-5 4 0,-4 9 4 15,6-4-16-15,-9 5 32 0,4-3-16 16,8-11-28-16,-12 16 16 0,6-11-16 0,8 4 16 0,-5-5-8 0,-2 5-8 15,6-5 16-15,-13 4-16 0,12 0 16 0,-2-8-16 0,1 14 12 0,-9-14-8 0,12 4 8 16,-4 5-12-16,0-3 0 0,2 2 0 0,-11-1 16 0,5 7-16 16,7-9 0-16,-6 2 4 0,0 1-8 0,4-8 4 0,-2 6-12 0,0 3 4 15,2-4-4-15,3 3-16 0,-10-4-12 0,5 5-12 0,-3-3-76 32</inkml:trace>
  <inkml:trace contextRef="#ctx0" brushRef="#br0" timeOffset="7">1240 452 15 0,'0'0'44'0,"0"0"-4"0,0 6 36 0,0-6-36 15,0 0 0-15,-8 11 20 0,1-3-44 0,7-8-8 16,-2 8 8-16,-2-8-16 0,1 5 8 0,-9 8-8 0,8-4 16 15,-2 3-8-15,-1-4 4 0,1-3-8 0,-2 4 8 0,7 4-16 16,-16 1 8-16,7-7-8 0,-8 12 20 0,10-12-20 0,-1 1 8 0,-2 7-8 31,-6-2 4-31,-3 6 8 0,18-12 0 0,-8 6-12 0,-1-8 12 16,1 9-8-16,-4 0-16 0,-1 5 32 0,7-11-24 16,-7 10 24-16,10-9-24 0,-10 11-8 0,7-13 20 15,5 0 0-15,-2 6-4 0,-3-6-4 0,2-1-8 0,-3 16-28 16,1-18 12-16,3 11-8 0,-11-1-60 0,14 0 36 0,-4-14-8 0,6 12 8 15</inkml:trace>
  <inkml:trace contextRef="#ctx0" brushRef="#br0" timeOffset="8">1060 722 11 0,'0'0'44'0,"0"4"112"16,0 3-132-16,0-7-16 0,0 8 8 0,0-8-8 0,-6 6-4 0,2 2 4 15,4-8-4-15,-4 0 0 0,4 13 0 0,-7-8 4 0,5 3-4 0,-4-8 8 16,4 7-12-16,2 0 0 0,-7 0 0 0,1-2 0 0,5 3 0 31,-14 18 8-31,11-17-8 0,0 3 0 0,-1-5 0 0,-2 1 0 16,-1 5 0-16,5-6 0 0,-17 19 0 0,17-14 0 15,-9 5 0-15,11-13 0 0,-12 18 0 0,5 5-8 16,1-16 4-16,7 5-8 0,-10-11 8 0,10 4-8 16,-8 8 0-16,-9 13-12 0,8-18 4 0,9-8 0 15,-3 12-32-15</inkml:trace>
  <inkml:trace contextRef="#ctx0" brushRef="#br0" timeOffset="9">949 854 7 0,'0'0'116'0,"0"8"-80"0,0-8 24 0,0 7-48 0,0-7 0 16,0 8 0-16,0-2 4 0,0-6 0 0,-3 7-8 0,3 0 0 16,0-7-12-16,-12 21 32 0,11-16-16 15,-5 15-8-15,-1-7 4 0,5-4-8 0,-4 8 0 16,4-8 0-16,-3 11-4 0,5-15 4 0,-10 3 0 0,4 14 16 16,4-10-20-16,-15 8 0 0,17-5 12 0,-3-10 0 15,3 6-12-15,-6 18 4 0,3-17-4 16,3 10 0-16,0-22 4 0,0 14 0 0,0-9 8 0,0 2-12 15,0 1 0-15,0 5 0 0,-6 1 4 0,6-14 0 16,0 5 0-16,0 11 0 0,0-2 0 16,0-3-8-16,0-11 8 0,-3 0-8 0,3 8 8 0,0-8 0 15,0 0 4-15,0 13-4 0,0-13-8 0,0 0 8 0,0 5 0 32,0-5 0-32,-4 8 0 0,4-8 0 0,4 0-4 15,-4 0 4-15,0 0 4 0,-4 0-12 0,4 0 0 16,0 0 4-16,0 0-4 0,0 0 12 0,-7 5-36 15,7-5 32-15,0 0-8 0,-2 0-8 0,2 0 16 0,0 0-16 0,0 0 16 16,0 8-20-16,-6-8 8 0,6 0 0 0,0 0-16 0,-4 9-8 0,4-9-4 16,-5 0-4-16,5 4 4 0</inkml:trace>
  <inkml:trace contextRef="#ctx0" brushRef="#br0" timeOffset="10">804 1254 3 0,'0'0'44'0,"0"0"-4"0,0 4-4 0,0-4-16 0,0 0 8 0,0 0-16 0,0 10 4 16,0-10 4-16,0 0-16 0,0 4 0 0,0 3 0 0,-7-7 4 16,7 8-12-16,-3-1 8 0,0-7 0 0,3 6-4 0,-12 7 0 15,12-13 8-15,-3 13-16 0,3-13 8 0,-8 13 8 32,8-6-8-32,-5-7 0 0,5 14 0 0,-8-6 8 0,6-8 0 0,2 5-8 15,-5 4 0-15,1-9 8 0,0 12-8 16,4-7 4-16,-5 4 4 15,0 24-36-15,5-33 32 0,0 14-12 0,0-14 12 16,0 8-16-16,0-8 16 0,0 6-20 0,0 2 16 0,0-8 0 0,5 4-12 0,-5 4-8 16,0-8-16-16,0 14-84 0</inkml:trace>
  <inkml:trace contextRef="#ctx0" brushRef="#br0" timeOffset="11">776 1382 3 0,'3'0'40'0,"-3"0"-4"0,0 0 56 15,5 0-88-15,2 0 8 0,-7 0 4 0,0 0-20 16,3 0 12-16,-3 0-4 0,0 0 4 0,3 0 0 0,-3 0-8 15,0 4 4-15,0-4-8 0,-3 0-4 0,3 0 8 0,0 0-8 0,0 0 16 16,0 0 0-16,0 0-4 0,0 0-12 0,-3 0 12 0,6 0 0 0,-3 0-16 16,0 0 16-16,0 0-8 0,0 0-20 0,0 0 24 15,0 0-20-15,0 0 8 0,0 0-12 0,0 0 4 0,0 0-12 0,0 0-20 16</inkml:trace>
  <inkml:trace contextRef="#ctx0" brushRef="#br0" timeOffset="12">1366 208 7 0,'0'0'60'0,"0"0"-40"16,0 0 36-16,0 0-44 0,3 0 0 0,-3 0-8 16,0 0-8-16,0 0 16 0,0 0-16 0,5 0 8 0,-5 0 8 0,0 0-16 15,0 0 16-15,0 0-8 0,0 0 8 0,5 0-8 0,-5 0 0 0,0 0 0 16,0 0 0-16,0 0 0 0,5 0 0 0,0 0 0 0,-5 0 0 0,0 0 8 0,0 0-12 16,6 0 4-16,-6 0 0 0,0 0 0 0,2 0 0 0,-2 0-4 0,5 0 4 15,-5 0 0-15,0 0 0 0,8 0-8 0,-8 0 8 0,7 0 4 16,-4 0-4-16,3 0 4 0,-6 0 0 0,7-8-12 15,-1 8 8-15,-2 0 0 0,1 0 0 0,-5 0 0 0,4-5 0 0,1 5 0 16,0 0 0-16,5-9 4 0,3-3 0 16,-10 12-8-16,8-14 8 0,-9 14 0 0,3-7-8 0,-1 7-8 0,2-7 16 31,1 7-12-31,6-15 8 0,-13 11-8 16,11-4 20-16,-6 3-24 0,2-4 16 0,-1 9-16 0,-1-7 24 15,0 0-20-15,0 7 0 0,-2-7 16 0,3 7-8 0,-6-4 4 16,9 4 0-16,-4 0-16 0,-5-8 4 0,3 4 12 0,2 4 0 0,2 0 0 0,-7-9 0 15,9 9-12-15,-9 0 12 0,0-9-16 0,0 5 12 0,8 4 0 0,-1 0-16 0,-7 0 4 16,2-7 8-16,2 7 8 0,0-7-16 0,-4 7 16 16,11-7-8-16,-11 7 8 0,4 0-12 0,0 0 8 15,-4-13-8-15,0 13 0 0,7 0-12 0,-7-7 4 0,0 7-4 16,0 0-24-16,2 0-28 0,-2-6 16 0,6 6-80 16,-6 0 84-16</inkml:trace>
  <inkml:trace contextRef="#ctx0" brushRef="#br0" timeOffset="13">1627 59 3 0,'0'0'28'0,"0"0"0"0,0 0 76 15,0 0-88-15,0 0-4 0,0 0 4 0,0 0-12 0,0 9 20 16,0-9-12-16,0 0 16 0,0 4-12 16,-6-4-8-16,3 8 4 0,3-8-4 0,0 0-4 0,-7 0 0 0,7 4-8 0,0-4 16 15,-5 7-8-15,2-7-4 0,3 7 4 0,-7 0 4 16,-6 2-4-16,10-9 0 0,3 5 0 0,-5-5-4 0,0 8 0 0,0-8 0 15,5 13 0-15,-6-13 0 0,6 0 0 0,-7 6 0 0,2-6 8 0,3 7 0 16,-7 0-8-16,9 0 4 0,-7 0-4 0,3-2 0 0,2 2 0 0,-11 2-4 16,9-4 0-16,-3-5 0 0,1 8-4 0,-2-4 0 0,-2 6-8 0,7-10 8 0,-7 12-16 31,-4-5-12-31,-8 7-80 0,16-14 56 0,-4 4 4 0</inkml:trace>
  <inkml:trace contextRef="#ctx0" brushRef="#br0" timeOffset="14">1369 295 55 0,'0'0'36'0,"0"0"0"0,0 0 48 16,0 0-68-16,0 0-4 0,0 0 8 0,0 0 4 0,0 0-20 16,0 0 20-16,0 0 4 0,0 0-28 15,-3 0 24-15,3 0-28 0,0 0 16 0,-6 0-16 0,3 0 16 0,3 0 0 16,0 0-16-16,-6 8 12 0,1-8 0 0,2 0-4 0,3 0-12 16,-5 4 16-16,2-4-8 0,3 8-4 0,-7-8 12 0,7 0-16 15,-6 7 20-15,-4-1-20 0,3 2 4 0,2-8-4 0,3 5-4 16,-10 4-8-16,2 3-12 0,4-5-24 0,-4-1 20 31,2 7-68-31,3-4 52 0</inkml:trace>
  <inkml:trace contextRef="#ctx0" brushRef="#br0" timeOffset="15">987 807 11 0,'-10'8'64'16,"10"-8"-36"-16,-5 13 36 0,2-5-72 0,3-8 16 15,-5 0 8-15,5 5-20 0,-10 4 4 0,10-9 4 16,-5 12 8-16,5-12-8 0,-8 7-20 0,8 1 20 0,0-8 0 0,-7 6 0 31,6-6 0-31,1 7 0 0,-6 0-8 0,-1-1-8 0,7 0 16 0,0-6 0 16,-2 0-8-16,-4 14-4 0,4-14 12 0,2 8 0 0,0-4 0 15,-12 4-4-15,9-8-12 0,-3 13 4 0,4-13 0 0,2 9 4 16,-6-5-4-16,-5-4-4 0,11 9-4 0,-3-5-8 0,-3 5 12 0,6-9-8 16,-3 6-4-16,3 2-4 0</inkml:trace>
  <inkml:trace contextRef="#ctx0" brushRef="#br0" timeOffset="16">721 1415 43 0,'0'0'36'0,"0"0"4"0,0 0-24 0,0 0-16 0,0 0 16 16,0 0-16-16,0 0 12 0,3 0-16 0,-3 0 16 0,0 0-12 0,0 0 12 16,6 0-8-16,-6 0 16 0,0 0-28 15,0 0 16-15,0 0-8 0,0 0 0 0,5 0 8 0,-5 0 0 0,0 0-4 16,0 0 4-16,0 0-4 0,0 0-16 0,0 0 16 0,0 0-12 0,0 0 4 16,0 0 8-16,0 0 0 0,5 0-16 0,-5 0 20 0,0 0-20 15,0 0 4-15,0 0 12 0,0 0-4 0,0 0-12 0,0 0 12 16,0 0-12-16,0 0 4 0,0 0-4 0,-5 0-4 0,10 0-12 0,-5 0 4 0,0 0-4 15,0 0-4-15</inkml:trace>
  <inkml:trace contextRef="#ctx0" brushRef="#br0" timeOffset="17">740 1415 3 0,'0'0'32'0,"0"0"8"0,0 0 36 16,0 0-72-16,0 0-8 0,0 0 16 0,0 0-16 0,0 0 4 15,0 0 12-15,0 0-8 0,0 0-8 0,0 0 12 0,0 0-12 16,0 0 0-16,0 0 16 0,0 7-20 0,0-7 20 15,0 7 4-15,0-7-20 0,0 0 12 0,0 0 4 0,0 5 0 0,0-5-8 16,0 0 0-16,0 0 0 0,0 0 0 0,0 0 0 0,0 0-4 0,0 7 4 16,0-7 0-16,0 0 0 0,0 0 0 0,0 0 0 15,0 0 0-15,0 0-4 0,4 0 4 0,-4 7 0 16,0-14 0-16,9 7 8 0,-9 0-4 0,2 0-4 31,11 0 12-31,-13 0-16 0,8 0 4 16,-8 0-4-16,8 0-4 0,-1 0 4 0,-4 0 4 0,0 0 8 0,4 0-8 0,-4 0-4 15,2 0 0-15,0 0 8 0,-1 0-8 0,11 0 8 0,-13 0 8 16,9 0-16-16,-2 0-8 0,-6 0 16 0,3 0-16 0,8 0 24 16,-8-7-24-16,2 7 20 0,-5 0-8 0,9-5-4 15,-10 5 4-15,19-14-16 0,-13 14 4 0,-8 0 8 16,5 0 8-16,-2 0-16 0,2 0 16 0,-2-7-16 0,4 7 0 0,-2 0 16 0,-5 0-8 16,0 0 0-16,3 0 0 0,2 0-4 0,-5-9-4 0,0 9 4 0,3 0-4 15,-3 0-8-15,0 0 8 0,0 0-12 0,7 0 0 0,-7 0 4 0,0 0 8 16,0 0-12-16,5 9-60 0,-5-9 40 0,0 0 0 0,0 0-12 0</inkml:trace>
  <inkml:trace contextRef="#ctx0" brushRef="#br0" timeOffset="18">858 1408 19 0,'0'0'24'0,"0"0"12"15,-6 0 0-15,3 0 12 0,3 0-32 0,-4 0-8 0,-3 0-8 0,7 0 16 16,0 0-4-16,-2 0 8 0,-4 0-16 0,6 0-4 0,-4 0 4 16,-1 0 16-16,5 0-20 0,-4 0 4 0,-1 0 4 0,5 0-8 15,0 0 0-15,-5 0 0 0,2 0 0 0,3 0 0 0,-7 0 12 31,4 0-12-31,0 0 0 0,3 0 0 0,-12 0 0 16,9 0-8-16,3 0 12 0,0 0-4 0,-6 0-8 0,6 0 12 0,0 0-4 16,-2 0-4-16,2 0 4 0,0 0 4 0,-5 0 0 0,5 0-4 15,0 0 8-15,0 0-8 0,0 0 4 0,0 0-4 0,0 0 4 16,0 0-4-16,0 0 0 0,0 0 0 0,0 0 8 0,0 0-8 0,0 0 4 16,0 0-4-16,0 0 4 0,0 0-4 0,5 0 4 15,-5 0-4-15,-5 0 0 0,5 0 0 0,0 0 0 0,0 0 0 16,0 0 0-16,0 0 8 0,0 0-8 0,0 0-4 15,0 0 4-15,0 0 0 0,0 0-4 0,0 0 4 16,0 0 0-16,0 0 0 0,5 0 0 0,-5 0 0 16,0 0-4-16,0 0-4 0,0 0 0 0,0 0 8 15,0 0 0-15,2 0 4 0,4 0 0 0,-3 0-4 16,-3 0 0-16,12 0-8 0,-6 0 16 16,-6-9-8-16,10 4 0 0,9-3 4 15,-7 4-4-15,-1-5 0 0,1 4 0 0,-6 5-8 16,-3-8 0-16,8 8 12 0,3-14 8 15,-4 7-12-15,3 3 4 0,-11 4 12 16,5 0-16-16,0-9 0 0,0 9 0 0,-2 0-4 0,-2 0 4 0,2 0 0 31,5 0-8-31,-5 0 8 0,-5 0 0 0,8 0 0 16,-8 0 0-16,3 0 0 0,4 0 0 0,-2 0 0 0,-5 0 8 16,8 0-8-16,-5-8 0 0,2 3 0 0,2 5-8 15,-7 0 8-15,7 0 0 0,-7 0 0 0,0 0 0 0,0 0 0 16,7 0 4-16,-7 0-4 0,0 0 0 0,0-8 0 15,0 8 8-15,0 0-12 0,0 0 4 0,0 0 0 0,0 0 4 16,2 0-4-16,-4 8-12 0,4-8 20 16,-2 0-12-16,6 0 0 0,-4 0 0 0,-2 0 0 0,7 0 0 0,-7 0 4 15,4 0-16-15,-4-8 12 0,10 8-8 0,-10 0-8 0,2 0 4 0,-2 0-20 16,7 0-4-16,-3 0-4 0,-4 0-4 0,2 0 4 0</inkml:trace>
  <inkml:trace contextRef="#ctx0" brushRef="#br0" timeOffset="19">529 1415 11 0,'-6'0'52'32,"0"0"28"-32,-16 0-60 0,19 0-8 0,-6 0-4 31,9 0 4-31,-11 0-4 0,9 0-4 0,-4 0 4 15,3 0 8 1,-12 0 4-16,8 0-4 0,1 0-12 16,1 0 8-16,-8 0 8 0,8 0-8 15,5 0-16-15,-5-7 12 0,2 7 4 0,-4 0 4 0,7 0-20 16,-4 0 8-16,2 0 8 0,-5 0-12 0,7 0 12 0,-3-9-16 0,3 9 16 16,-5-5 0-16,5 5 0 0,-5 0-16 0,2 0 4 0,-3 0 16 0,2-8-4 0,-1 4 0 15,0 4 0-15,1 0-8 0,0-9 8 0,-2 9-12 0,2 0 4 0,-2-5 0 16,4 5 0-16,-4-8 0 0,1 8 0 0,3 0 0 0,-8-7 0 0,-1 0 8 15,8 7-8-15,-7 0 0 0,0-11 4 0,7 11-8 16,-12-9 4-16,9 1 0 0,-2 8-4 0,1-5 4 0,0 5-8 0,4-8 4 16,-1 3 0-16,-5 5 0 0,-3 0 0 0,11 0 4 0,-9-6-12 0,4 6 16 0,0 0-8 15,3-7 0-15,-5 7 4 0,4 0-12 0,-6 0 8 16,-1 0 0-16,9-8 4 0,-9 8-4 0,11 0 0 0,-4 0 0 0,-1 0-4 16,3 0-8-16,-5 0 8 0,3-7 4 0,-2 7-4 0,6 0-20 0,-4 0 8 15,1-4-4-15,-11 4-80 0,14-10 68 16,-9 6-60-16,9 4 36 0,-5 0-60 0,0 0 64 15</inkml:trace>
  <inkml:trace contextRef="#ctx0" brushRef="#br0" timeOffset="20">379 1408 15 0,'0'0'28'31,"0"0"20"-31,0 0 16 0,0 0-60 0,0 0 8 0,0 0-16 16,0 0 16-16,-5 0-8 0,5 0 8 0,-5 0-8 15,5 0 4-15,-3-9-20 0,-3 9 8 0,2-5 20 16,-1 5-8-16,5 0 0 0,-5 0-16 0,1-8 16 0,4 8 0 0,-10-4-16 16,10 4 4-16,-4 0 12 0,-2-9 4 0,4 4-4 0,-4 5-16 0,1 0 0 15,3-8 12-15,-8 8 4 0,4-7-8 0,-2 0 4 0,1 7-4 0,4-7 4 16,-1 3-4-16,-5 4-4 0,3-9 8 0,2 9 0 0,-1 0-8 0,-1-8 8 0,-2 3 0 16,1 5 0-16,-3 0 0 0,6-8 0 0,-5 8 0 0,2-5 0 0,1 5 0 0,-4 0 0 15,4-6 0-15,-3-1 0 0,4 7 0 0,-2 0 0 0,-3-8 0 0,-1 8 0 16,9 0 0-16,-9 0-8 0,7 0 8 0,-3-7 0 0,-4 7 0 0,5-4-8 15,-1 4 8-15,0 0 8 0,5 0-8 0,-3 0 0 0,-4 0-4 16,4 0 0-16,0 0 8 0,0 0-4 0,-2 0-4 0,7-10 0 0,-15 10 0 16,15 0 8-16,-9 0-8 0,9 0 0 0,-5 0-8 15,5 0 8-15,0 0 0 0,-5 0-8 0,5 0 16 0,-3 0-8 0,3 0-4 0,0 0 8 16,0 10-8-16,0-20 0 0,0 20 4 0,0-10-4 0,0-10 0 0,0 10 0 16,0 0-8-16,0 0 12 0,0 0 4 0,0 0-12 0,0 0 4 0,0 0-8 15,3 0 0-15,-3 0 12 0,5 0-4 0,-5 0 0 0,-5 0 0 16,5 0-12-16,0 0-16 0,0 0 32 0,0 0-12 0,0 0 0 15,0 0-8-15,0 0-36 0,0 0 12 0</inkml:trace>
  <inkml:trace contextRef="#ctx0" brushRef="#br0" timeOffset="21">130 1339 7 0,'0'0'36'0,"0"0"-16"0,0 0 68 0,0 0-76 16,0 0 0-16,0 0 0 0,0 0-20 0,0 0 4 16,0 0 12-16,0 0-8 0,0 0 8 0,0 0 0 15,0 7 12-15,0-7-16 0,0 0 8 0,0 0-8 16,0 7-8-16,0-7 8 0,0 0 8 0,0 7 0 0,0-7-8 16,0 8 8-16,0-8-8 0,0 5 12 0,0 4-16 15,0-9 8-15,0 4-4 0,0-4-4 0,0 8 4 0,0-8 0 0,0 5 0 16,0 4 8-16,0-9-4 0,0 0 0 0,0 7-8 0,0-7-8 0,0 7 16 15,0-7-4-15,0 7-12 0,0-2 12 0,0-5 0 0,0 7 0 16,7-7 0-16,-7 7-4 0,0-7-8 0,4 7 16 0,-4-7-16 16,0 8 20-16,0-8-12 0,10 6-4 0,-10 2-36 0,4-8 44 15,-4 4 12-15,0 4-12 0,0-8 8 0,3 0-16 0,2 7 16 0,-5-7-16 16,0 7 12-16,0-7 0 0,3 7-8 0,3-3 4 0,-6-4-8 16,0 10 12-16,6-10-16 0,-6 20 16 31,3-20-8-31,4 6-12 0,-7 2 20 0,1-3-8 0,-1-5-4 0,0 6 12 15,0-1 0-15,5 4 0 0,-5-9-16 0,0 8 16 0,7-8-16 0,-7 3 16 16,9-3-16-16,-9 8 12 0,4-2-8 0,-4 2 4 0,0-8 8 16,0 0-16-16,3 7 20 0,4 0-20 0,-7-7 4 0,0 6 16 15,3 0-8-15,-3-6-4 0,0 7-8 16,0 0 20-16,4 9-16 0,4-10 16 16,-8 3-20-16,0-9 16 0,1 3-16 0,4 5 20 0,-5 0-12 15,5-8-4-15,-5 6 4 0,4 1 8 0,-4-7-16 0,6 4 16 16,-6-4-16-16,3 10 20 0,-3-6-4 0,6 4-8 0,-6-8 0 0,4 9 8 15,-4-9-8-15,10 14 0 0,-10-14-8 0,0 4 16 0,8 9 8 16,-8-6-16-16,6 1-16 0,-6-8 8 0,3 15 8 16,4-12 12-16,-7-3-20 0,2 16 8 0,3-16-8 0,-5 0 8 15,0 5 8-15,0 3-16 0,0-8 16 0,0 0 0 0,0 6-16 0,6-6 16 16,-6 0-16-16,0 8 0 0,0-8 16 0,0 0 0 0,0 0-16 0,0 0 12 16,0 6-16-16,0-6 16 0,2 0-20 0,-2 0 4 0,-2 0-12 0,4 0 0 15,-2 0 12-15,0 0-8 0,0 0-20 0,0 6-20 0,-2-6-80 16,2 0 80-16</inkml:trace>
  <inkml:trace contextRef="#ctx0" brushRef="#br0" timeOffset="22">273 1712 23 0,'0'0'36'15,"0"0"0"-15,10 0 40 0,-10 0-64 16,0 7 4-16,3-7-20 0,2 4 24 31,1-4-16-31,-3 10 8 0,11 2-8 16,-8-3-4-16,2 5 8 0,-4-3-4 0,-4-11-4 15,0 13 0-15,10-13 4 0,-10 8 8 0,4-2-4 0,1 6-8 16,-5-4 0-16,5 0 0 0,-5-8 4 0,0 5 4 0,4 3-8 0,2-8 0 16,-6 6-8-16,3 8 8 0,-3-14 4 0,5 15-4 15,0-15 0-15,-5 4 8 0,0 4-8 0,0-8 0 0,3 5 0 0,-3 4 0 16,7-9 0-16,-5 6 0 0,2 2 0 15,3-1 0-15,-7-2 0 0,8 16-8 16,-3-7 12-16,-5-6-4 0,9 3 0 16,-9-11 8-16,0 7-8 0,0-1 0 0,4 3 0 0,-4-9 0 0,5 4 0 15,-5 5 0-15,6 4 0 0,-6-13 0 0,2 6 0 0,-2-6 0 0,0 8 0 16,5-1 0-16,-5-1 0 0,0 0 0 31,0-6-8-31,10 14 8 0,-10-14 0 16,0 0 0-16,0 0 4 0,0 0-4 15,0 0 0-15,0 0-8 0,0 0 12 0,-6 0-4 0,6 0 0 0,0 0 0 16,0 0 0-16,0 0 0 0,6 0 8 0,-6 0-8 0,0 0 0 0,0 0 0 16,0 0-4-16,0 0-4 0,0 0 8 0,0 0 0 15,0 0 0-15,0 0 0 0,0 0 0 0,0-7-8 0,0 7 8 16,0-7 0-16,0 7 0 0,0 0 0 0,0-6 0 0,-6 0 0 0,6 6 8 16,0 0 0-16,-4-15-4 0,4 15-4 0,-5-6 4 15,3-3-8-15,2 5 0 0,-6-9 8 0,1 4 0 0,1-4-20 16,-5-6 12-16,4 13 4 0,0-2 4 0,2-1-16 15,3 4 20-15,-7-2-8 0,3 2 0 0,-5-10-16 0,1 0 16 32,8 10 4-32,-5-7-8 0,5 3-8 0,-3 3 4 0,3 0 16 0,-10-2-20 0,10 2 16 15,-5-7-16-15,0-3 12 0,1 13-8 0,0-12 8 16,-2 7 8-16,2-12-8 0,-2 16-8 0,4-10-8 16,-4 5 24-16,6 1-16 0,-5 4 8 0,3-10 0 15,2-7 8-15,-10 13-16 0,10-4 16 0,0 6-8 16,-11-10-8-16,8 9 0 0,3-6 12 0,-7 7 4 0,4-1-16 15,3 0 16-15,0-1-8 0,-4 2-8 0,4-2 16 0,0 5-16 16,-6-5 16-16,3-6-8 0,3 8-8 0,-6-7 8 16,2 13 8-16,-6-23-8 0,9 10 0 0,-7 2 0 15,8 4-8-15,-4 7 0 0,4-7 4 0,-3-1 12 0,3-4-16 16,0 6 16-16,-10-2-8 0,10 1-8 0,0-7 8 16,-4 9 0-16,4-2 0 0,0 0 8 0,-6 0-16 0,3 7 16 0,3-9 0 15,-7 4-16-15,7 5 16 0,-5-12-8 0,5 12 8 0,-1-9-16 16,1 4 4-16,0 5 12 0,-10-15-8 0,10 8 0 0,-6 0-8 31,0 3 8-31,3-5 8 0,3 1-16 0,-5 3 16 0,5 5-16 16,-3-8 16-16,3 3-16 0,0-1 16 0,-4-1-4 0,4 7 0 0,-8-8-16 15,6-3 12-15,-2 1 0 0,4 6 8 0,0-5-4 0,0 9-12 0,0-7 0 16,0 2 8-16,-7 5 4 0,7-14-4 16,0 14-8-16,0 0 8 0,0 0-8 0,-2-7-4 15,2 7 20-15,0-6-16 0,0 6 16 0,0 0 0 16,0 0 0-16,0 0-4 0,0 0-12 0,0 6 8 15,0-6 8-15,0 0-8 0,0 0 0 16,0 0-4-16,0 0-4 0,0 0 16 0,0 0-16 0,0 0 16 0,0 0-8 31,0 0-12-31,0 0 20 0,0 0-4 0,0 0-12 0,0 0 16 0,0 7-16 16,0-7 12-16,0 0-12 0,0 6 16 0,0-6-16 0,0 8 16 16,0-3-8-16,0 2 4 0,0 2-8 0,0-5 8 0,2 6-16 15,-2 1 20-15,7-3-12 0,-3 5 0 0,-4-8 4 16,10 8 0-16,-10-5-8 0,4 5 0 0,-1-6 16 15,2 15-8-15,-5-17-8 0,3 4 0 0,3-9 16 0,-6 12-8 0,6-12-8 16,4 21 12-16,-10-14-12 0,1 0 16 0,-1-2-16 0,0 2 16 16,5 7-8-16,-5-14 8 0,7 14-8 0,-7-6 8 0,3-4-16 31,-3 4 16-31,6 6-8 0,-2-3 0 0,-4-1-8 0,0-10 0 16,0 3 8-16,3 6 8 0,4-1 0 0,-4 6-16 0,1-3 20 15,-4-6-20-15,8 12 8 0,-2-17 8 0,-1 11-8 16,-1-5-8-16,2 9 20 0,-3-8-4 0,3-1-12 0,-6-6 8 15,4 13-8-15,-4-6 8 0,10 9-8 0,-10-16-4 0,3 15 4 16,2-12 12-16,1 13-12 0,-6-16-4 0,3 6 0 0,4 1 0 0,-7-3 0 16,0-4 16-16,0 10-16 0,2-6 16 0,-2 4 0 0,0-8-4 0,0 9 0 15,5-9-16-15,-5 14-8 0,0-14 0 0,0 4-16 0,0 3-12 0</inkml:trace>
  <inkml:trace contextRef="#ctx0" brushRef="#br0" timeOffset="23">415 1922 7 0,'18'24'148'15,"-10"-1"-148"1,7 3 20-16,-1-11-20 0,-12-11-8 16,-2 5 20-16,11-9-12 0,-2 19 28 0,-9-19-24 0,0 0-8 15,3 15 8-15,3-9 4 0,-1 0 0 0,-5 8-4 16,0-14 0-16,4 8 4 0,3 6-4 0,-7-14-4 15,4 12 16-15,-4-12-16 0,2 14-4 0,4-7-4 16,-6 0 8-16,0-1-8 0,3-6 16 0,5 13-12 0,-8-5 0 31,4-8-4-31,-4 4 12 0,0 7-8 0,1 2-44 0,6-9-48 16,-7 3 40-16</inkml:trace>
  <inkml:trace contextRef="#ctx0" brushRef="#br0" timeOffset="24">540 2097 3 0,'0'0'32'0,"0"0"-4"15,0 0 56-15,0 8-76 0,0-8-4 0,0 0 0 0,0 0 0 0,0 0-4 16,0 0-16-16,0 4 8 0,0-4 0 0,0 8 16 16,0-8 8-16,0 0-24 0,0 0 24 15,0 0-24-15,0 0 0 0,0 0 4 0,0 0 12 0,0 0-12 0,0 0 12 0,0 0 0 16,0 0-16-16,0 0 24 0,0 0-24 0,0 0-4 16,0 0 20-16,0 4-8 0,0-4 0 0,0-4-4 15,0 4 12-15,0 4-12 0,0-8 12 0,0 4-16 0,0 0 16 0,0 0-12 16,0 0-4-16,0 0 16 0,0 0-16 0,0 0 16 0,0 0-12 0,0 0 12 15,0 0 0-15,0 0 16 0,0 0-32 0,0-8 0 0,0 4 0 16,0 4 0-16,0 0 4 0,4-8 8 0,-4 8 4 0,1-6-12 0,6-2 12 16,-7 8-12-16,2-7 0 0,11-6 8 0,-13 7-8 15,13-9 12-15,-10 9 4 0,6-7 0 0,-3 4-20 16,2-4 8-16,12-7-4 31,11-15-20-31,-8 18 28 0,-17 10 8 16,-4-1-8-16,3 2-8 0,13-8 28 0,-12 6-32 0,-2 4 16 15,5 4-8-15,1-9 0 0,-10 3 8 0,8 6-24 16,-3 0 8-16,-3-6 16 0,6 6-12 0,-8 0-4 0,0 0-8 0,0 0 0 16,5 0-12-16,-5 0 0 0,0 0-8 0,0 0-16 0</inkml:trace>
  <inkml:trace contextRef="#ctx0" brushRef="#br0" timeOffset="25">620 2023 11 0,'0'0'64'0,"0"0"-32"31,-4-13 24-31,4 13-56 0,4 0-8 0,-4-9 4 0,0 9 16 16,0 0 0-16,6-6 0 0,-6 6-16 0,0-7 16 0,1 7-4 0,6-7-12 16,-7 7 4-16,4-4 12 0,-4 4-16 0,6-14 20 0,-2 14-24 15,-1-8 20-15,3-1-12 0,0 4-8 0,-2 5 12 0,0-7 4 0,-2 2-4 16,5 5-4-16,-1-7-4 0,-4-1 12 0,3 8-16 0,-1-6 12 0,1 6-8 16,2-9 8-16,1 4 0 0,-4 5-12 0,-1-8 20 0,3 4-20 0,-1 4 12 15,4-15-4-15,-5 9 4 0,11 6 0 0,-15-14-4 16,7 14-4-16,14-13 8 0,-21 5-4 0,6 0 8 15,-6 8-8-15,7-3 0 0,1 3-4 0,-8-9 4 0,9 9 12 0,-9-6-12 0,5 6-8 16,5-8 8-16,-8 1 8 0,9 1-8 0,-2-1-8 16,-9 7 16-16,12-13-16 0,-8 13 8 0,3-5 0 0,-1 5 0 15,-6 0 4-15,11-9-4 0,-4 1 0 0,-2 8 0 16,-5 0 0-16,8 0 8 0,-6-4-16 0,-2-6 8 16,7 10 0-16,-7-4 0 0,6 4 0 0,-6 0-8 0,1 0 8 15,6-7 0-15,-7 7 8 0,0 0-12 0,0 0 4 0,0-6 4 31,5 6-12-31,-5 0-8 0,0 0 12 0,0 0-12 0,0 0-32 16,0 0 8-16,0 0-16 0,0 0 4 0</inkml:trace>
  <inkml:trace contextRef="#ctx0" brushRef="#br0" timeOffset="26">804 1772 3 0,'3'-4'20'0,"2"4"16"0,-5-9-16 0,9-5 20 16,-4 6-36-16,-5 8-4 0,4-4 12 0,2-6-12 0,-4 6 0 0,5-3 16 16,-3 1-16-16,5 6 0 0,-6-8 16 0,3 0-16 0,-3 5 16 15,8-6-16-15,-5 3 8 0,-4-3 4 0,4 9 0 0,4-7-16 0,-3-7 8 16,1 8 8-16,13-7-44 0,-13-2 44 16,-3 15 0-16,10-14-12 0,-12 11 4 0,2-5-8 0,-2 8 16 0,9-9-8 15,-8 4 4-15,0 5 0 0,4-11-8 0,-1 11 8 16,0-8-8-16,0 8 8 0,-7-6-24 31,2 6 12-31,6 0 4 0,-1-8-8 16,-7 8 0-16,4 0-4 0,-4 0 12 0,0 8-20 0,0-8 4 15,0 0 4-15,0 0-16 0,0 0-4 0,0 0-4 0,0 0-4 0</inkml:trace>
  <inkml:trace contextRef="#ctx0" brushRef="#br0" timeOffset="27">1062 1469 15 0,'7'-6'20'15,"6"-2"20"-15,2 8 20 0,-15-7-48 0,2 0-16 0,9 7 12 16,-11 0-8-16,13-7 0 0,-4 2 8 15,-9 5-16-15,10 0 12 0,-10 0 4 0,0 0 0 0,0 0 0 0,0 0-4 16,3 0-12-16,-3 0 8 0,0 0 8 0,0 0-12 0,5 0 8 16,-5 0-12-16,5 0 12 0,-5 0-8 0,0 0 0 0,0 0-4 0,0 0 4 0,0 0-8 15,0 0-32-15,0 0-12 0,0 0 12 0</inkml:trace>
  <inkml:trace contextRef="#ctx0" brushRef="#br0" timeOffset="28">1097 1422 7 0,'0'-7'32'16,"2"7"-8"-16,3-7 32 0,-5-2-32 0,6 4-28 0,-6-3 16 16,9 4 0-16,-5-10-4 0,5-1 20 0,-4 8-20 15,0 0 0-15,-2 3-8 0,2-5 8 0,0 1 0 0,-2 3-4 16,4 5 0-16,0-13 0 0,-2 13-8 0,-1-6-4 16,2 6 12-16,-6-7-20 0,7 7 24 0,-7 0-8 15,0-8-8-15,0 8 0 0,2 0 16 0,-2 0-8 0,0 0 0 16,0 0 8-16,0 0-4 0,0 0 0 0,0 0 0 0,0 0 0 0,0 0-4 0,4 0 0 15,-4 0-8-15,0 0-12 0,0 0 4 0,0 0-16 0,0 8 8 0,0-8-12 16,0 0 0-16</inkml:trace>
  <inkml:trace contextRef="#ctx0" brushRef="#br0" timeOffset="29">1204 1335 39 0,'0'0'32'15,"0"0"32"-15,0 0-20 0,0 0-36 31,0 0 4-31,0 0-24 0,0 4 28 16,0 3 0-16,0 0 12 16,0 0-24-16,0-7-8 0,-4 0-4 0,4 8 0 0,-4-8 0 15,4 0 20-15,-9 5 4 0,9 4-12 0,0-9 4 16,-6 0-8-16,2 0 8 0,4 0 0 0,0 0 0 0,-4 0 0 0,3 0 16 16,1 0-12-16,-7 0 8 0,7 0-20 0,-7 0 12 0,7 0-4 15,0 4-8-15,-3-4 12 0,-2 0 0 0,0 8 4 16,2-3-12-16,-2-5 4 0,0 0 4 0,5 0 0 0,-9 9-4 15,9-9-8-15,-10 0 8 0,7 0 0 0,3 0 0 0,-6 0-8 32,-1 0-8-32,-2 7 8 0,3-7-8 0,-3 0 20 15,-2 0-4-15,9 0-8 0,-8 0 0 0,6 0 4 0,-5 0-8 16,1-7 8-16,1 7 0 0,1 0 0 0,5 0 0 0,-11 0 0 0,9 0 0 16,-5 0 4-16,3 0-8 0,-5 0 0 0,2 7 0 0,-12-7-4 15,12 0 4-15,-6 0 4 0,7 0-4 0,-3 0 0 0,5 0 8 16,-11 0-4-16,8 0-8 0,1 0-8 0,3 0-4 0,-5 0 12 15,6 0-16-15,-3 0 4 0,3 0 4 0,-8 0-4 0,9 0-20 0,2 0 12 0,-10 0-36 16,10 0 0-16,-14 7-128 0,14 0 136 0</inkml:trace>
  <inkml:trace contextRef="#ctx0" brushRef="#br0" timeOffset="30">1097 1496 3 0,'0'0'60'16,"0"0"16"-16,0 0-84 0,0 0 24 15,0 0-8-15,0 0 4 0,0 0-28 0,0 0 24 16,0 0 0-16,0 0-4 0,0 0-12 0,0 0-4 16,0 0 20-16,0 0 0 0,0 0-8 0,0 0-4 0,0 0 8 15,0 0 4-15,0 0-16 0,0 0 8 0,0 0-16 0,0 0 16 31,0 0 8-31,0 0 0 0,0 0-16 0,-6 0 12 0,3 0 8 0,3 0-8 16,0 0-16-16,0 0 16 0,-6 0 0 0,6 0-8 0,-7 0-4 0,5 0 12 16,2 7 0-16,-4-7 4 0,-5 7-8 0,9-7-12 0,-6 4 16 15,2-4-12-15,0 0 12 0,4 10 0 0,-9-10-4 0,1 3-12 0,8-3 12 16,0 9 4-16,-7-9-8 0,1 8 0 0,5-8 0 0,1 6 4 0,-7-6-8 16,2 8 4-16,2-8 4 0,3 5 8 0,-4-5-12 0,0 6 4 0,-1-1 8 0,-2-5-16 15,7 9 0-15,-3-9 0 0,-2 0 4 0,2 8-4 0,3-8 12 0,-5 3 4 16,-5 5 8-16,-3-2-4 0,6 2-8 0,6-8 0 0,-5 7-8 15,-1-7 4-15,-3 7-8 0,-2 5 4 0,9-12 0 16,-5 7-4-16,2 0-4 0,-1 0-12 0,3-7-4 0,-5 9 8 0,6-3-4 16</inkml:trace>
  <inkml:trace contextRef="#ctx0" brushRef="#br0" timeOffset="31">870 1636 7 0,'0'0'20'0,"-3"6"28"0,-6 1 28 16,3 0-68-16,-1-7 0 0,0 7 0 0,5-7-16 0,-4 0 0 0,2 9 8 16,-1-9-4-16,-4 6 0 0,9 3 16 0,-15-6-16 0,9 5 16 15,-9 0-4-15,7 5-4 0,3-13 8 0,-5 4-16 0,1 6 16 0,5-6-8 32,-6 4-8-32,1 1 16 0,5-9-4 0,-4 14-4 0,1-14-8 0,-2 11 8 15,2-11-4-15,-8 13 16 0,7-5-24 16,-4-2 16-16,9 3-4 0,-1-6-4 0,-2-3-8 0,2 8 8 0,-4 0 0 0,8-8 8 15,-10 5-4-15,10 3-4 0,-3-8-8 0,3 6 8 0,-7 2 8 0,4-8-8 16,-2 6-8-16,5 0 16 0,-6-6-8 0,6 9-8 0,-2-5 8 0,2 4 4 16,0-8-16-16,-7 5 8 0,4 4 4 0,3-3-16 0,-5 2-8 15,5-1-12-15,-7 5-56 0,6-12 48 0</inkml:trace>
  <inkml:trace contextRef="#ctx0" brushRef="#br0" timeOffset="32">657 1847 3 0,'0'0'24'0,"0"0"16"0,0 0 12 0,0 0-16 0,0 0-36 15,0 0 8-15,0 6 4 0,0-6-8 0,0 8-8 0,0-8 16 0,0 0-16 16,0 6 12-16,0-6-4 0,0 6-12 0,-6 3 0 0,6-5 20 16,-3 4-16-16,3-3 12 0,0 4 0 0,-4-3 0 0,-2 9 8 15,2-10-12-15,-4 7-20 0,8-3 24 0,-6-1-16 0,2 6 16 0,4-14-16 32,-3 11 0-32,-12 11 16 0,9-18-8 0,-3 9 0 15,6-4-8-15,-9-3-32 0,11 2 48 0,-12 5-4 16,13-7-12-16,-2-6 12 0,2 0 0 0,-7 7-8 0,6-7-4 0,1 7 0 15,0-7-8-15,0 0 0 0,-4 0-16 0,4 0-4 0,0 0-12 0</inkml:trace>
  <inkml:trace contextRef="#ctx0" brushRef="#br0" timeOffset="33">671 1886 103 0,'-4'8'16'47,"-6"12"0"-47,-21 29 24 0,25-43-44 0,2 2 0 0,1-4 16 0,3 3-16 15,-7 0 0-15,4-1 0 0,3 3 12 0,-5-5 4 0,-1 5-16 0,6-9 16 16,-2 13-4-16,2-13-16 0,0 6 4 0,-7 9 20 0,4-15-24 16,3 12-8-16,0 2 8 15,0-14 16-15,-5 8 8 0,5 6-8 16,0-10-24-16,0 4-12 0</inkml:trace>
  <inkml:trace contextRef="#ctx0" brushRef="#br0" timeOffset="34">634 1873 7 0,'0'0'24'16,"0"0"0"-16,0 9 32 0,0-9-36 0,0 0-12 0,0 0 8 16,0 4-12-16,0-4 12 0,0 8-16 0,0-8 8 0,0 14 16 0,0-14-16 15,0 0 0-15,0 14 12 0,0-7-12 0,-7-2 0 16,6 2 0-16,1-2 4 0,0 4-8 0,0-1 4 15,-6-2 0-15,6 2 4 0,-4-4 8 0,4 3-8 0,0-7-12 16,-3 7 4-16,3-1 8 0,0-6-8 0,-10 9-4 0,10-9 4 0,0 4 4 16,-5 5-8-16,5-9 0 0,0 4 8 0,0 5 0 0,-6-9 0 0,6 0 0 15,0 6-4-15,-2 2-20 16,-8 5-4-16,10-7 32 0,0-6-8 16,-5 0 4-16,5 7 4 0,0 0-12 15,0-7-4-15,-7 0 16 0,7 0-20 0,-1 0 12 0,1 8-12 31,-7-2 24-31,7-6-20 0,0 0 12 16,-6 8 0-16,6-4-4 0,0 4-12 0,0-8 16 0,0 0-16 0,0 4 16 0,-2-4 0 16,2 0 0-16,0 10-8 0,0-10 8 0,-7 0-16 0,7 0 16 0,0 7-16 15,-1-7 0-15,1 0 16 0,0 0-8 0,0 7 12 16,0-7-24-16,0 0 20 0,0 6-16 0,-4-6 16 0,4 0-4 0,0 0-12 16,0 6 12-16,0 1-12 0,-8-7 0 0,5 0 16 0,3 8 0 15,0-8-16-15,-6 4 16 0,6 7-4 0,0-11-12 0,0 0 4 16,0 3 12-16,-2 7-24 0,2-10 24 0,-4 4-8 15,4 3-8-15,0-7 16 0,-7 0-12 0,3 0 12 0,8 0-4 16,-8 8-8-16,4-8-4 0,0 0 4 0,0 0-8 16,0 0 8-16,0 0 12 0,0 0-16 0,0 0 0 15,0-8 4-15,-5 8-4 0,-1 0-16 0,6 0 8 0,0 8 8 16,0-8-16-16,0 0 8 0,-3 0 4 0,3 0-24 0,-9 0-12 0,9 0-4 16,0 0-4-16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3-05T12:53:10.792"/>
    </inkml:context>
    <inkml:brush xml:id="br0">
      <inkml:brushProperty name="width" value="0.21167" units="cm"/>
      <inkml:brushProperty name="height" value="0.21167" units="cm"/>
      <inkml:brushProperty name="color" value="#009682"/>
      <inkml:brushProperty name="fitToCurve" value="1"/>
    </inkml:brush>
  </inkml:definitions>
  <inkml:trace contextRef="#ctx0" brushRef="#br0">433 742 7 0,'0'0'20'0,"0"0"0"16,0 0 40-16,0 0-52 0,0 0 0 0,0 0 0 16,0 0-4-16,0 0 4 0,0 0-8 0,0 0-4 15,0 0 4-15,0 0-4 0,0 0 12 0,0 0-12 0,0 0 16 16,0 0-8-16,0 0 16 0,0 0-28 0,0 0 8 31,0 0 12-31,0 0-16 0,0 0 16 0,0 0-16 0,0 0 16 0,0 0 0 0,0 0-16 16,0 0 0-16,0 0 12 0,0 0-4 0,0 0 4 0,0 0 0 0,0 0-8 15,0 0 8-15,0 0 0 0,0 0 0 0,0 0-8 0,0 0 8 0,0 0 0 16,0 0 0-16,0 0-8 0,0 0 8 0,0 0 16 16,0 0-24-16,0 0 32 0,0 0-16 0,0 0-8 15,0 0 4-15,0 0-4 0,0 0 16 0,0 0-12 0,0 0 0 16,0 0-12-16,0 0 8 0,0 0 4 0,0 0-4 16,0 0-4-16,0 0-8 0,0 0 0 0,0 0 16 0,0 0 8 0,0 0-12 15,0 0-4-15,0 0 0 0,0 0-4 0,0 0 8 0,0 0-4 16,0 0-4-16,0 0 0 0,0 0 8 0,0 0-8 0,0 0 0 15,0 0 0-15,0 0 0 0,0 0 0 0,0 0 8 0,0 0-4 0,0 0-8 0,0 0 8 32,0 0-8-32,0 0 8 0,0 0-4 0,0 0 4 0,0 0-4 15,0 8-4-15,0-8 4 0,0 6 0 0,0-6 0 0,0 9 0 0,0-9 8 0,0 6-8 16,0 1-4-16,0-7 4 0,0 7 0 0,0-1 0 0,0-6 0 0,0 6-8 16,0 1 8-16,0 1 0 0,0 0 0 0,0-3 8 0,0 3-8 0,5-3 0 15,-5 8 0-15,0-5 0 0,3 17 0 0,2-3 0 0,-2-13 0 16,4 2 0-16,-2 10 8 0,-2-6-8 0,3-3 4 0,-4 0-4 15,-2 2 4-15,11-1-4 0,-7-5 4 0,1 4 4 0,4 2-8 0,7 20 0 16,-12-21 0-16,7 14 0 0,-4-15 0 0,-2 2 0 0,10 12 0 16,-8-11 0-16,10 11 0 0,-10-11 0 0,6 11 0 0,-4-14-4 15,-6-3-4-15,16 25-44 0,-15-21 32 0,1-7-4 0,-1 1-4 16,-1 0 4-16,4 0-20 0,-7-7-24 0,6 7-8 0,-6-7 8 0,4 8 4 16,0-4 8-16</inkml:trace>
  <inkml:trace contextRef="#ctx0" brushRef="#br0" timeOffset="1">483 1033 7 0,'0'0'40'16,"0"0"60"-16,0 0-48 0,4 0-40 16,1 8 8-16,-5-2-4 0,0-6-8 0,0 0 0 0,3 8 8 15,-3-3 0-15,6 4-4 0,-6-9-4 16,16 19 32-16,-12-5-44 0,3-2 4 0,-3 1 0 0,8 1 28 31,-11-8-16-31,6 8-8 0,-5-6 0 0,10 5 8 0,-3 0-8 16,6 6-12-16,-7 4 4 0,6-5 28 0,-11-6-16 15,16 5-16-15,-15-4 12 0,1 0 8 0,2-6-8 0,0-1 0 16,3 7 0-16,-6-6 0 0,10 7 4 0,-3 7-8 0,-5-16-8 16,8 9 20-16,-10-6-8 0,6-1 4 0,-6-2-8 0,2 2-8 0,-2 0 16 15,5 0-8-15,-7 1-8 0,5-3 0 0,-2-5 16 0,4 9-16 16,-7 3 16-16,13-6-8 0,-11 2 0 0,3-8-8 0,-7 7 4 0,8-2-8 15,-8-5 0-15,8 0 16 0,-8 0-12 0,6 7-4 0,-6-1 4 16,4-6-20-16,-4 0 4 0,5 0-28 0,-5 8 20 16,0-8-44-16,0 0 28 0,3 0-60 0</inkml:trace>
  <inkml:trace contextRef="#ctx0" brushRef="#br0" timeOffset="2">663 1369 15 0,'8'14'60'16,"-6"-14"-24"-16,10 22 40 16,5 11-64-16,-3-7 4 0,-10-18-8 0,6 6-12 0,4-2 8 15,-5 1 4-15,5 0 0 0,-5-4-8 0,-7 2 8 0,11 3-8 0,-7-7-8 16,13 5 8-16,-9 2 0 0,-6-6 8 0,4-2-16 0,2 2 0 16,0 5 16-16,13 7 0 0,-9-6-12 0,-5-1-8 15,4-4 8-15,-3 4-48 0,-5-5 16 0,9-4-68 31</inkml:trace>
  <inkml:trace contextRef="#ctx0" brushRef="#br0" timeOffset="3">954 1703 7 0,'2'0'36'0,"5"4"-8"0,-7 5 8 0,5-5-4 0,4 10 12 0,-9-14-36 16,2 8 0-16,11 5 8 0,-5-7-12 0,0 9 4 16,-2-2-16-16,1-5 0 0,0-3 8 0,1 3 8 0,-5-4-16 0,7 5 0 15,0-1 8-15,4 11-16 0,-5-12 24 0,-1 1-8 16,0 5-8-16,7 0 8 0,-10-7 4 0,4 2 0 0,0-1-12 0,-3-3-4 16,7 10-32-16</inkml:trace>
  <inkml:trace contextRef="#ctx0" brushRef="#br0" timeOffset="4">1204 1878 3 0,'0'5'24'16,"11"-5"36"-16,-1 14 12 16,17 1-44-16,-20-11-20 0,4 4 4 0,-5 6-4 15,17 0 12-15,-17-2-12 0,10 2 0 0,-9-7 0 16,8 6 0-16,-2 0 4 0,-13-5-16 0,9-3-4 0,-6 4 8 16,8-2 4-16,-7-2-8 0,7 2 0 0,-9 1-8 0,4-2 12 0,2 1-16 15,-2-7 8-15,-6 7-12 0,9 1-16 0,-8-4 4 0,-1-4-28 0,7 9 0 16</inkml:trace>
  <inkml:trace contextRef="#ctx0" brushRef="#br0" timeOffset="5">1580 2114 3 0,'0'0'40'0,"0"0"-16"15,0 0 88-15,0-9-104 0,0 9 8 0,0 0-4 0,0 0 8 16,0 0-12-16,0 0 20 0,0-4-20 0,0 4 0 0,0-9 0 16,0 9-4-16,-5 0 12 0,-1-4-4 0,6-4 4 15,-4 1-4-15,4 7 4 0,-5-7-16 0,3 7 4 0,2-6 0 0,-7 6 0 0,2-8 8 16,3 1 4-16,2 7 0 0,-9-12-8 0,9 12 0 0,-6-9-4 0,1 4 4 16,3 5 8-16,-5-8-8 0,1 4 0 0,3-5 0 0,-11 4 8 15,9-3-8-15,-7 1 8 0,-2-7 8 0,0 2-20 16,5 2 0-16,4 6 0 0,-2-4 8 0,6 2-8 0,-8-2 0 15,-11-3 4-15,12-3-8 0,-1 6 8 0,-2 3-8 0,3-4 0 0,4 5 0 16,-9-4 8-16,7 1-8 0,-3 1 0 0,2-2 0 0,-2 3 0 0,-4-3 0 16,6-1 0-16,-4 5 0 0,4-4-12 0,3 3 0 0,-13-3 4 0,10 3-4 15,-14-12-4-15,11 11 4 0,-10 0-32 16,11 2 8-16,-6-5-12 0,-7 1-20 31,-5-10-128-31</inkml:trace>
  <inkml:trace contextRef="#ctx0" brushRef="#br0" timeOffset="6">1345 1836 7 0,'0'-5'28'16,"0"5"16"-16,-8-17 56 0,5 17-88 0,3 0 0 16,-6-4 0-16,0-4 4 0,-1 3 4 0,-3-8 4 15,4 5-16-15,-7-7 32 0,3 5-16 16,8 10-28-16,-13-17 16 0,8 12-16 0,7-4 16 0,-6 5-8 0,0-5-8 15,5 5 16-15,-13-4-16 0,11 1 16 0,-1 7-16 0,1-15 12 0,-8 15-8 0,11-4 8 16,-5-5-12-16,1 3 0 0,2-2 0 0,-11 1 16 0,6-6-16 16,5 7 0-16,-5-1 4 0,1-1-8 0,3 8 4 0,-3-6-12 0,1-2 4 15,3 3-4-15,2-4-16 0,-10 5-12 0,5-4-12 0,-4 1-76 32</inkml:trace>
  <inkml:trace contextRef="#ctx0" brushRef="#br0" timeOffset="7">1240 1767 15 0,'0'0'44'0,"0"0"-4"0,0-6 36 0,0 6-36 15,0 0 0-15,-8-10 20 0,1 1-44 0,7 9-8 16,-3-8 8-16,-1 8-16 0,1-5 8 0,-8-8-8 0,6 4 16 15,-1-3-8-15,-1 5 4 0,1 1-8 0,-1-3 8 0,5-4-16 16,-14-1 8-16,5 7-8 0,-6-12 20 0,8 12-20 0,0-1 8 0,-2-6-8 31,-5 0 4-31,-4-5 8 0,17 12 0 0,-7-5-12 0,0 6 12 16,-1-8-8-16,-3 0-16 0,0-5 32 0,6 11-24 16,-7-10 24-16,10 9-24 0,-11-11-8 0,8 13 20 15,6 0 0-15,-3-5-4 0,-4 4-4 0,4 2-8 0,-5-16-28 16,3 18 12-16,1-11-8 0,-9 1-60 0,12 1 36 0,-2 13-8 0,5-13 8 15</inkml:trace>
  <inkml:trace contextRef="#ctx0" brushRef="#br0" timeOffset="8">1059 1498 11 0,'0'0'44'0,"0"-5"112"16,0-2-132-16,0 7-16 0,0-8 8 0,0 8-8 0,-5-6-4 0,0-2 4 15,5 8-4-15,-4 0 0 0,4-13 0 0,-6 8 4 0,3-3-4 0,-2 8 8 16,2-7-12-16,3 0 0 0,-7 0 0 0,2 2 0 0,3-2 0 31,-12-20 8-31,10 18-8 0,0-3 0 0,-2 5 0 0,-1 0 0 16,0-7 0-16,3 8 0 0,-16-20 0 0,18 13 0 15,-10-4 0-15,10 13 0 0,-10-18 0 0,4-5-8 16,0 16 4-16,8-4-8 0,-9 9 8 0,9-3-8 16,-9-8 0-16,-7-12-12 0,7 16 4 0,9 10 0 15,-3-14-32-15</inkml:trace>
  <inkml:trace contextRef="#ctx0" brushRef="#br0" timeOffset="9">948 1365 7 0,'0'0'116'0,"0"-8"-80"0,0 8 24 0,0-7-48 0,0 7 0 16,0-7 0-16,0 0 4 0,0 7 0 0,-2-7-8 0,2 1 0 16,0 6-12-16,-12-21 32 0,10 16-16 15,-3-16-8-15,-2 8 4 0,4 5-8 0,-2-10 0 16,3 10 0-16,-4-13-4 0,6 16 4 0,-9-3 0 0,3-14 16 16,3 10-20-16,-13-8 0 0,16 6 12 0,-4 8 0 15,4-4-12-15,-5-20 4 0,2 18-4 16,3-10 0-16,0 22 4 0,0-14 0 0,0 10 8 0,0-4-12 15,0 0 0-15,0-5 0 0,-7-1 4 0,7 14 0 16,0-5 0-16,0-10 0 0,0 0 0 16,0 4-8-16,0 11 8 0,-3 0-8 0,3-8 8 0,0 8 0 15,0 0 4-15,0-13-4 0,0 13-8 0,0 0 8 0,0-4 0 32,0 4 0-32,-4-9 0 0,4 9 0 0,4 0-4 15,-4 0 4-15,0 0 4 0,-4 0-12 0,4 0 0 16,0 0 4-16,0 0-4 0,0 0 12 0,-6-5-36 15,6 5 32-15,0 0-8 0,-3 0-8 0,3 0 16 0,0 0-16 0,0 0 16 16,0-8-20-16,-5 8 8 0,5 0 0 0,0 0-16 0,-4-9-8 0,4 9-4 16,-6 0-4-16,6-4 4 0</inkml:trace>
  <inkml:trace contextRef="#ctx0" brushRef="#br0" timeOffset="10">804 966 3 0,'0'0'44'0,"0"0"-4"0,0-4-4 0,0 4-16 0,0 0 8 0,0 0-16 0,0-11 4 16,0 11 4-16,0 0-16 0,0-4 0 0,0-3 0 0,-7 7 4 16,7-8-12-16,-4 2 8 0,2 6 0 0,2-7-4 0,-13-6 0 15,13 13 8-15,-2-13-16 0,2 13 8 0,-9-13 8 32,9 7-8-32,-5 6 0 0,5-15 0 0,-7 7 8 0,5 8 0 0,2-5-8 15,-6-3 0-15,3 8 8 0,-1-13-8 16,4 8 4-16,-6-3 4 15,2-26-36-15,4 34 32 0,0-13-12 0,0 13 12 16,0-9-16-16,0 9 16 0,0-6-20 0,0-2 16 0,0 8 0 0,4-4-12 0,-4-4-8 16,0 8-16-16,0-14-84 0</inkml:trace>
  <inkml:trace contextRef="#ctx0" brushRef="#br0" timeOffset="11">776 838 3 0,'2'0'40'0,"-2"0"-4"0,0 0 56 15,6 0-88-15,1 0 8 0,-7 0 4 0,0 0-20 16,2 0 12-16,-2 0-4 0,0 0 4 0,4 0 0 0,-4 0-8 15,0-5 4-15,0 5-8 0,-4 0-4 0,4 0 8 0,0 0-8 0,0 0 16 16,0 0 0-16,0 0-4 0,0 0-12 0,-2 0 12 0,4 0 0 0,-2 0-16 16,0 0 16-16,0 0-8 0,0 0-20 0,0 0 24 15,0 0-20-15,0 0 8 0,0 0-12 0,0 0 4 0,0 0-12 0,0 0-20 16</inkml:trace>
  <inkml:trace contextRef="#ctx0" brushRef="#br0" timeOffset="12">1365 2011 7 0,'0'0'60'0,"0"0"-40"16,0 0 36-16,0 0-44 0,3 0 0 0,-3 0-8 16,0 0-8-16,0 0 16 0,0 0-16 0,6 0 8 0,-6 0 8 0,0 0-16 15,0 0 16-15,0 0-8 0,0 0 8 0,5 0-8 0,-5 0 0 0,0 0 0 16,0 0 0-16,0 0 0 0,4 0 0 0,1 0 0 0,-5 0 0 0,0 0 8 0,0 0-12 16,6 0 4-16,-6 0 0 0,0 0 0 0,2 0 0 0,-2 0-4 0,6 0 4 15,-6 0 0-15,0 0 0 0,8 0-8 0,-8 0 8 0,6 0 4 16,-3 0-4-16,3 0 4 0,-5 0 0 0,6 8-12 15,-2-8 8-15,-1 0 0 0,1 0 0 0,-5 0 0 0,4 5 0 0,1-5 0 16,0 0 0-16,5 9 4 0,3 3 0 16,-10-12-8-16,9 15 8 0,-11-15 0 0,5 6-8 0,-3-6-8 0,3 7 16 31,1-7-12-31,6 15 8 0,-13-11-8 16,11 5 20-16,-6-5-24 0,2 5 16 0,0-9-16 0,-3 8 24 15,2-2-20-15,-1-6 0 0,-3 7 16 0,4-7-8 0,-6 4 4 16,9-4 0-16,-3 0-16 0,-6 9 4 0,3-5 12 0,2-4 0 0,1 0 0 0,-6 8 0 15,9-8-12-15,-9 0 12 0,1 9-16 0,-1-5 12 0,7-4 0 0,0 0-16 0,-7 0 4 16,2 7 8-16,2-7 8 0,1 8-16 0,-5-8 16 16,10 6-8-16,-10-6 8 0,4 0-12 0,0 0 8 15,-4 13-8-15,0-13 0 0,7 0-12 0,-7 8 4 0,0-8-4 16,0 0-24-16,2 0-28 0,-2 5 16 0,6-5-80 16,-6 0 84-16</inkml:trace>
  <inkml:trace contextRef="#ctx0" brushRef="#br0" timeOffset="13">1627 2160 3 0,'0'0'28'0,"0"0"0"0,0 0 76 15,0 0-88-15,0 0-4 0,0 0 4 0,0 0-12 0,0-8 20 16,0 8-12-16,-1 0 16 0,1-4-12 16,-6 4-8-16,3-9 4 0,3 9-4 0,0 0-4 0,-6 0 0 0,6-4-8 0,0 4 16 15,-5-7-8-15,2 7-4 0,3-6 4 0,-8-2 4 16,-5-1-4-16,11 9 0 0,2-4 0 0,-5 4-4 0,-1-9 0 0,2 9 0 15,4-12 0-15,-7 12 0 0,7 0 0 0,-7-7 0 0,2 7 8 0,3-7 0 16,-7 1-8-16,9-2 4 0,-6 1-4 0,1 2 0 0,3-2 0 0,-11-2-4 16,10 4 0-16,-4 5 0 0,0-8-4 0,-1 4 0 0,-1-5-8 0,5 9 8 0,-6-13-16 31,-4 6-12-31,-7-7-80 0,14 14 56 0,-2-4 4 0</inkml:trace>
  <inkml:trace contextRef="#ctx0" brushRef="#br0" timeOffset="14">1368 1924 55 0,'0'0'36'0,"0"0"0"0,0 0 48 16,0 0-68-16,0 0-4 0,0 0 8 0,0 0 4 0,0 0-20 16,0 0 20-16,0 0 4 0,0 0-28 15,-3 0 24-15,3 0-28 0,0 0 16 0,-5 0-16 0,1 0 16 0,4 0 0 16,0 0-16-16,-6-8 12 0,1 8 0 0,3 0-4 0,2 0-12 16,-6-4 16-16,3 4-8 0,3-7-4 0,-6 7 12 0,6 0-16 15,-7-8 20-15,-2 2-20 0,2-2 4 0,1 8-4 0,5-5-4 16,-11-4-8-16,2-3-12 0,4 5-24 0,-5 1 20 31,4-7-68-31,1 5 52 0</inkml:trace>
  <inkml:trace contextRef="#ctx0" brushRef="#br0" timeOffset="15">986 1412 11 0,'-9'-7'64'16,"9"7"-36"-16,-5-14 36 0,1 6-72 0,4 8 16 15,-5 0 8-15,5-5-20 0,-9-4 4 0,9 9 4 16,-6-12 8-16,6 12-8 0,-7-7-20 0,7 0 20 0,0 7 0 0,-7-7 0 31,5 7 0-31,2-7 0 0,-5 1-8 0,-2 0-8 0,7-1 16 0,0 7 0 16,-3 0-8-16,-2-13-4 0,3 13 12 0,2-9 0 0,0 5 0 15,-13-4-4-15,11 8-12 0,-4-13 4 0,3 13 0 0,3-8 4 16,-5 3-4-16,-6 5-4 0,11-9-4 0,-4 5-8 0,-1-4 12 0,5 8-8 16,-3-7-4-16,3-1-4 0</inkml:trace>
  <inkml:trace contextRef="#ctx0" brushRef="#br0" timeOffset="16">720 804 43 0,'0'0'36'0,"0"0"4"0,0 0-24 0,0 0-16 0,0 0 16 16,0 0-16-16,0 0 12 0,4 0-16 0,-4 0 16 0,0 0-12 0,0 0 12 16,6 0-8-16,-6 0 16 0,0 0-28 15,0 0 16-15,0 0-8 0,0 0 0 0,4 0 8 0,-4 0 0 0,0 0-4 16,0 0 4-16,0 0-4 0,0 0-16 0,0 0 16 0,0 0-12 0,0 0 4 16,0 0 8-16,0 0 0 0,6 0-16 0,-6 0 20 0,0 0-20 15,0 0 4-15,0 0 12 0,0 0-4 0,0 0-12 0,0 0 12 16,0 0-12-16,0 0 4 0,0 0-4 0,-6 0-4 0,12 0-12 0,-6 0 4 0,0 0-4 15,0 0-4-15</inkml:trace>
  <inkml:trace contextRef="#ctx0" brushRef="#br0" timeOffset="17">740 804 3 0,'0'0'32'0,"0"0"8"0,0 0 36 16,0 0-72-16,0 0-8 0,0 0 16 0,0 0-16 0,0 0 4 15,0 0 12-15,0 0-8 0,0 0-8 0,0 0 12 0,0 0-12 16,0 0 0-16,0 0 16 0,0-7-20 0,0 7 20 15,0-6 4-15,0 6-20 0,0 0 12 0,0 0 4 0,0-6 0 0,0 6-8 16,0 0 0-16,0 0 0 0,0 0 0 0,0 0 0 0,0 0-4 0,0-7 4 16,0 7 0-16,0 0 0 0,0 0 0 0,0 0 0 15,0 0 0-15,0 0-4 0,4 0 4 0,-4-7 0 16,0 14 0-16,9-7 8 0,-9 0-4 0,2 0-4 31,10 0 12-31,-12 0-16 0,9 0 4 16,-9 0-4-16,8 0-4 0,-1 0 4 0,-5 0 4 0,2 0 8 0,3 0-8 0,-4 0-4 15,2 0 0-15,-1 0 8 0,0 0-8 0,11 0 8 0,-12 0 8 16,7 0-16-16,0 0-8 0,-7 0 16 0,2 0-16 0,10 0 24 16,-10 7-24-16,4-7 20 0,-7 0-8 0,11 6-4 15,-11-6 4-15,18 13-16 0,-11-13 4 0,-9 0 8 16,5 0 8-16,-3 0-16 0,4 0 16 0,-4 8-16 0,5-8 0 0,-2 0 16 0,-5 0-8 16,0 0 0-16,4 0 0 0,1 0-4 0,-5 8-4 0,0-8 4 0,2 0-4 15,-2 0-8-15,0 0 8 0,0 0-12 0,7 0 0 0,-7 0 4 0,0 0 8 16,0 0-12-16,6-8-60 0,-6 8 40 0,0 0 0 0,0 0-12 0</inkml:trace>
  <inkml:trace contextRef="#ctx0" brushRef="#br0" timeOffset="18">858 812 19 0,'0'0'24'0,"0"0"12"15,-7 0 0-15,4 0 12 0,3 0-32 0,-4 0-8 0,-2 0-8 0,6 0 16 16,0 0-4-16,-3 0 8 0,-2 0-16 0,5 0-4 0,-4 0 4 16,-2 0 16-16,6 0-20 0,-4 0 4 0,0 0 4 0,4 0-8 15,0 0 0-15,-5 0 0 0,2 0 0 0,3 0 0 0,-7 0 12 31,3 0-12-31,2 0 0 0,2 0 0 0,-13 0 0 16,11 0-8-16,2 0 12 0,0 0-4 0,-7 0-8 0,7 0 12 0,0 0-4 16,-2 0-4-16,2 0 4 0,0 0 4 0,-5 0 0 0,5 0-4 15,0 0 8-15,0 0-8 0,0 0 4 0,0 0-4 0,0 0 4 16,0 0-4-16,0 0 0 0,0 0 0 0,0 0 8 0,0 0-8 0,0 0 4 16,0 0-4-16,0 0 4 0,0 0-4 0,5 0 4 15,-5 0-4-15,-5 0 0 0,5 0 0 0,0 0 0 0,0 0 0 16,0 0 0-16,0 0 8 0,0 0-8 0,0 0-4 15,0 0 4-15,0 0 0 0,0 0-4 0,0 0 4 16,0 0 0-16,0 0 0 0,5 0 0 0,-5 0 0 16,0 0-4-16,0 0-4 0,0 0 0 0,0 0 8 15,0 0 0-15,2 0 4 0,5 0 0 0,-5 0-4 16,-2 0 0-16,13 0-8 0,-7 0 16 16,-6 8-8-16,10-3 0 0,9 3 4 15,-7-3-4-15,-2 3 0 0,3-3 0 0,-8-5-8 16,-1 8 0-16,7-8 12 0,3 15 8 15,-5-9-12-15,4-2 4 0,-10-4 12 16,4 0-16-16,0 9 0 0,0-9 0 0,-2 0-4 0,-3 0 4 0,4 0 0 31,3 0-8-31,-4 0 8 0,-5 0 0 0,9 0 0 16,-9 0 0-16,2 0 0 0,5 0 0 0,-1 0 0 0,-6 0 8 16,8 0-8-16,-5 8 0 0,2-3 0 0,1-5-8 15,-6 0 8-15,7 0 0 0,-7 0 0 0,0 0 0 0,0 0 0 16,7 0 4-16,-7 0-4 0,0 0 0 0,0 9 0 15,0-9 8-15,0 0-12 0,0 0 4 0,0 0 0 0,0 0 4 16,3 0-4-16,-6-9-12 0,6 9 20 16,-3 0-12-16,5 0 0 0,-2 0 0 0,-3 0 0 0,6 0 0 0,-6 0 4 15,4 0-16-15,-4 9 12 0,10-9-8 0,-10 0-8 0,3 0 4 0,-3 0-20 16,7 0-4-16,-3 0-4 0,-4 0-4 0,2 0 4 0</inkml:trace>
  <inkml:trace contextRef="#ctx0" brushRef="#br0" timeOffset="19">528 804 11 0,'-5'0'52'32,"-1"0"28"-32,-16 0-60 0,19 0-8 0,-6 0-4 31,9 0 4-31,-11 0-4 0,9 0-4 0,-4 0 4 15,3 0 8 1,-12 0 4-16,7 0-4 0,3 0-12 16,0 0 8-16,-9 0 8 0,10 0-8 15,4 0-16-15,-5 8 12 0,2-8 4 0,-4 0 4 0,7 0-20 16,-4 0 8-16,2 0 8 0,-5 0-12 0,7 0 12 0,-3 8-16 0,3-8 16 16,-5 5 0-16,5-5 0 0,-5 0-16 0,2 0 4 0,-3 0 16 0,2 8-4 0,-1-3 0 15,-1-5 0-15,3 0-8 0,-1 8 8 0,-2-8-12 0,1 0 4 0,0 5 0 16,3-5 0-16,-4 8 0 0,1-8 0 0,3 0 0 0,-9 7 0 0,1 1 8 15,7-8-8-15,-8 0 0 0,2 10 4 0,6-10-8 16,-12 9 4-16,9-1 0 0,-3-8-4 0,3 5 4 0,-1-5-8 0,4 9 4 16,-1-5 0-16,-5-4 0 0,-4 0 0 0,13 0 4 0,-10 7-12 0,4-7 16 0,0 0-8 15,3 6 0-15,-5-6 4 0,4 0-12 0,-6 0 8 16,-1 0 0-16,9 8 4 0,-9-8-4 0,11 0 0 0,-4 0 0 0,-1 0-4 16,3 0-8-16,-5 0 8 0,3 7 4 0,-2-7-4 0,6 0-20 0,-4 0 8 15,1 4-4-15,-11-4-80 0,14 11 68 16,-9-7-60-16,9-4 36 0,-5 0-60 0,0 0 64 15</inkml:trace>
  <inkml:trace contextRef="#ctx0" brushRef="#br0" timeOffset="20">379 812 15 0,'0'0'28'31,"0"0"20"-31,0 0 16 0,0 0-60 0,0 0 8 0,0 0-16 16,0 0 16-16,-5 0-8 0,5 0 8 0,-5 0-8 15,5 0 4-15,-3 8-20 0,-3-8 8 0,2 5 20 16,-1-5-8-16,5 0 0 0,-6 0-16 0,3 8 16 0,3-8 0 0,-10 5-16 16,10-5 4-16,-5 0 12 0,0 8 4 0,3-3-4 0,-4-5-16 0,1 0 0 15,3 8 12-15,-9-8 4 0,6 7-8 0,-3 1 4 0,1-8-4 0,3 6 4 16,1-2-4-16,-6-4-4 0,3 9 8 0,2-9 0 0,-1 0-8 0,-1 8 8 0,-3-3 0 16,3-5 0-16,-4 0 0 0,6 9 0 0,-5-9 0 0,2 4 0 0,1-4 0 0,-4 0 0 15,4 7 0-15,-3-1 0 0,3-6 0 0,0 0 0 0,-4 8 0 0,-1-8 0 16,9 0 0-16,-9 0-8 0,7 0 8 0,-3 7 0 0,-4-7 0 0,5 4-8 15,-1-4 8-15,0 0 8 0,5 0-8 0,-3 0 0 0,-4 0-4 16,4 0 0-16,0 0 8 0,0 0-4 0,-3 0-4 0,8 11 0 0,-14-11 0 16,14 0 8-16,-9 0-8 0,9 0 0 0,-5 0-8 15,5 0 8-15,0 0 0 0,-5 0-8 0,5 0 16 0,-3 0-8 0,3 0-4 0,0 0 8 16,0-11-8-16,0 22 0 0,0-22 4 0,0 11-4 0,0 11 0 0,0-11 0 16,0 0-8-16,0 0 12 0,0 0 4 0,0 0-12 0,0 0 4 0,0 0-8 15,3 0 0-15,-3 0 12 0,5 0-4 0,-5 0 0 0,-5 0 0 16,5 0-12-16,0 0-16 0,0 0 32 0,0 0-12 0,0 0 0 15,0 0-8-15,0 0-36 0,0 0 12 0</inkml:trace>
  <inkml:trace contextRef="#ctx0" brushRef="#br0" timeOffset="21">130 880 7 0,'0'0'36'0,"0"0"-16"0,0 0 68 0,0 0-76 16,0 0 0-16,0 0 0 0,0 0-20 0,0 0 4 16,0 0 12-16,0 0-8 0,0 0 8 0,0 0 0 15,0-6 12-15,0 6-16 0,0 0 8 0,0 0-8 16,0-8-8-16,0 8 8 0,0 0 8 0,0-7 0 0,0 7-8 16,0-8 8-16,0 8-8 0,0-5 12 0,0-3-16 15,0 8 8-15,0-5-4 0,0 5-4 0,0-8 4 0,0 8 0 0,0-5 0 16,0-3 8-16,0 8-4 0,0 0 0 0,0-8-8 0,0 8-8 0,0-7 16 15,0 7-4-15,0-6-12 0,0 0 12 0,0 6 0 0,0-7 0 16,7 7 0-16,-7-7-4 0,0 7-8 0,4-6 16 0,-4 6-16 16,0-9 20-16,0 9-12 0,10-6-4 0,-10-2-36 0,4 8 44 15,-4-4 12-15,0-4-12 0,0 8 8 0,2 0-16 0,4-7 16 0,-6 7-16 16,0-7 12-16,0 7 0 0,3-7-8 0,3 3 4 0,-6 4-8 16,0-10 12-16,6 10-16 0,-6-20 16 31,3 20-8-31,4-6-12 0,-7-2 20 0,0 4-8 0,0 4-4 0,0-7 12 15,0 2 0-15,6-3 0 0,-6 8-16 0,0-9 16 0,7 9-16 0,-7-2 16 16,9 2-16-16,-9-9 12 0,4 3-8 0,-4-2 4 0,0 8 8 16,0 0-16-16,3-7 20 0,4 1-20 0,-7 6 4 0,0-7 16 15,3 1-8-15,-3 6-4 0,0-7-8 16,0 1 20-16,3-11-16 0,6 11 16 16,-9-2-20-16,0 8 16 0,1-4-16 0,4-4 20 0,-5 0-12 15,5 8-4-15,-5-6 4 0,4-1 8 0,-4 7-16 0,6-4 16 16,-6 4-16-16,3-9 20 0,-3 4-4 0,6-3-8 0,-6 8 0 0,3-8 8 15,-3 8-8-15,11-15 0 0,-11 15-8 0,0-4 16 0,8-9 8 16,-8 6-16-16,5-1-16 0,-5 8 8 0,4-14 8 16,3 10 12-16,-7 4-20 0,2-16 8 0,3 16-8 0,-5 0 8 15,0-5 8-15,0-3-16 0,0 8 16 0,0 0 0 0,0-6-16 0,6 6 16 16,-6 0-16-16,0-8 0 0,0 8 16 0,0 0 0 0,0 0-16 0,0 0 12 16,0-5-16-16,0 5 16 0,2 0-20 0,-2 0 4 0,-2 0-12 0,4 0 0 15,-2 0 12-15,0 0-8 0,0 0-20 0,0-7-20 0,-2 7-80 16,2 0 80-16</inkml:trace>
  <inkml:trace contextRef="#ctx0" brushRef="#br0" timeOffset="22">272 507 23 0,'0'0'36'15,"0"0"0"-15,11 0 40 0,-11 0-64 16,0-7 4-16,3 7-20 0,2-4 24 31,0 4-16-31,-1-9 8 0,10-4-8 16,-8 5-4-16,1-7 8 0,-2 5-4 0,-5 10-4 15,0-14 0-15,10 14 4 0,-10-8 8 0,3 2-4 0,3-6-8 16,-6 4 0-16,5 0 0 0,-5 8 4 0,0-5 4 0,4-3-8 0,2 8 0 16,-6-6-8-16,3-7 8 0,-3 13 4 0,5-15-4 15,0 15 0-15,-5-5 8 0,0-3-8 0,0 8 0 0,3-5 0 0,-3-3 0 16,7 8 0-16,-5-6 0 0,2-3 0 15,3 3 0-15,-7 0 0 0,8-14-8 16,-4 5 12-16,-4 7-4 0,10-3 0 16,-10 11 8-16,0-7-8 0,0 1 0 0,4-3 0 0,-4 9 0 0,5-4 0 15,-5-5 0-15,5-4 0 0,-5 13 0 0,3-6 0 0,-3 6 0 0,0-8 0 16,5 1 0-16,-5 2 0 0,0-2 0 31,0 7-8-31,10-13 8 0,-10 13 0 16,0 0 0-16,0 0 4 0,0 0-4 15,0 0 0-15,0 0-8 0,0 0 12 0,-7 0-4 0,7 0 0 0,0 0 0 16,0 0 0-16,0 0 0 0,7 0 8 0,-7 0-8 0,0 0 0 0,0 0 0 16,0 0-4-16,0 0-4 0,0 0 8 0,0 0 0 15,0 0 0-15,0 0 0 0,0 0 0 0,0 6-8 0,0-6 8 16,0 7 0-16,0-7 0 0,0 0 0 0,0 7 0 0,-7-2 0 0,7-5 8 16,0 0 0-16,-3 15-4 0,3-15-4 0,-5 6 4 15,2 3-8-15,3-5 0 0,-5 9 8 0,0-4 0 0,1 4-20 16,-6 6 12-16,6-13 4 0,-1 3 4 0,2-1-16 15,3-3 20-15,-7 2-8 0,3-1 0 0,-5 9-16 0,1-1 16 32,8-9 4-32,-5 8-8 0,5-5-8 0,-3-1 4 0,3-2 16 0,-10 3-20 0,10-2 16 15,-5 7-16-15,-1 3 12 0,3-12-8 0,-1 10 8 16,-2-6 8-16,1 12-8 0,0-16-8 0,3 11-8 16,-4-7 24-16,6 0-16 0,-5-3 8 0,3 8 0 15,2 8 8-15,-11-13-16 0,11 4 16 0,0-6-8 16,-10 11-8-16,7-11 0 0,3 7 12 0,-7-6 4 0,3-1-16 15,4 1 16-15,0 1-8 0,-3-2-8 0,3 3 16 0,0-7-16 16,-6 7 16-16,3 4-8 0,3-6-8 0,-6 5 8 16,2-12 8-16,-6 23-8 0,9-10 0 0,-8-2 0 15,9-4-8-15,-3-7 0 0,3 7 4 0,-3 1 12 0,3 4-16 16,0-6 16-16,-10 3-8 0,10-3-8 0,0 8 8 16,-4-8 0-16,4 0 0 0,0 1 8 0,-6 1-16 0,3-8 16 0,3 8 0 15,-7-3-16-15,7-5 16 0,-6 13-8 0,6-13 8 0,0 8-16 16,0-3 4-16,0-5 12 0,-10 15-8 0,10-7 0 0,-6-2-8 31,0-2 8-31,3 5 8 0,3-1-16 0,-6-3 16 0,6-5-16 16,-2 9 16-16,2-5-16 0,0 3 16 0,-4-1-4 0,4-6 0 0,-8 8-16 15,6 3 12-15,-2 0 0 0,4-7 8 0,0 4-4 0,0-8-12 0,0 7 0 16,0-2 8-16,-7-5 4 0,7 14-4 16,0-14-8-16,0 0 8 0,0 0-8 0,-2 7-4 15,2-7 20-15,0 6-16 0,0-6 16 0,0 0 0 16,0 0 0-16,0 0-4 0,0 0-12 0,0-6 8 15,0 6 8-15,0 0-8 0,0 0 0 16,0 0-4-16,0 0-4 0,0 0 16 0,0 0-16 0,0 0 16 0,0 0-8 31,0 0-12-31,0 0 20 0,0 0-4 0,0 0-12 0,0 0 16 0,0-7-16 16,0 7 12-16,0 0-12 0,0-6 16 0,0 6-16 0,0-8 16 16,0 3-8-16,0-2 4 0,0-1-8 0,0 4 8 0,2-7-16 15,-2 0 20-15,7 3-12 0,-3-5 0 0,-4 9 4 16,10-10 0-16,-10 6-8 0,4-5 0 0,-2 7 16 15,4-17-8-15,-6 18-8 0,3-3 0 0,3 8 16 0,-6-13-8 0,6 13-8 16,4-21 12-16,-10 14-12 0,0 1 16 0,0 0-16 0,0-1 16 16,6-6-8-16,-6 13 8 0,7-15-8 0,-7 7 8 0,3 4-16 31,-3-4 16-31,6-6-8 0,-2 3 0 0,-4 1-8 0,0 10 0 16,0-3 8-16,3-6 8 0,4 1 0 0,-4-6-16 0,0 3 20 15,-3 6-20-15,9-12 8 0,-3 17 8 0,-1-11-8 16,-1 5-8-16,2-9 20 0,-3 9-4 0,3-1-12 0,-6 7 8 15,3-13-8-15,-3 7 8 0,11-11-8 0,-11 17-4 0,3-14 4 16,2 10 12-16,0-12-12 0,-5 16-4 0,4-6 0 0,3-1 0 0,-7 3 0 16,0 4 16-16,0-9-16 0,2 4 16 0,-2-3 0 0,0 8-4 0,0-8 0 15,5 8-16-15,-5-15-8 0,0 15 0 0,0-4-16 0,0-2-12 0</inkml:trace>
  <inkml:trace contextRef="#ctx0" brushRef="#br0" timeOffset="23">414 297 7 0,'19'-24'148'15,"-11"1"-148"1,7-3 20-16,-1 11-20 0,-12 11-8 16,-2-5 20-16,11 9-12 0,-2-19 28 0,-9 19-24 0,0 0-8 15,3-15 8-15,3 10 4 0,-1-2 0 0,-5-6-4 16,0 13 0-16,4-9 4 0,3-5-4 0,-7 14-4 15,4-12 16-15,-4 12-16 0,2-14-4 0,3 7-4 16,-5 1 8-16,0-1-8 0,4 7 16 0,3-13-12 0,-7 5 0 31,5 8-4-31,-5-4 12 0,0-6-8 0,1-4-44 0,6 10-48 16,-7-3 40-16</inkml:trace>
  <inkml:trace contextRef="#ctx0" brushRef="#br0" timeOffset="24">539 122 3 0,'0'0'32'0,"0"0"-4"15,0 0 56-15,0-8-76 0,0 8-4 0,0 0 0 0,0 0 0 0,0 0-4 16,0 0-16-16,0-3 8 0,0 3 0 0,0-9 16 16,0 9 8-16,0 0-24 0,0 0 24 15,0 0-24-15,0 0 0 0,0 0 4 0,0 0 12 0,0 0-12 0,0 0 12 0,0 0 0 16,0 0-16-16,0 0 24 0,0 0-24 0,0 0-4 16,0 0 20-16,0-4-8 0,0 4 0 0,0 4-4 15,0-4 12-15,0-4-12 0,0 8 12 0,0-4-16 0,0 0 16 0,0 0-12 16,0 0-4-16,0 0 16 0,0 0-16 0,0 0 16 0,0 0-12 0,0 0 12 15,0 0 0-15,0 0 16 0,0 0-32 0,0 9 0 0,0-6 0 16,0-3 0-16,0 0 4 0,5 8 8 0,-5-8 4 0,1 6-12 0,6 3 12 16,-7-9-12-16,2 6 0 0,10 8 8 0,-12-9-8 15,14 10 12-15,-11-9 4 0,6 7 0 0,-3-4-20 16,2 4 8-16,12 8-4 31,11 13-20-31,-8-16 28 0,-18-12 8 16,-2 3-8-16,2-3-8 0,13 7 28 0,-13-5-32 0,-1-3 16 15,6-5-8-15,0 8 0 0,-10-1 8 0,7-7-24 16,-1 0 8-16,-4 5 16 0,5-5-12 0,-7 0-4 0,0 0-8 0,0 0 0 16,5 0-12-16,-5 0 0 0,0 0-8 0,0 0-16 0</inkml:trace>
  <inkml:trace contextRef="#ctx0" brushRef="#br0" timeOffset="25">619 196 11 0,'0'0'64'0,"0"0"-32"31,-4 13 24-31,4-13-56 0,4 0-8 0,-4 9 4 0,0-9 16 16,0 0 0-16,7 6 0 0,-7-6-16 0,0 7 16 0,1-7-4 0,6 8-12 16,-7-8 4-16,4 3 12 0,-4-3-16 0,5 14 20 0,-1-14-24 15,-1 9 20-15,4-1-12 0,-1-3-8 0,-2-5 12 0,0 7 4 0,-2-1-4 16,5-6-4-16,-2 6-4 0,-2 3 12 0,2-9-16 0,-2 6 12 0,3-6-8 16,1 8 8-16,0-3 0 0,-3-5-12 0,0 8 20 0,2-3-20 0,-2-5 12 15,6 15-4-15,-7-10 4 0,12-5 0 0,-15 14-4 16,7-14-4-16,15 13 8 0,-22-5-4 0,6 0 8 15,-6-8-8-15,7 4 0 0,1-4-4 0,-8 8 4 0,8-8 12 0,-8 6-12 0,6-6-8 16,3 8 8-16,-6-1 8 0,7 0-8 0,0-1-8 16,-10-6 16-16,12 13-16 0,-8-13 8 0,3 6 0 0,-2-6 0 15,-5 0 4-15,11 8-4 0,-4 0 0 0,-1-8 0 16,-6 0 0-16,7 0 8 0,-4 5-16 0,-3 4 8 16,7-9 0-16,-7 4 0 0,5-4 0 0,-5 0-8 0,2 0 8 15,5 7 0-15,-7-7 8 0,0 0-12 0,0 0 4 0,0 6 4 31,5-6-12-31,-5 0-8 0,0 0 12 0,0 0-12 0,0 0-32 16,0 0 8-16,0 0-16 0,0 0 4 0</inkml:trace>
  <inkml:trace contextRef="#ctx0" brushRef="#br0" timeOffset="26">804 447 3 0,'3'4'20'0,"2"-4"16"0,-5 9-16 0,8 5 20 16,-2-6-36-16,-6-8-4 0,4 5 12 0,1 4-12 0,-2-5 0 0,3 3 16 16,-2-1-16-16,6-6 0 0,-7 8 16 0,2 0-16 0,-1-4 16 15,7 4-16-15,-6-2 8 0,-2 3 4 0,3-9 0 0,3 8-16 0,-1 5 8 16,0-7 8-16,13 7-44 0,-14 2 44 16,-1-15 0-16,8 15-12 0,-10-13 4 0,1 7-8 0,-3-9 16 0,11 8-8 15,-9-3 4-15,0-5 0 0,4 11-8 0,-2-11 8 16,1 8-8-16,0-8 8 0,-7 6-24 31,3-6 12-31,5 0 4 0,-2 8-8 16,-6-8 0-16,4 0-4 0,-4 0 12 0,0-8-20 0,0 8 4 15,0 0 4-15,0 0-16 0,0 0-4 0,0 0-4 0,0 0-4 0</inkml:trace>
  <inkml:trace contextRef="#ctx0" brushRef="#br0" timeOffset="27">1062 750 15 0,'7'6'20'15,"6"3"20"-15,2-9 20 0,-15 6-48 0,1 1-16 0,10-7 12 16,-11 0-8-16,13 7 0 0,-3-1 8 15,-10-6-16-15,10 0 12 0,-10 0 4 0,0 0 0 0,0 0 0 0,0 0-4 16,2 0-12-16,-2 0 8 0,0 0 8 0,0 0-12 0,5 0 8 16,-5 0-12-16,6 0 12 0,-6 0-8 0,0 0 0 0,0 0-4 0,0 0 4 0,0 0-8 15,0 0-32-15,0 0-12 0,0 0 12 0</inkml:trace>
  <inkml:trace contextRef="#ctx0" brushRef="#br0" timeOffset="28">1097 797 7 0,'0'7'32'16,"1"-7"-8"-16,5 8 32 0,-6 0-32 0,5-3-28 0,-5 3 16 16,9-3 0-16,-5 8-4 0,6 2 20 0,-6-7-20 15,2-2 0-15,-4-2-8 0,3 5 8 0,1-1 0 0,-3-3-4 16,3-5 0-16,1 13 0 0,-1-13-8 0,-3 7-4 16,3-7 12-16,-6 6-20 0,7-6 24 0,-7 0-8 15,0 8-8-15,0-8 0 0,2 0 16 0,-2 0-8 0,0 0 0 16,0 0 8-16,0 0-4 0,0 0 0 0,0 0 0 0,0 0 0 0,0 0-4 0,4 0 0 15,-4 0-8-15,0 0-12 0,0 0 4 0,0 0-16 0,0-8 8 0,0 8-12 16,0 0 0-16</inkml:trace>
  <inkml:trace contextRef="#ctx0" brushRef="#br0" timeOffset="29">1204 884 39 0,'0'0'32'15,"0"0"32"-15,0 0-20 0,0 0-36 31,0 0 4-31,0 0-24 0,0-4 28 16,0-2 0-16,0-2 12 16,0 1-24-16,0 7-8 0,-5 0-4 0,5-8 0 0,-4 8 0 15,4 0 20-15,-9-5 4 0,9-3-12 0,0 8 4 16,-6 0-8-16,3 0 8 0,3 0 0 0,0 0 0 0,-4 0 0 0,2 0 16 16,2 0-12-16,-7 0 8 0,7 0-20 0,-6 0 12 0,6 0-4 15,0-5-8-15,-3 5 12 0,-3 0 0 0,1-8 4 16,3 3-12-16,-4 5 4 0,2 0 4 0,4 0 0 0,-10-8-4 15,10 8-8-15,-9 0 8 0,5 0 0 0,4 0 0 0,-5 0-8 32,-2 0-8-32,-3-8 8 0,5 8-8 0,-4 0 20 15,-2 0-4-15,8 0-8 0,-7 0 0 0,6 0 4 0,-5 0-8 16,1 8 8-16,1-8 0 0,2 0 0 0,3 0 0 0,-9 0 0 0,8 0 0 16,-5 0 4-16,2 0-8 0,-3 0 0 0,0-8 0 0,-11 8-4 15,13 0 4-15,-7 0 4 0,7 0-4 0,-3 0 0 0,4 0 8 16,-9 0-4-16,7 0-8 0,1 0-8 0,3 0-4 0,-5 0 12 15,6 0-16-15,-4 0 4 0,4 0 4 0,-7 0-4 0,7 0-20 0,3 0 12 0,-9 0-36 16,9 0 0-16,-14-7-128 0,14 1 136 0</inkml:trace>
  <inkml:trace contextRef="#ctx0" brushRef="#br0" timeOffset="30">1097 723 3 0,'0'0'60'16,"0"0"16"-16,0 0-84 0,0 0 24 15,0 0-8-15,0 0 4 0,0 0-28 0,0 0 24 16,0 0 0-16,0 0-4 0,0 0-12 0,0 0-4 16,0 0 20-16,0 0 0 0,0 0-8 0,0 0-4 0,0 0 8 15,0 0 4-15,0 0-16 0,0 0 8 0,0 0-16 0,0 0 16 31,0 0 8-31,0 0 0 0,0 0-16 0,-7 0 12 0,4 0 8 0,3 0-8 16,0 0-16-16,0 0 16 0,-5 0 0 0,5 0-8 0,-7 0-4 0,5 0 12 16,2-7 0-16,-4 7 4 0,-6-7-8 0,10 7-12 0,-5-4 16 15,0 4-12-15,1 0 12 0,4-10 0 0,-9 10-4 0,1-3-12 0,8 3 12 16,0-9 4-16,-7 9-8 0,2-8 0 0,3 8 0 0,2-6 4 0,-6 6-8 16,1-8 4-16,2 8 4 0,3-4 8 0,-4 4-12 0,0-7 4 0,-2 2 8 0,-1 5-16 15,7-8 0-15,-2 8 0 0,-3 0 4 0,1-9-4 0,4 9 12 0,-5-2 4 16,-4-7 8-16,-4 3-4 0,6-2-8 0,5 8 0 0,-3-7-8 15,-2 7 4-15,-3-6-8 0,-3-7 4 0,11 13 0 16,-7-7-4-16,4 1-4 0,-2-2-12 0,3 8-4 0,-5-9 8 0,6 3-4 16</inkml:trace>
  <inkml:trace contextRef="#ctx0" brushRef="#br0" timeOffset="31">870 583 7 0,'0'0'20'0,"-4"-6"28"0,-4-1 28 16,1 1-68-16,0 6 0 0,1-8 0 0,3 8-16 0,-2 0 0 0,1-9 8 16,-2 9-4-16,-2-6 0 0,8-2 16 0,-15 4-16 0,9-4 16 15,-9 0-4-15,6-5-4 0,4 13 8 0,-4-4-16 0,0-5 16 0,5 4-8 32,-6-3-8-32,0 0 16 0,6 8-4 0,-3-15-4 0,0 15-8 0,-2-10 8 15,1 10-4-15,-6-14 16 0,6 6-24 16,-5 2 16-16,10-2-4 0,-1 4-4 0,-1 4-8 0,1-8 8 0,-4 0 0 0,8 8 8 15,-11-5-4-15,11-3-4 0,-3 8-8 0,3-6 8 0,-6-2 8 0,3 8-8 16,-2-5-8-16,5-2 16 0,-6 7-8 0,6-8-8 0,-2 3 8 0,2-3 4 16,0 8-16-16,-7-5 8 0,4-3 4 0,3 2-16 0,-5-3-8 15,5 3-12-15,-7-7-56 0,5 13 48 0</inkml:trace>
  <inkml:trace contextRef="#ctx0" brushRef="#br0" timeOffset="32">657 372 3 0,'0'0'24'0,"0"0"16"0,0 0 12 0,0 0-16 0,0 0-36 15,0 0 8-15,0-6 4 0,0 6-8 0,0-8-8 0,0 8 16 0,0 0-16 16,0-5 12-16,0 5-4 0,0-7-12 0,-7-1 0 0,7 3 20 16,-3-3-16-16,3 3 12 0,0-3 0 0,-4 2 0 0,-1-9 8 15,1 9-12-15,-4-6-20 0,8 4 24 0,-7-1-16 0,3-5 16 0,4 14-16 32,-3-11 0-32,-11-11 16 0,8 18-8 0,-3-9 0 15,6 4-8-15,-9 3-32 0,10-2 48 0,-10-4-4 16,12 5-12-16,-2 7 12 0,2 0 0 0,-7-7-8 0,6 7-4 0,1-6 0 15,0 6-8-15,0 0 0 0,-5 0-16 0,5 0-4 0,0 0-12 0</inkml:trace>
  <inkml:trace contextRef="#ctx0" brushRef="#br0" timeOffset="33">671 333 103 0,'-4'-8'16'47,"-6"-11"0"-47,-21-31 24 0,24 44-44 0,3-2 0 0,1 5 16 0,3-5-16 15,-6 1 0-15,3 1 0 0,3-3 12 0,-5 5 4 0,-1-5-16 0,6 9 16 16,-2-13-4-16,2 13-16 0,0-6 4 0,-7-9 20 0,4 15-24 16,3-12-8-16,0-1 8 15,0 13 16-15,-5-9 8 0,5-5-8 16,0 11-24-16,0-6-12 0</inkml:trace>
  <inkml:trace contextRef="#ctx0" brushRef="#br0" timeOffset="34">634 346 7 0,'0'0'24'16,"0"0"0"-16,0-8 32 0,0 8-36 0,0 0-12 0,0 0 8 16,0-5-12-16,0 5 12 0,0-8-16 0,0 8 8 0,0-13 16 0,0 13-16 15,0 0 0-15,0-15 12 0,0 9-12 0,-7 0 0 16,6-1 0-16,1 2 4 0,0-3-8 0,0-1 4 15,-7 3 0-15,7-2 4 0,-4 5 8 0,4-5-8 0,0 8-12 16,-3-7 4-16,3 1 8 0,0 6-8 0,-9-9-4 0,9 9 4 0,0-4 4 16,-5-5-8-16,5 9 0 0,0-4 8 0,0-5 0 0,-6 9 0 0,6 0 0 15,0-6-4-15,-2-2-20 16,-8-4-4-16,10 5 32 0,0 7-8 16,-5 0 4-16,5-7 4 0,0 1-12 15,0 6-4-15,-7 0 16 0,7 0-20 0,-2 0 12 0,2-9-12 31,-7 3 24-31,7 6-20 0,0 0 12 16,-5-8 0-16,5 5-4 0,0-6-12 0,0 9 16 0,0 0-16 0,0-4 16 0,-2 4 0 16,2 0 0-16,0-10-8 0,0 10 8 0,-7 0-16 0,7 0 16 0,0-7-16 15,-1 7 0-15,1 0 16 0,0 0-8 0,0-6 12 16,0 6-24-16,0 0 20 0,0-7-16 0,-5 7 16 0,5 0-4 0,0 0-12 16,0-6 12-16,0-1-12 0,-7 7 0 0,3 0 16 0,4-8 0 15,0 8-16-15,-5-4 16 0,5-6-4 0,0 10-12 0,0 0 4 16,0-4 12-16,-2-6-24 0,2 10 24 0,-4-4-8 15,4-3-8-15,0 7 16 0,-7 0-12 0,3 0 12 0,8 0-4 16,-8-8-8-16,4 8-4 0,0 0 4 0,0 0-8 16,0 0 8-16,0 0 12 0,0 0-16 0,0 0 0 15,0 8 4-15,-5-8-4 0,-1 0-16 0,6 0 8 0,0-8 8 16,0 8-16-16,0 0 8 0,-3 0 4 0,3 0-24 0,-9 0-12 0,9 0-4 16,0 0-4-16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3-05T12:53:10.827"/>
    </inkml:context>
    <inkml:brush xml:id="br0">
      <inkml:brushProperty name="width" value="0.21167" units="cm"/>
      <inkml:brushProperty name="height" value="0.21167" units="cm"/>
      <inkml:brushProperty name="color" value="#009682"/>
      <inkml:brushProperty name="fitToCurve" value="1"/>
    </inkml:brush>
  </inkml:definitions>
  <inkml:trace contextRef="#ctx0" brushRef="#br0">433 1477 7 0,'0'0'20'0,"0"0"0"16,0 0 40-16,0 0-52 0,0 0 0 0,0 0 0 16,0 0-4-16,0 0 4 0,0 0-8 0,0 0-4 15,0 0 4-15,0 0-4 0,0 0 12 0,0 0-12 0,0 0 16 16,0 0-8-16,0 0 16 0,0 0-28 0,0 0 8 31,0 0 12-31,0 0-16 0,0 0 16 0,0 0-16 0,0 0 16 0,0 0 0 0,0 0-16 16,0 0 0-16,0 0 12 0,0 0-4 0,0 0 4 0,0 0 0 0,0 0-8 15,0 0 8-15,0 0 0 0,0 0 0 0,0 0-8 0,0 0 8 0,0 0 0 16,0 0 0-16,0 0-8 0,0 0 8 0,0 0 16 16,0 0-24-16,0 0 32 0,0 0-16 0,0 0-8 15,0 0 4-15,0 0-4 0,0 0 16 0,0 0-12 0,0 0 0 16,0 0-12-16,0 0 8 0,0 0 4 0,0 0-4 16,0 0-4-16,0 0-8 0,0 0 0 0,0 0 16 0,0 0 8 0,0 0-12 15,0 0-4-15,0 0 0 0,0 0-4 0,0 0 8 0,0 0-4 16,0 0-4-16,0 0 0 0,0 0 8 0,0 0-8 0,0 0 0 15,0 0 0-15,0 0 0 0,0 0 0 0,0 0 8 0,0 0-4 0,0 0-8 0,0 0 8 32,0 0-8-32,0 0 8 0,0 0-4 0,0 0 4 0,0 0-4 15,0-8-4-15,0 8 4 0,0-6 0 0,0 6 0 0,0-8 0 0,0 8 8 0,0-7-8 16,0 0-4-16,0 7 4 0,0-7 0 0,0 2 0 0,0 5 0 0,0-7-8 16,0 0 8-16,0 0 0 0,0-2 0 0,0 4 8 0,0-3-8 0,6 4 0 15,-6-10 0-15,0 6 0 0,2-17 0 0,3 3 0 0,-1 14 0 16,2-3 0-16,-1-11 8 0,-2 8-8 0,3 1 4 0,-4 1-4 15,-2-2 4-15,11 1-4 0,-7 5 4 0,1-4 4 0,4-2-8 0,7-20 0 16,-12 21 0-16,7-14 0 0,-3 15 0 0,-4-2 0 0,12-12 0 16,-9 12 0-16,9-13 0 0,-9 13 0 0,6-12 0 0,-3 13-4 15,-7 4-4-15,15-25-44 0,-14 22 32 0,2 5-4 0,-2 0-4 16,-1 1 4-16,3-2-20 0,-6 8-24 0,6-7-8 0,-6 7 8 0,4-8 4 16,0 4 8-16</inkml:trace>
  <inkml:trace contextRef="#ctx0" brushRef="#br0" timeOffset="1">483 1186 7 0,'0'0'40'16,"0"0"60"-16,0 0-48 0,4 0-40 16,1-8 8-16,-5 2-4 0,0 6-8 0,0 0 0 0,3-8 8 15,-3 3 0-15,6-4-4 0,-6 9-4 16,16-19 32-16,-12 5-44 0,4 2 4 0,-5 0 0 0,9-3 28 31,-11 9-16-31,6-8-8 0,-5 6 0 0,11-5 8 0,-5 0-8 16,7-6-12-16,-7-4 4 0,7 6 28 0,-12 4-16 15,15-4-16-15,-14 5 12 0,2-2 8 0,1 8-8 0,-1 0 0 16,4-8 0-16,-6 8 0 0,11-9 4 0,-4-6-8 0,-6 16-8 16,10-9 20-16,-11 7-8 0,5-1 4 0,-4 3-8 0,0-2-8 0,-1 0 16 15,5 0-8-15,-7-1-8 0,6 3 0 0,-3 5 16 0,3-9-16 16,-5-3 16-16,12 6-8 0,-12-2 0 0,4 8-8 0,-7-7 4 0,8 3-8 15,-8 4 0-15,9 0 16 0,-9 0-12 0,5-8-4 0,-5 2 4 16,4 6-20-16,-4 0 4 0,6 0-28 0,-6-8 20 16,0 8-44-16,0 0 28 0,2 0-60 0</inkml:trace>
  <inkml:trace contextRef="#ctx0" brushRef="#br0" timeOffset="2">663 850 15 0,'8'-14'60'16,"-6"14"-24"-16,11-21 40 16,3-13-64-16,-1 8 4 0,-11 18-8 0,5-6-12 0,5 3 8 15,-5-3 4-15,6 2 0 0,-7 2-8 0,-5-1 8 0,9-3-8 0,-6 8-8 16,14-7 8-16,-11 0 0 0,-5 4 8 0,4 3-16 0,3-2 0 16,-2-4 16-16,14-9 0 0,-9 7-12 0,-4 1-8 15,3 4 8-15,-4-4-48 0,-3 5 16 0,7 4-68 31</inkml:trace>
  <inkml:trace contextRef="#ctx0" brushRef="#br0" timeOffset="3">954 516 7 0,'3'0'36'0,"4"-4"-8"0,-7-5 8 0,5 5-4 0,3-10 12 0,-8 14-36 16,3-8 0-16,9-4 8 0,-4 5-12 0,0-7 4 16,-1 0-16-16,0 6 0 0,0 4 8 0,1-5 8 0,-6 5-16 0,9-4 0 15,-1-1 8-15,3-10-16 0,-4 12 24 0,0-1-8 16,-1-5-8-16,6 0 8 0,-8 7 4 0,2-1 0 0,2-1-12 0,-5 4-4 16,8-10-32-16</inkml:trace>
  <inkml:trace contextRef="#ctx0" brushRef="#br0" timeOffset="4">1204 341 3 0,'0'-5'24'16,"12"5"36"-16,-3-14 12 16,18-1-44-16,-19 11-20 0,2-4 4 0,-4-6-4 15,18 1 12-15,-19 0-12 0,12-1 0 0,-11 7 0 16,9-5 0-16,-1-2 4 0,-14 6-16 0,9 3-4 0,-6-4 8 16,7 2 4-16,-5 2-8 0,6-2 0 0,-9 0-8 0,3 0 12 0,3 0-16 15,-1 7 8-15,-7-6-12 0,9-3-16 0,-9 5 4 0,0 4-28 0,7-8 0 16</inkml:trace>
  <inkml:trace contextRef="#ctx0" brushRef="#br0" timeOffset="5">1580 105 3 0,'0'0'40'0,"0"0"-16"15,0 0 88-15,0 9-104 0,0-9 8 0,0 0-4 0,0 0 8 16,0 0-12-16,0 0 20 0,0 5-20 0,0-5 0 0,0 8 0 16,0-8-4-16,-5 0 12 0,0 4-4 0,5 5 4 15,-5-3-4-15,5-6 4 0,-5 7-16 0,4-7 4 0,1 7 0 0,-7-7 0 0,2 7 8 16,3 0 4-16,2-7 0 0,-9 12-8 0,9-12 0 0,-7 9-4 0,3-4 4 16,2-5 8-16,-5 8-8 0,1-4 0 0,2 6 0 0,-9-6 8 15,8 4-8-15,-8-1 8 0,0 7 8 0,-1-1-20 16,5-4 0-16,3-5 0 0,-1 4 8 0,7-2-8 0,-9 2 0 15,-11 4 4-15,12 1-8 0,-2-5 8 0,0-3-8 0,1 4 0 0,6-5 0 16,-11 4 8-16,9-1-8 0,-5-1 0 0,4 2 0 0,-4-3 0 0,-2 4 0 16,5-1 0-16,-4-4 0 0,3 5-12 0,4-5 0 0,-12 4 4 0,9-3-4 15,-15 12-4-15,13-11 4 0,-11 1-32 16,11-3 8-16,-6 4-12 0,-7 0-20 31,-5 10-128-31</inkml:trace>
  <inkml:trace contextRef="#ctx0" brushRef="#br0" timeOffset="6">1346 383 7 0,'0'5'28'16,"0"-5"16"-16,-8 17 56 0,5-17-88 0,3 0 0 16,-7 4 0-16,2 5 4 0,-2-5 4 0,-4 9 4 15,6-4-16-15,-9 5 32 0,4-3-16 16,8-11-28-16,-12 16 16 0,6-11-16 0,8 4 16 0,-5-5-8 0,-2 5-8 15,6-5 16-15,-13 4-16 0,12 0 16 0,-2-8-16 0,1 14 12 0,-9-14-8 0,12 4 8 16,-4 5-12-16,0-3 0 0,2 2 0 0,-11-1 16 0,5 7-16 16,7-9 0-16,-6 2 4 0,0 1-8 0,4-8 4 0,-2 6-12 0,0 3 4 15,2-4-4-15,3 3-16 0,-10-4-12 0,5 5-12 0,-3-3-76 32</inkml:trace>
  <inkml:trace contextRef="#ctx0" brushRef="#br0" timeOffset="7">1240 452 15 0,'0'0'44'0,"0"0"-4"0,0 6 36 0,0-6-36 15,0 0 0-15,-8 11 20 0,1-3-44 0,7-8-8 16,-2 8 8-16,-2-8-16 0,1 5 8 0,-9 8-8 0,8-4 16 15,-2 3-8-15,-1-4 4 0,1-3-8 0,-2 4 8 0,7 4-16 16,-16 1 8-16,7-7-8 0,-8 12 20 0,10-12-20 0,-1 1 8 0,-2 7-8 31,-6-2 4-31,-3 6 8 0,18-12 0 0,-8 6-12 0,-1-8 12 16,1 9-8-16,-4 0-16 0,-1 5 32 0,7-11-24 16,-7 10 24-16,10-9-24 0,-10 11-8 0,7-13 20 15,5 0 0-15,-2 6-4 0,-3-6-4 0,2-1-8 0,-3 16-28 16,1-18 12-16,3 11-8 0,-11-1-60 0,14 0 36 0,-4-14-8 0,6 12 8 15</inkml:trace>
  <inkml:trace contextRef="#ctx0" brushRef="#br0" timeOffset="8">1060 722 11 0,'0'0'44'0,"0"4"112"16,0 3-132-16,0-7-16 0,0 8 8 0,0-8-8 0,-6 6-4 0,2 2 4 15,4-8-4-15,-4 0 0 0,4 13 0 0,-7-8 4 0,5 3-4 0,-4-8 8 16,4 7-12-16,2 0 0 0,-7 0 0 0,1-2 0 0,5 3 0 31,-14 18 8-31,11-17-8 0,0 3 0 0,-1-5 0 0,-2 1 0 16,-1 5 0-16,5-6 0 0,-17 19 0 0,17-14 0 15,-9 5 0-15,11-13 0 0,-12 18 0 0,5 5-8 16,1-16 4-16,7 5-8 0,-10-11 8 0,10 4-8 16,-8 8 0-16,-9 13-12 0,8-18 4 0,9-8 0 15,-3 12-32-15</inkml:trace>
  <inkml:trace contextRef="#ctx0" brushRef="#br0" timeOffset="9">949 854 7 0,'0'0'116'0,"0"8"-80"0,0-8 24 0,0 7-48 0,0-7 0 16,0 8 0-16,0-2 4 0,0-6 0 0,-3 7-8 0,3 0 0 16,0-7-12-16,-12 21 32 0,11-16-16 15,-5 15-8-15,-1-7 4 0,5-4-8 0,-4 8 0 16,4-8 0-16,-3 11-4 0,5-15 4 0,-10 3 0 0,4 14 16 16,4-10-20-16,-15 8 0 0,17-5 12 0,-3-10 0 15,3 6-12-15,-6 18 4 0,3-17-4 16,3 10 0-16,0-22 4 0,0 14 0 0,0-9 8 0,0 2-12 15,0 1 0-15,0 5 0 0,-6 1 4 0,6-14 0 16,0 5 0-16,0 11 0 0,0-2 0 16,0-3-8-16,0-11 8 0,-3 0-8 0,3 8 8 0,0-8 0 15,0 0 4-15,0 13-4 0,0-13-8 0,0 0 8 0,0 5 0 32,0-5 0-32,-4 8 0 0,4-8 0 0,4 0-4 15,-4 0 4-15,0 0 4 0,-4 0-12 0,4 0 0 16,0 0 4-16,0 0-4 0,0 0 12 0,-7 5-36 15,7-5 32-15,0 0-8 0,-2 0-8 0,2 0 16 0,0 0-16 0,0 0 16 16,0 8-20-16,-6-8 8 0,6 0 0 0,0 0-16 0,-4 9-8 0,4-9-4 16,-5 0-4-16,5 4 4 0</inkml:trace>
  <inkml:trace contextRef="#ctx0" brushRef="#br0" timeOffset="10">804 1254 3 0,'0'0'44'0,"0"0"-4"0,0 4-4 0,0-4-16 0,0 0 8 0,0 0-16 0,0 10 4 16,0-10 4-16,0 0-16 0,0 4 0 0,0 3 0 0,-7-7 4 16,7 8-12-16,-3-1 8 0,0-7 0 0,3 6-4 0,-12 7 0 15,12-13 8-15,-3 13-16 0,3-13 8 0,-8 13 8 32,8-6-8-32,-5-7 0 0,5 14 0 0,-8-6 8 0,6-8 0 0,2 5-8 15,-5 4 0-15,1-9 8 0,0 12-8 16,4-7 4-16,-5 4 4 15,0 24-36-15,5-33 32 0,0 14-12 0,0-14 12 16,0 8-16-16,0-8 16 0,0 6-20 0,0 2 16 0,0-8 0 0,5 4-12 0,-5 4-8 16,0-8-16-16,0 14-84 0</inkml:trace>
  <inkml:trace contextRef="#ctx0" brushRef="#br0" timeOffset="11">776 1382 3 0,'3'0'40'0,"-3"0"-4"0,0 0 56 15,5 0-88-15,2 0 8 0,-7 0 4 0,0 0-20 16,3 0 12-16,-3 0-4 0,0 0 4 0,3 0 0 0,-3 0-8 15,0 4 4-15,0-4-8 0,-3 0-4 0,3 0 8 0,0 0-8 0,0 0 16 16,0 0 0-16,0 0-4 0,0 0-12 0,-3 0 12 0,6 0 0 0,-3 0-16 16,0 0 16-16,0 0-8 0,0 0-20 0,0 0 24 15,0 0-20-15,0 0 8 0,0 0-12 0,0 0 4 0,0 0-12 0,0 0-20 16</inkml:trace>
  <inkml:trace contextRef="#ctx0" brushRef="#br0" timeOffset="12">1366 208 7 0,'0'0'60'0,"0"0"-40"16,0 0 36-16,0 0-44 0,3 0 0 0,-3 0-8 16,0 0-8-16,0 0 16 0,0 0-16 0,5 0 8 0,-5 0 8 0,0 0-16 15,0 0 16-15,0 0-8 0,0 0 8 0,5 0-8 0,-5 0 0 0,0 0 0 16,0 0 0-16,0 0 0 0,5 0 0 0,0 0 0 0,-5 0 0 0,0 0 8 0,0 0-12 16,6 0 4-16,-6 0 0 0,0 0 0 0,2 0 0 0,-2 0-4 0,5 0 4 15,-5 0 0-15,0 0 0 0,8 0-8 0,-8 0 8 0,7 0 4 16,-4 0-4-16,3 0 4 0,-6 0 0 0,7-8-12 15,-1 8 8-15,-2 0 0 0,1 0 0 0,-5 0 0 0,4-5 0 0,1 5 0 16,0 0 0-16,5-9 4 0,3-3 0 16,-10 12-8-16,8-14 8 0,-9 14 0 0,3-7-8 0,-1 7-8 0,2-7 16 31,1 7-12-31,6-15 8 0,-13 11-8 16,11-4 20-16,-6 3-24 0,2-4 16 0,-1 9-16 0,-1-7 24 15,0 0-20-15,0 7 0 0,-2-7 16 0,3 7-8 0,-6-4 4 16,9 4 0-16,-4 0-16 0,-5-8 4 0,3 4 12 0,2 4 0 0,2 0 0 0,-7-9 0 15,9 9-12-15,-9 0 12 0,0-9-16 0,0 5 12 0,8 4 0 0,-1 0-16 0,-7 0 4 16,2-7 8-16,2 7 8 0,0-7-16 0,-4 7 16 16,11-7-8-16,-11 7 8 0,4 0-12 0,0 0 8 15,-4-13-8-15,0 13 0 0,7 0-12 0,-7-7 4 0,0 7-4 16,0 0-24-16,2 0-28 0,-2-6 16 0,6 6-80 16,-6 0 84-16</inkml:trace>
  <inkml:trace contextRef="#ctx0" brushRef="#br0" timeOffset="13">1627 59 3 0,'0'0'28'0,"0"0"0"0,0 0 76 15,0 0-88-15,0 0-4 0,0 0 4 0,0 0-12 0,0 9 20 16,0-9-12-16,0 0 16 0,0 4-12 16,-6-4-8-16,3 8 4 0,3-8-4 0,0 0-4 0,-7 0 0 0,7 4-8 0,0-4 16 15,-5 7-8-15,2-7-4 0,3 7 4 0,-7 0 4 16,-6 2-4-16,10-9 0 0,3 5 0 0,-5-5-4 0,0 8 0 0,0-8 0 15,5 13 0-15,-6-13 0 0,6 0 0 0,-7 6 0 0,2-6 8 0,3 7 0 16,-7 0-8-16,9 0 4 0,-7 0-4 0,3-2 0 0,2 2 0 0,-11 2-4 16,9-4 0-16,-3-5 0 0,1 8-4 0,-2-4 0 0,-2 6-8 0,7-10 8 0,-7 12-16 31,-4-5-12-31,-8 7-80 0,16-14 56 0,-4 4 4 0</inkml:trace>
  <inkml:trace contextRef="#ctx0" brushRef="#br0" timeOffset="14">1369 295 55 0,'0'0'36'0,"0"0"0"0,0 0 48 16,0 0-68-16,0 0-4 0,0 0 8 0,0 0 4 0,0 0-20 16,0 0 20-16,0 0 4 0,0 0-28 15,-3 0 24-15,3 0-28 0,0 0 16 0,-6 0-16 0,3 0 16 0,3 0 0 16,0 0-16-16,-6 8 12 0,1-8 0 0,2 0-4 0,3 0-12 16,-5 4 16-16,2-4-8 0,3 8-4 0,-7-8 12 0,7 0-16 15,-6 7 20-15,-4-1-20 0,3 2 4 0,2-8-4 0,3 5-4 16,-10 4-8-16,2 3-12 0,4-5-24 0,-4-1 20 31,2 7-68-31,3-4 52 0</inkml:trace>
  <inkml:trace contextRef="#ctx0" brushRef="#br0" timeOffset="15">987 807 11 0,'-10'8'64'16,"10"-8"-36"-16,-5 13 36 0,2-5-72 0,3-8 16 15,-5 0 8-15,5 5-20 0,-10 4 4 0,10-9 4 16,-5 12 8-16,5-12-8 0,-8 7-20 0,8 1 20 0,0-8 0 0,-7 6 0 31,6-6 0-31,1 7 0 0,-6 0-8 0,-1-1-8 0,7 0 16 0,0-6 0 16,-2 0-8-16,-4 14-4 0,4-14 12 0,2 8 0 0,0-4 0 15,-12 4-4-15,9-8-12 0,-3 13 4 0,4-13 0 0,2 9 4 16,-6-5-4-16,-5-4-4 0,11 9-4 0,-3-5-8 0,-3 5 12 0,6-9-8 16,-3 6-4-16,3 2-4 0</inkml:trace>
  <inkml:trace contextRef="#ctx0" brushRef="#br0" timeOffset="16">721 1415 43 0,'0'0'36'0,"0"0"4"0,0 0-24 0,0 0-16 0,0 0 16 16,0 0-16-16,0 0 12 0,3 0-16 0,-3 0 16 0,0 0-12 0,0 0 12 16,6 0-8-16,-6 0 16 0,0 0-28 15,0 0 16-15,0 0-8 0,0 0 0 0,5 0 8 0,-5 0 0 0,0 0-4 16,0 0 4-16,0 0-4 0,0 0-16 0,0 0 16 0,0 0-12 0,0 0 4 16,0 0 8-16,0 0 0 0,5 0-16 0,-5 0 20 0,0 0-20 15,0 0 4-15,0 0 12 0,0 0-4 0,0 0-12 0,0 0 12 16,0 0-12-16,0 0 4 0,0 0-4 0,-5 0-4 0,10 0-12 0,-5 0 4 0,0 0-4 15,0 0-4-15</inkml:trace>
  <inkml:trace contextRef="#ctx0" brushRef="#br0" timeOffset="17">740 1415 3 0,'0'0'32'0,"0"0"8"0,0 0 36 16,0 0-72-16,0 0-8 0,0 0 16 0,0 0-16 0,0 0 4 15,0 0 12-15,0 0-8 0,0 0-8 0,0 0 12 0,0 0-12 16,0 0 0-16,0 0 16 0,0 7-20 0,0-7 20 15,0 7 4-15,0-7-20 0,0 0 12 0,0 0 4 0,0 5 0 0,0-5-8 16,0 0 0-16,0 0 0 0,0 0 0 0,0 0 0 0,0 0-4 0,0 7 4 16,0-7 0-16,0 0 0 0,0 0 0 0,0 0 0 15,0 0 0-15,0 0-4 0,4 0 4 0,-4 7 0 16,0-14 0-16,9 7 8 0,-9 0-4 0,2 0-4 31,11 0 12-31,-13 0-16 0,8 0 4 16,-8 0-4-16,8 0-4 0,-1 0 4 0,-4 0 4 0,0 0 8 0,4 0-8 0,-4 0-4 15,2 0 0-15,0 0 8 0,-1 0-8 0,11 0 8 0,-13 0 8 16,9 0-16-16,-2 0-8 0,-6 0 16 0,3 0-16 0,8 0 24 16,-8-7-24-16,2 7 20 0,-5 0-8 0,9-5-4 15,-10 5 4-15,19-14-16 0,-13 14 4 0,-8 0 8 16,5 0 8-16,-2 0-16 0,2 0 16 0,-2-7-16 0,4 7 0 0,-2 0 16 0,-5 0-8 16,0 0 0-16,3 0 0 0,2 0-4 0,-5-9-4 0,0 9 4 0,3 0-4 15,-3 0-8-15,0 0 8 0,0 0-12 0,7 0 0 0,-7 0 4 0,0 0 8 16,0 0-12-16,5 9-60 0,-5-9 40 0,0 0 0 0,0 0-12 0</inkml:trace>
  <inkml:trace contextRef="#ctx0" brushRef="#br0" timeOffset="18">858 1408 19 0,'0'0'24'0,"0"0"12"15,-6 0 0-15,3 0 12 0,3 0-32 0,-4 0-8 0,-3 0-8 0,7 0 16 16,0 0-4-16,-2 0 8 0,-4 0-16 0,6 0-4 0,-4 0 4 16,-1 0 16-16,5 0-20 0,-4 0 4 0,-1 0 4 0,5 0-8 15,0 0 0-15,-5 0 0 0,2 0 0 0,3 0 0 0,-7 0 12 31,4 0-12-31,0 0 0 0,3 0 0 0,-12 0 0 16,9 0-8-16,3 0 12 0,0 0-4 0,-6 0-8 0,6 0 12 0,0 0-4 16,-2 0-4-16,2 0 4 0,0 0 4 0,-5 0 0 0,5 0-4 15,0 0 8-15,0 0-8 0,0 0 4 0,0 0-4 0,0 0 4 16,0 0-4-16,0 0 0 0,0 0 0 0,0 0 8 0,0 0-8 0,0 0 4 16,0 0-4-16,0 0 4 0,0 0-4 0,5 0 4 15,-5 0-4-15,-5 0 0 0,5 0 0 0,0 0 0 0,0 0 0 16,0 0 0-16,0 0 8 0,0 0-8 0,0 0-4 15,0 0 4-15,0 0 0 0,0 0-4 0,0 0 4 16,0 0 0-16,0 0 0 0,5 0 0 0,-5 0 0 16,0 0-4-16,0 0-4 0,0 0 0 0,0 0 8 15,0 0 0-15,2 0 4 0,4 0 0 0,-3 0-4 16,-3 0 0-16,12 0-8 0,-6 0 16 16,-6-9-8-16,10 4 0 0,9-3 4 15,-7 4-4-15,-1-5 0 0,1 4 0 0,-6 5-8 16,-3-8 0-16,8 8 12 0,3-14 8 15,-4 7-12-15,3 3 4 0,-11 4 12 16,5 0-16-16,0-9 0 0,0 9 0 0,-2 0-4 0,-2 0 4 0,2 0 0 31,5 0-8-31,-5 0 8 0,-5 0 0 0,8 0 0 16,-8 0 0-16,3 0 0 0,4 0 0 0,-2 0 0 0,-5 0 8 16,8 0-8-16,-5-8 0 0,2 3 0 0,2 5-8 15,-7 0 8-15,7 0 0 0,-7 0 0 0,0 0 0 0,0 0 0 16,7 0 4-16,-7 0-4 0,0 0 0 0,0-8 0 15,0 8 8-15,0 0-12 0,0 0 4 0,0 0 0 0,0 0 4 16,2 0-4-16,-4 8-12 0,4-8 20 16,-2 0-12-16,6 0 0 0,-4 0 0 0,-2 0 0 0,7 0 0 0,-7 0 4 15,4 0-16-15,-4-8 12 0,10 8-8 0,-10 0-8 0,2 0 4 0,-2 0-20 16,7 0-4-16,-3 0-4 0,-4 0-4 0,2 0 4 0</inkml:trace>
  <inkml:trace contextRef="#ctx0" brushRef="#br0" timeOffset="19">529 1415 11 0,'-6'0'52'32,"0"0"28"-32,-16 0-60 0,19 0-8 0,-6 0-4 31,9 0 4-31,-11 0-4 0,9 0-4 0,-4 0 4 15,3 0 8 1,-12 0 4-16,8 0-4 0,1 0-12 16,1 0 8-16,-8 0 8 0,8 0-8 15,5 0-16-15,-5-7 12 0,2 7 4 0,-4 0 4 0,7 0-20 16,-4 0 8-16,2 0 8 0,-5 0-12 0,7 0 12 0,-3-9-16 0,3 9 16 16,-5-5 0-16,5 5 0 0,-5 0-16 0,2 0 4 0,-3 0 16 0,2-8-4 0,-1 4 0 15,0 4 0-15,1 0-8 0,0-9 8 0,-2 9-12 0,2 0 4 0,-2-5 0 16,4 5 0-16,-4-8 0 0,1 8 0 0,3 0 0 0,-8-7 0 0,-1 0 8 15,8 7-8-15,-7 0 0 0,0-11 4 0,7 11-8 16,-12-9 4-16,9 1 0 0,-2 8-4 0,1-5 4 0,0 5-8 0,4-8 4 16,-1 3 0-16,-5 5 0 0,-3 0 0 0,11 0 4 0,-9-6-12 0,4 6 16 0,0 0-8 15,3-7 0-15,-5 7 4 0,4 0-12 0,-6 0 8 16,-1 0 0-16,9-8 4 0,-9 8-4 0,11 0 0 0,-4 0 0 0,-1 0-4 16,3 0-8-16,-5 0 8 0,3-7 4 0,-2 7-4 0,6 0-20 0,-4 0 8 15,1-4-4-15,-11 4-80 0,14-10 68 16,-9 6-60-16,9 4 36 0,-5 0-60 0,0 0 64 15</inkml:trace>
  <inkml:trace contextRef="#ctx0" brushRef="#br0" timeOffset="20">379 1408 15 0,'0'0'28'31,"0"0"20"-31,0 0 16 0,0 0-60 0,0 0 8 0,0 0-16 16,0 0 16-16,-5 0-8 0,5 0 8 0,-5 0-8 15,5 0 4-15,-3-9-20 0,-3 9 8 0,2-5 20 16,-1 5-8-16,5 0 0 0,-5 0-16 0,1-8 16 0,4 8 0 0,-10-4-16 16,10 4 4-16,-4 0 12 0,-2-9 4 0,4 4-4 0,-4 5-16 0,1 0 0 15,3-8 12-15,-8 8 4 0,4-7-8 0,-2 0 4 0,1 7-4 0,4-7 4 16,-1 3-4-16,-5 4-4 0,3-9 8 0,2 9 0 0,-1 0-8 0,-1-8 8 0,-2 3 0 16,1 5 0-16,-3 0 0 0,6-8 0 0,-5 8 0 0,2-5 0 0,1 5 0 0,-4 0 0 15,4-6 0-15,-3-1 0 0,4 7 0 0,-2 0 0 0,-3-8 0 0,-1 8 0 16,9 0 0-16,-9 0-8 0,7 0 8 0,-3-7 0 0,-4 7 0 0,5-4-8 15,-1 4 8-15,0 0 8 0,5 0-8 0,-3 0 0 0,-4 0-4 16,4 0 0-16,0 0 8 0,0 0-4 0,-2 0-4 0,7-10 0 0,-15 10 0 16,15 0 8-16,-9 0-8 0,9 0 0 0,-5 0-8 15,5 0 8-15,0 0 0 0,-5 0-8 0,5 0 16 0,-3 0-8 0,3 0-4 0,0 0 8 16,0 10-8-16,0-20 0 0,0 20 4 0,0-10-4 0,0-10 0 0,0 10 0 16,0 0-8-16,0 0 12 0,0 0 4 0,0 0-12 0,0 0 4 0,0 0-8 15,3 0 0-15,-3 0 12 0,5 0-4 0,-5 0 0 0,-5 0 0 16,5 0-12-16,0 0-16 0,0 0 32 0,0 0-12 0,0 0 0 15,0 0-8-15,0 0-36 0,0 0 12 0</inkml:trace>
  <inkml:trace contextRef="#ctx0" brushRef="#br0" timeOffset="21">130 1339 7 0,'0'0'36'0,"0"0"-16"0,0 0 68 0,0 0-76 16,0 0 0-16,0 0 0 0,0 0-20 0,0 0 4 16,0 0 12-16,0 0-8 0,0 0 8 0,0 0 0 15,0 7 12-15,0-7-16 0,0 0 8 0,0 0-8 16,0 7-8-16,0-7 8 0,0 0 8 0,0 7 0 0,0-7-8 16,0 8 8-16,0-8-8 0,0 5 12 0,0 4-16 15,0-9 8-15,0 4-4 0,0-4-4 0,0 8 4 0,0-8 0 0,0 5 0 16,0 4 8-16,0-9-4 0,0 0 0 0,0 7-8 0,0-7-8 0,0 7 16 15,0-7-4-15,0 7-12 0,0-2 12 0,0-5 0 0,0 7 0 16,7-7 0-16,-7 7-4 0,0-7-8 0,4 7 16 0,-4-7-16 16,0 8 20-16,0-8-12 0,10 6-4 0,-10 2-36 0,4-8 44 15,-4 4 12-15,0 4-12 0,0-8 8 0,3 0-16 0,2 7 16 0,-5-7-16 16,0 7 12-16,0-7 0 0,3 7-8 0,3-3 4 0,-6-4-8 16,0 10 12-16,6-10-16 0,-6 20 16 31,3-20-8-31,4 6-12 0,-7 2 20 0,1-3-8 0,-1-5-4 0,0 6 12 15,0-1 0-15,5 4 0 0,-5-9-16 0,0 8 16 0,7-8-16 0,-7 3 16 16,9-3-16-16,-9 8 12 0,4-2-8 0,-4 2 4 0,0-8 8 16,0 0-16-16,3 7 20 0,4 0-20 0,-7-7 4 0,0 6 16 15,3 0-8-15,-3-6-4 0,0 7-8 16,0 0 20-16,4 9-16 0,4-10 16 16,-8 3-20-16,0-9 16 0,1 3-16 0,4 5 20 0,-5 0-12 15,5-8-4-15,-5 6 4 0,4 1 8 0,-4-7-16 0,6 4 16 16,-6-4-16-16,3 10 20 0,-3-6-4 0,6 4-8 0,-6-8 0 0,4 9 8 15,-4-9-8-15,10 14 0 0,-10-14-8 0,0 4 16 0,8 9 8 16,-8-6-16-16,6 1-16 0,-6-8 8 0,3 15 8 16,4-12 12-16,-7-3-20 0,2 16 8 0,3-16-8 0,-5 0 8 15,0 5 8-15,0 3-16 0,0-8 16 0,0 0 0 0,0 6-16 0,6-6 16 16,-6 0-16-16,0 8 0 0,0-8 16 0,0 0 0 0,0 0-16 0,0 0 12 16,0 6-16-16,0-6 16 0,2 0-20 0,-2 0 4 0,-2 0-12 0,4 0 0 15,-2 0 12-15,0 0-8 0,0 0-20 0,0 6-20 0,-2-6-80 16,2 0 80-16</inkml:trace>
  <inkml:trace contextRef="#ctx0" brushRef="#br0" timeOffset="22">273 1712 23 0,'0'0'36'15,"0"0"0"-15,10 0 40 0,-10 0-64 16,0 7 4-16,3-7-20 0,2 4 24 31,1-4-16-31,-3 10 8 0,11 2-8 16,-8-3-4-16,2 5 8 0,-4-3-4 0,-4-11-4 15,0 13 0-15,10-13 4 0,-10 8 8 0,4-2-4 0,1 6-8 16,-5-4 0-16,5 0 0 0,-5-8 4 0,0 5 4 0,4 3-8 0,2-8 0 16,-6 6-8-16,3 8 8 0,-3-14 4 0,5 15-4 15,0-15 0-15,-5 4 8 0,0 4-8 0,0-8 0 0,3 5 0 0,-3 4 0 16,7-9 0-16,-5 6 0 0,2 2 0 15,3-1 0-15,-7-2 0 0,8 16-8 16,-3-7 12-16,-5-6-4 0,9 3 0 16,-9-11 8-16,0 7-8 0,0-1 0 0,4 3 0 0,-4-9 0 0,5 4 0 15,-5 5 0-15,6 4 0 0,-6-13 0 0,2 6 0 0,-2-6 0 0,0 8 0 16,5-1 0-16,-5-1 0 0,0 0 0 31,0-6-8-31,10 14 8 0,-10-14 0 16,0 0 0-16,0 0 4 0,0 0-4 15,0 0 0-15,0 0-8 0,0 0 12 0,-6 0-4 0,6 0 0 0,0 0 0 16,0 0 0-16,0 0 0 0,6 0 8 0,-6 0-8 0,0 0 0 0,0 0 0 16,0 0-4-16,0 0-4 0,0 0 8 0,0 0 0 15,0 0 0-15,0 0 0 0,0 0 0 0,0-7-8 0,0 7 8 16,0-7 0-16,0 7 0 0,0 0 0 0,0-6 0 0,-6 0 0 0,6 6 8 16,0 0 0-16,-4-15-4 0,4 15-4 0,-5-6 4 15,3-3-8-15,2 5 0 0,-6-9 8 0,1 4 0 0,1-4-20 16,-5-6 12-16,4 13 4 0,0-2 4 0,2-1-16 15,3 4 20-15,-7-2-8 0,3 2 0 0,-5-10-16 0,1 0 16 32,8 10 4-32,-5-7-8 0,5 3-8 0,-3 3 4 0,3 0 16 0,-10-2-20 0,10 2 16 15,-5-7-16-15,0-3 12 0,1 13-8 0,0-12 8 16,-2 7 8-16,2-12-8 0,-2 16-8 0,4-10-8 16,-4 5 24-16,6 1-16 0,-5 4 8 0,3-10 0 15,2-7 8-15,-10 13-16 0,10-4 16 0,0 6-8 16,-11-10-8-16,8 9 0 0,3-6 12 0,-7 7 4 0,4-1-16 15,3 0 16-15,0-1-8 0,-4 2-8 0,4-2 16 0,0 5-16 16,-6-5 16-16,3-6-8 0,3 8-8 0,-6-7 8 16,2 13 8-16,-6-23-8 0,9 10 0 0,-7 2 0 15,8 4-8-15,-4 7 0 0,4-7 4 0,-3-1 12 0,3-4-16 16,0 6 16-16,-10-2-8 0,10 1-8 0,0-7 8 16,-4 9 0-16,4-2 0 0,0 0 8 0,-6 0-16 0,3 7 16 0,3-9 0 15,-7 4-16-15,7 5 16 0,-5-12-8 0,5 12 8 0,-1-9-16 16,1 4 4-16,0 5 12 0,-10-15-8 0,10 8 0 0,-6 0-8 31,0 3 8-31,3-5 8 0,3 1-16 0,-5 3 16 0,5 5-16 16,-3-8 16-16,3 3-16 0,0-1 16 0,-4-1-4 0,4 7 0 0,-8-8-16 15,6-3 12-15,-2 1 0 0,4 6 8 0,0-5-4 0,0 9-12 0,0-7 0 16,0 2 8-16,-7 5 4 0,7-14-4 16,0 14-8-16,0 0 8 0,0 0-8 0,-2-7-4 15,2 7 20-15,0-6-16 0,0 6 16 0,0 0 0 16,0 0 0-16,0 0-4 0,0 0-12 0,0 6 8 15,0-6 8-15,0 0-8 0,0 0 0 16,0 0-4-16,0 0-4 0,0 0 16 0,0 0-16 0,0 0 16 0,0 0-8 31,0 0-12-31,0 0 20 0,0 0-4 0,0 0-12 0,0 0 16 0,0 7-16 16,0-7 12-16,0 0-12 0,0 6 16 0,0-6-16 0,0 8 16 16,0-3-8-16,0 2 4 0,0 2-8 0,0-5 8 0,2 6-16 15,-2 1 20-15,7-3-12 0,-3 5 0 0,-4-8 4 16,10 8 0-16,-10-5-8 0,4 5 0 0,-1-6 16 15,2 15-8-15,-5-17-8 0,3 4 0 0,3-9 16 0,-6 12-8 0,6-12-8 16,4 21 12-16,-10-14-12 0,1 0 16 0,-1-2-16 0,0 2 16 16,5 7-8-16,-5-14 8 0,7 14-8 0,-7-6 8 0,3-4-16 31,-3 4 16-31,6 6-8 0,-2-3 0 0,-4-1-8 0,0-10 0 16,0 3 8-16,3 6 8 0,4-1 0 0,-4 6-16 0,1-3 20 15,-4-6-20-15,8 12 8 0,-2-17 8 0,-1 11-8 16,-1-5-8-16,2 9 20 0,-3-8-4 0,3-1-12 0,-6-6 8 15,4 13-8-15,-4-6 8 0,10 9-8 0,-10-16-4 0,3 15 4 16,2-12 12-16,1 13-12 0,-6-16-4 0,3 6 0 0,4 1 0 0,-7-3 0 16,0-4 16-16,0 10-16 0,2-6 16 0,-2 4 0 0,0-8-4 0,0 9 0 15,5-9-16-15,-5 14-8 0,0-14 0 0,0 4-16 0,0 3-12 0</inkml:trace>
  <inkml:trace contextRef="#ctx0" brushRef="#br0" timeOffset="23">415 1922 7 0,'18'24'148'15,"-10"-1"-148"1,7 3 20-16,-1-11-20 0,-12-11-8 16,-2 5 20-16,11-9-12 0,-2 19 28 0,-9-19-24 0,0 0-8 15,3 15 8-15,3-9 4 0,-1 0 0 0,-5 8-4 16,0-14 0-16,4 8 4 0,3 6-4 0,-7-14-4 15,4 12 16-15,-4-12-16 0,2 14-4 0,4-7-4 16,-6 0 8-16,0-1-8 0,3-6 16 0,5 13-12 0,-8-5 0 31,4-8-4-31,-4 4 12 0,0 7-8 0,1 2-44 0,6-9-48 16,-7 3 40-16</inkml:trace>
  <inkml:trace contextRef="#ctx0" brushRef="#br0" timeOffset="24">540 2097 3 0,'0'0'32'0,"0"0"-4"15,0 0 56-15,0 8-76 0,0-8-4 0,0 0 0 0,0 0 0 0,0 0-4 16,0 0-16-16,0 4 8 0,0-4 0 0,0 8 16 16,0-8 8-16,0 0-24 0,0 0 24 15,0 0-24-15,0 0 0 0,0 0 4 0,0 0 12 0,0 0-12 0,0 0 12 0,0 0 0 16,0 0-16-16,0 0 24 0,0 0-24 0,0 0-4 16,0 0 20-16,0 4-8 0,0-4 0 0,0-4-4 15,0 4 12-15,0 4-12 0,0-8 12 0,0 4-16 0,0 0 16 0,0 0-12 16,0 0-4-16,0 0 16 0,0 0-16 0,0 0 16 0,0 0-12 0,0 0 12 15,0 0 0-15,0 0 16 0,0 0-32 0,0-8 0 0,0 4 0 16,0 4 0-16,0 0 4 0,4-8 8 0,-4 8 4 0,1-6-12 0,6-2 12 16,-7 8-12-16,2-7 0 0,11-6 8 0,-13 7-8 15,13-9 12-15,-10 9 4 0,6-7 0 0,-3 4-20 16,2-4 8-16,12-7-4 31,11-15-20-31,-8 18 28 0,-17 10 8 16,-4-1-8-16,3 2-8 0,13-8 28 0,-12 6-32 0,-2 4 16 15,5 4-8-15,1-9 0 0,-10 3 8 0,8 6-24 16,-3 0 8-16,-3-6 16 0,6 6-12 0,-8 0-4 0,0 0-8 0,0 0 0 16,5 0-12-16,-5 0 0 0,0 0-8 0,0 0-16 0</inkml:trace>
  <inkml:trace contextRef="#ctx0" brushRef="#br0" timeOffset="25">620 2023 11 0,'0'0'64'0,"0"0"-32"31,-4-13 24-31,4 13-56 0,4 0-8 0,-4-9 4 0,0 9 16 16,0 0 0-16,6-6 0 0,-6 6-16 0,0-7 16 0,1 7-4 0,6-7-12 16,-7 7 4-16,4-4 12 0,-4 4-16 0,6-14 20 0,-2 14-24 15,-1-8 20-15,3-1-12 0,0 4-8 0,-2 5 12 0,0-7 4 0,-2 2-4 16,5 5-4-16,-1-7-4 0,-4-1 12 0,3 8-16 0,-1-6 12 0,1 6-8 16,2-9 8-16,1 4 0 0,-4 5-12 0,-1-8 20 0,3 4-20 0,-1 4 12 15,4-15-4-15,-5 9 4 0,11 6 0 0,-15-14-4 16,7 14-4-16,14-13 8 0,-21 5-4 0,6 0 8 15,-6 8-8-15,7-3 0 0,1 3-4 0,-8-9 4 0,9 9 12 0,-9-6-12 0,5 6-8 16,5-8 8-16,-8 1 8 0,9 1-8 0,-2-1-8 16,-9 7 16-16,12-13-16 0,-8 13 8 0,3-5 0 0,-1 5 0 15,-6 0 4-15,11-9-4 0,-4 1 0 0,-2 8 0 16,-5 0 0-16,8 0 8 0,-6-4-16 0,-2-6 8 16,7 10 0-16,-7-4 0 0,6 4 0 0,-6 0-8 0,1 0 8 15,6-7 0-15,-7 7 8 0,0 0-12 0,0 0 4 0,0-6 4 31,5 6-12-31,-5 0-8 0,0 0 12 0,0 0-12 0,0 0-32 16,0 0 8-16,0 0-16 0,0 0 4 0</inkml:trace>
  <inkml:trace contextRef="#ctx0" brushRef="#br0" timeOffset="26">804 1772 3 0,'3'-4'20'0,"2"4"16"0,-5-9-16 0,9-5 20 16,-4 6-36-16,-5 8-4 0,4-4 12 0,2-6-12 0,-4 6 0 0,5-3 16 16,-3 1-16-16,5 6 0 0,-6-8 16 0,3 0-16 0,-3 5 16 15,8-6-16-15,-5 3 8 0,-4-3 4 0,4 9 0 0,4-7-16 0,-3-7 8 16,1 8 8-16,13-7-44 0,-13-2 44 16,-3 15 0-16,10-14-12 0,-12 11 4 0,2-5-8 0,-2 8 16 0,9-9-8 15,-8 4 4-15,0 5 0 0,4-11-8 0,-1 11 8 16,0-8-8-16,0 8 8 0,-7-6-24 31,2 6 12-31,6 0 4 0,-1-8-8 16,-7 8 0-16,4 0-4 0,-4 0 12 0,0 8-20 0,0-8 4 15,0 0 4-15,0 0-16 0,0 0-4 0,0 0-4 0,0 0-4 0</inkml:trace>
  <inkml:trace contextRef="#ctx0" brushRef="#br0" timeOffset="27">1062 1469 15 0,'7'-6'20'15,"6"-2"20"-15,2 8 20 0,-15-7-48 0,2 0-16 0,9 7 12 16,-11 0-8-16,13-7 0 0,-4 2 8 15,-9 5-16-15,10 0 12 0,-10 0 4 0,0 0 0 0,0 0 0 0,0 0-4 16,3 0-12-16,-3 0 8 0,0 0 8 0,0 0-12 0,5 0 8 16,-5 0-12-16,5 0 12 0,-5 0-8 0,0 0 0 0,0 0-4 0,0 0 4 0,0 0-8 15,0 0-32-15,0 0-12 0,0 0 12 0</inkml:trace>
  <inkml:trace contextRef="#ctx0" brushRef="#br0" timeOffset="28">1097 1422 7 0,'0'-7'32'16,"2"7"-8"-16,3-7 32 0,-5-2-32 0,6 4-28 0,-6-3 16 16,9 4 0-16,-5-10-4 0,5-1 20 0,-4 8-20 15,0 0 0-15,-2 3-8 0,2-5 8 0,0 1 0 0,-2 3-4 16,4 5 0-16,0-13 0 0,-2 13-8 0,-1-6-4 16,2 6 12-16,-6-7-20 0,7 7 24 0,-7 0-8 15,0-8-8-15,0 8 0 0,2 0 16 0,-2 0-8 0,0 0 0 16,0 0 8-16,0 0-4 0,0 0 0 0,0 0 0 0,0 0 0 0,0 0-4 0,4 0 0 15,-4 0-8-15,0 0-12 0,0 0 4 0,0 0-16 0,0 8 8 0,0-8-12 16,0 0 0-16</inkml:trace>
  <inkml:trace contextRef="#ctx0" brushRef="#br0" timeOffset="29">1204 1335 39 0,'0'0'32'15,"0"0"32"-15,0 0-20 0,0 0-36 31,0 0 4-31,0 0-24 0,0 4 28 16,0 3 0-16,0 0 12 16,0 0-24-16,0-7-8 0,-4 0-4 0,4 8 0 0,-4-8 0 15,4 0 20-15,-9 5 4 0,9 4-12 0,0-9 4 16,-6 0-8-16,2 0 8 0,4 0 0 0,0 0 0 0,-4 0 0 0,3 0 16 16,1 0-12-16,-7 0 8 0,7 0-20 0,-7 0 12 0,7 0-4 15,0 4-8-15,-3-4 12 0,-2 0 0 0,0 8 4 16,2-3-12-16,-2-5 4 0,0 0 4 0,5 0 0 0,-9 9-4 15,9-9-8-15,-10 0 8 0,7 0 0 0,3 0 0 0,-6 0-8 32,-1 0-8-32,-2 7 8 0,3-7-8 0,-3 0 20 15,-2 0-4-15,9 0-8 0,-8 0 0 0,6 0 4 0,-5 0-8 16,1-7 8-16,1 7 0 0,1 0 0 0,5 0 0 0,-11 0 0 0,9 0 0 16,-5 0 4-16,3 0-8 0,-5 0 0 0,2 7 0 0,-12-7-4 15,12 0 4-15,-6 0 4 0,7 0-4 0,-3 0 0 0,5 0 8 16,-11 0-4-16,8 0-8 0,1 0-8 0,3 0-4 0,-5 0 12 15,6 0-16-15,-3 0 4 0,3 0 4 0,-8 0-4 0,9 0-20 0,2 0 12 0,-10 0-36 16,10 0 0-16,-14 7-128 0,14 0 136 0</inkml:trace>
  <inkml:trace contextRef="#ctx0" brushRef="#br0" timeOffset="30">1097 1496 3 0,'0'0'60'16,"0"0"16"-16,0 0-84 0,0 0 24 15,0 0-8-15,0 0 4 0,0 0-28 0,0 0 24 16,0 0 0-16,0 0-4 0,0 0-12 0,0 0-4 16,0 0 20-16,0 0 0 0,0 0-8 0,0 0-4 0,0 0 8 15,0 0 4-15,0 0-16 0,0 0 8 0,0 0-16 0,0 0 16 31,0 0 8-31,0 0 0 0,0 0-16 0,-6 0 12 0,3 0 8 0,3 0-8 16,0 0-16-16,0 0 16 0,-6 0 0 0,6 0-8 0,-7 0-4 0,5 0 12 16,2 7 0-16,-4-7 4 0,-5 7-8 0,9-7-12 0,-6 4 16 15,2-4-12-15,0 0 12 0,4 10 0 0,-9-10-4 0,1 3-12 0,8-3 12 16,0 9 4-16,-7-9-8 0,1 8 0 0,5-8 0 0,1 6 4 0,-7-6-8 16,2 8 4-16,2-8 4 0,3 5 8 0,-4-5-12 0,0 6 4 0,-1-1 8 0,-2-5-16 15,7 9 0-15,-3-9 0 0,-2 0 4 0,2 8-4 0,3-8 12 0,-5 3 4 16,-5 5 8-16,-3-2-4 0,6 2-8 0,6-8 0 0,-5 7-8 15,-1-7 4-15,-3 7-8 0,-2 5 4 0,9-12 0 16,-5 7-4-16,2 0-4 0,-1 0-12 0,3-7-4 0,-5 9 8 0,6-3-4 16</inkml:trace>
  <inkml:trace contextRef="#ctx0" brushRef="#br0" timeOffset="31">870 1636 7 0,'0'0'20'0,"-3"6"28"0,-6 1 28 16,3 0-68-16,-1-7 0 0,0 7 0 0,5-7-16 0,-4 0 0 0,2 9 8 16,-1-9-4-16,-4 6 0 0,9 3 16 0,-15-6-16 0,9 5 16 15,-9 0-4-15,7 5-4 0,3-13 8 0,-5 4-16 0,1 6 16 0,5-6-8 32,-6 4-8-32,1 1 16 0,5-9-4 0,-4 14-4 0,1-14-8 0,-2 11 8 15,2-11-4-15,-8 13 16 0,7-5-24 16,-4-2 16-16,9 3-4 0,-1-6-4 0,-2-3-8 0,2 8 8 0,-4 0 0 0,8-8 8 15,-10 5-4-15,10 3-4 0,-3-8-8 0,3 6 8 0,-7 2 8 0,4-8-8 16,-2 6-8-16,5 0 16 0,-6-6-8 0,6 9-8 0,-2-5 8 0,2 4 4 16,0-8-16-16,-7 5 8 0,4 4 4 0,3-3-16 0,-5 2-8 15,5-1-12-15,-7 5-56 0,6-12 48 0</inkml:trace>
  <inkml:trace contextRef="#ctx0" brushRef="#br0" timeOffset="32">657 1847 3 0,'0'0'24'0,"0"0"16"0,0 0 12 0,0 0-16 0,0 0-36 15,0 0 8-15,0 6 4 0,0-6-8 0,0 8-8 0,0-8 16 0,0 0-16 16,0 6 12-16,0-6-4 0,0 6-12 0,-6 3 0 0,6-5 20 16,-3 4-16-16,3-3 12 0,0 4 0 0,-4-3 0 0,-2 9 8 15,2-10-12-15,-4 7-20 0,8-3 24 0,-6-1-16 0,2 6 16 0,4-14-16 32,-3 11 0-32,-12 11 16 0,9-18-8 0,-3 9 0 15,6-4-8-15,-9-3-32 0,11 2 48 0,-12 5-4 16,13-7-12-16,-2-6 12 0,2 0 0 0,-7 7-8 0,6-7-4 0,1 7 0 15,0-7-8-15,0 0 0 0,-4 0-16 0,4 0-4 0,0 0-12 0</inkml:trace>
  <inkml:trace contextRef="#ctx0" brushRef="#br0" timeOffset="33">671 1886 103 0,'-4'8'16'47,"-6"12"0"-47,-21 29 24 0,25-43-44 0,2 2 0 0,1-4 16 0,3 3-16 15,-7 0 0-15,4-1 0 0,3 3 12 0,-5-5 4 0,-1 5-16 0,6-9 16 16,-2 13-4-16,2-13-16 0,0 6 4 0,-7 9 20 0,4-15-24 16,3 12-8-16,0 2 8 15,0-14 16-15,-5 8 8 0,5 6-8 16,0-10-24-16,0 4-12 0</inkml:trace>
  <inkml:trace contextRef="#ctx0" brushRef="#br0" timeOffset="34">634 1873 7 0,'0'0'24'16,"0"0"0"-16,0 9 32 0,0-9-36 0,0 0-12 0,0 0 8 16,0 4-12-16,0-4 12 0,0 8-16 0,0-8 8 0,0 14 16 0,0-14-16 15,0 0 0-15,0 14 12 0,0-7-12 0,-7-2 0 16,6 2 0-16,1-2 4 0,0 4-8 0,0-1 4 15,-6-2 0-15,6 2 4 0,-4-4 8 0,4 3-8 0,0-7-12 16,-3 7 4-16,3-1 8 0,0-6-8 0,-10 9-4 0,10-9 4 0,0 4 4 16,-5 5-8-16,5-9 0 0,0 4 8 0,0 5 0 0,-6-9 0 0,6 0 0 15,0 6-4-15,-2 2-20 16,-8 5-4-16,10-7 32 0,0-6-8 16,-5 0 4-16,5 7 4 0,0 0-12 15,0-7-4-15,-7 0 16 0,7 0-20 0,-1 0 12 0,1 8-12 31,-7-2 24-31,7-6-20 0,0 0 12 16,-6 8 0-16,6-4-4 0,0 4-12 0,0-8 16 0,0 0-16 0,0 4 16 0,-2-4 0 16,2 0 0-16,0 10-8 0,0-10 8 0,-7 0-16 0,7 0 16 0,0 7-16 15,-1-7 0-15,1 0 16 0,0 0-8 0,0 7 12 16,0-7-24-16,0 0 20 0,0 6-16 0,-4-6 16 0,4 0-4 0,0 0-12 16,0 6 12-16,0 1-12 0,-8-7 0 0,5 0 16 0,3 8 0 15,0-8-16-15,-6 4 16 0,6 7-4 0,0-11-12 0,0 0 4 16,0 3 12-16,-2 7-24 0,2-10 24 0,-4 4-8 15,4 3-8-15,0-7 16 0,-7 0-12 0,3 0 12 0,8 0-4 16,-8 8-8-16,4-8-4 0,0 0 4 0,0 0-8 16,0 0 8-16,0 0 12 0,0 0-16 0,0 0 0 15,0-8 4-15,-5 8-4 0,-1 0-16 0,6 0 8 0,0 8 8 16,0-8-16-16,0 0 8 0,-3 0 4 0,3 0-24 0,-9 0-12 0,9 0-4 16,0 0-4-16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3-05T12:53:10.792"/>
    </inkml:context>
    <inkml:brush xml:id="br0">
      <inkml:brushProperty name="width" value="0.21167" units="cm"/>
      <inkml:brushProperty name="height" value="0.21167" units="cm"/>
      <inkml:brushProperty name="color" value="#009682"/>
      <inkml:brushProperty name="fitToCurve" value="1"/>
    </inkml:brush>
  </inkml:definitions>
  <inkml:trace contextRef="#ctx0" brushRef="#br0">433 742 7 0,'0'0'20'0,"0"0"0"16,0 0 40-16,0 0-52 0,0 0 0 0,0 0 0 16,0 0-4-16,0 0 4 0,0 0-8 0,0 0-4 15,0 0 4-15,0 0-4 0,0 0 12 0,0 0-12 0,0 0 16 16,0 0-8-16,0 0 16 0,0 0-28 0,0 0 8 31,0 0 12-31,0 0-16 0,0 0 16 0,0 0-16 0,0 0 16 0,0 0 0 0,0 0-16 16,0 0 0-16,0 0 12 0,0 0-4 0,0 0 4 0,0 0 0 0,0 0-8 15,0 0 8-15,0 0 0 0,0 0 0 0,0 0-8 0,0 0 8 0,0 0 0 16,0 0 0-16,0 0-8 0,0 0 8 0,0 0 16 16,0 0-24-16,0 0 32 0,0 0-16 0,0 0-8 15,0 0 4-15,0 0-4 0,0 0 16 0,0 0-12 0,0 0 0 16,0 0-12-16,0 0 8 0,0 0 4 0,0 0-4 16,0 0-4-16,0 0-8 0,0 0 0 0,0 0 16 0,0 0 8 0,0 0-12 15,0 0-4-15,0 0 0 0,0 0-4 0,0 0 8 0,0 0-4 16,0 0-4-16,0 0 0 0,0 0 8 0,0 0-8 0,0 0 0 15,0 0 0-15,0 0 0 0,0 0 0 0,0 0 8 0,0 0-4 0,0 0-8 0,0 0 8 32,0 0-8-32,0 0 8 0,0 0-4 0,0 0 4 0,0 0-4 15,0 8-4-15,0-8 4 0,0 6 0 0,0-6 0 0,0 9 0 0,0-9 8 0,0 6-8 16,0 1-4-16,0-7 4 0,0 7 0 0,0-1 0 0,0-6 0 0,0 6-8 16,0 1 8-16,0 1 0 0,0 0 0 0,0-3 8 0,0 3-8 0,5-3 0 15,-5 8 0-15,0-5 0 0,3 17 0 0,2-3 0 0,-2-13 0 16,4 2 0-16,-2 10 8 0,-2-6-8 0,3-3 4 0,-4 0-4 15,-2 2 4-15,11-1-4 0,-7-5 4 0,1 4 4 0,4 2-8 0,7 20 0 16,-12-21 0-16,7 14 0 0,-4-15 0 0,-2 2 0 0,10 12 0 16,-8-11 0-16,10 11 0 0,-10-11 0 0,6 11 0 0,-4-14-4 15,-6-3-4-15,16 25-44 0,-15-21 32 0,1-7-4 0,-1 1-4 16,-1 0 4-16,4 0-20 0,-7-7-24 0,6 7-8 0,-6-7 8 0,4 8 4 16,0-4 8-16</inkml:trace>
  <inkml:trace contextRef="#ctx0" brushRef="#br0" timeOffset="1">483 1033 7 0,'0'0'40'16,"0"0"60"-16,0 0-48 0,4 0-40 16,1 8 8-16,-5-2-4 0,0-6-8 0,0 0 0 0,3 8 8 15,-3-3 0-15,6 4-4 0,-6-9-4 16,16 19 32-16,-12-5-44 0,3-2 4 0,-3 1 0 0,8 1 28 31,-11-8-16-31,6 8-8 0,-5-6 0 0,10 5 8 0,-3 0-8 16,6 6-12-16,-7 4 4 0,6-5 28 0,-11-6-16 15,16 5-16-15,-15-4 12 0,1 0 8 0,2-6-8 0,0-1 0 16,3 7 0-16,-6-6 0 0,10 7 4 0,-3 7-8 0,-5-16-8 16,8 9 20-16,-10-6-8 0,6-1 4 0,-6-2-8 0,2 2-8 0,-2 0 16 15,5 0-8-15,-7 1-8 0,5-3 0 0,-2-5 16 0,4 9-16 16,-7 3 16-16,13-6-8 0,-11 2 0 0,3-8-8 0,-7 7 4 0,8-2-8 15,-8-5 0-15,8 0 16 0,-8 0-12 0,6 7-4 0,-6-1 4 16,4-6-20-16,-4 0 4 0,5 0-28 0,-5 8 20 16,0-8-44-16,0 0 28 0,3 0-60 0</inkml:trace>
  <inkml:trace contextRef="#ctx0" brushRef="#br0" timeOffset="2">663 1369 15 0,'8'14'60'16,"-6"-14"-24"-16,10 22 40 16,5 11-64-16,-3-7 4 0,-10-18-8 0,6 6-12 0,4-2 8 15,-5 1 4-15,5 0 0 0,-5-4-8 0,-7 2 8 0,11 3-8 0,-7-7-8 16,13 5 8-16,-9 2 0 0,-6-6 8 0,4-2-16 0,2 2 0 16,0 5 16-16,13 7 0 0,-9-6-12 0,-5-1-8 15,4-4 8-15,-3 4-48 0,-5-5 16 0,9-4-68 31</inkml:trace>
  <inkml:trace contextRef="#ctx0" brushRef="#br0" timeOffset="3">954 1703 7 0,'2'0'36'0,"5"4"-8"0,-7 5 8 0,5-5-4 0,4 10 12 0,-9-14-36 16,2 8 0-16,11 5 8 0,-5-7-12 0,0 9 4 16,-2-2-16-16,1-5 0 0,0-3 8 0,1 3 8 0,-5-4-16 0,7 5 0 15,0-1 8-15,4 11-16 0,-5-12 24 0,-1 1-8 16,0 5-8-16,7 0 8 0,-10-7 4 0,4 2 0 0,0-1-12 0,-3-3-4 16,7 10-32-16</inkml:trace>
  <inkml:trace contextRef="#ctx0" brushRef="#br0" timeOffset="4">1204 1878 3 0,'0'5'24'16,"11"-5"36"-16,-1 14 12 16,17 1-44-16,-20-11-20 0,4 4 4 0,-5 6-4 15,17 0 12-15,-17-2-12 0,10 2 0 0,-9-7 0 16,8 6 0-16,-2 0 4 0,-13-5-16 0,9-3-4 0,-6 4 8 16,8-2 4-16,-7-2-8 0,7 2 0 0,-9 1-8 0,4-2 12 0,2 1-16 15,-2-7 8-15,-6 7-12 0,9 1-16 0,-8-4 4 0,-1-4-28 0,7 9 0 16</inkml:trace>
  <inkml:trace contextRef="#ctx0" brushRef="#br0" timeOffset="5">1580 2114 3 0,'0'0'40'0,"0"0"-16"15,0 0 88-15,0-9-104 0,0 9 8 0,0 0-4 0,0 0 8 16,0 0-12-16,0 0 20 0,0-4-20 0,0 4 0 0,0-9 0 16,0 9-4-16,-5 0 12 0,-1-4-4 0,6-4 4 15,-4 1-4-15,4 7 4 0,-5-7-16 0,3 7 4 0,2-6 0 0,-7 6 0 0,2-8 8 16,3 1 4-16,2 7 0 0,-9-12-8 0,9 12 0 0,-6-9-4 0,1 4 4 16,3 5 8-16,-5-8-8 0,1 4 0 0,3-5 0 0,-11 4 8 15,9-3-8-15,-7 1 8 0,-2-7 8 0,0 2-20 16,5 2 0-16,4 6 0 0,-2-4 8 0,6 2-8 0,-8-2 0 15,-11-3 4-15,12-3-8 0,-1 6 8 0,-2 3-8 0,3-4 0 0,4 5 0 16,-9-4 8-16,7 1-8 0,-3 1 0 0,2-2 0 0,-2 3 0 0,-4-3 0 16,6-1 0-16,-4 5 0 0,4-4-12 0,3 3 0 0,-13-3 4 0,10 3-4 15,-14-12-4-15,11 11 4 0,-10 0-32 16,11 2 8-16,-6-5-12 0,-7 1-20 31,-5-10-128-31</inkml:trace>
  <inkml:trace contextRef="#ctx0" brushRef="#br0" timeOffset="6">1345 1836 7 0,'0'-5'28'16,"0"5"16"-16,-8-17 56 0,5 17-88 0,3 0 0 16,-6-4 0-16,0-4 4 0,-1 3 4 0,-3-8 4 15,4 5-16-15,-7-7 32 0,3 5-16 16,8 10-28-16,-13-17 16 0,8 12-16 0,7-4 16 0,-6 5-8 0,0-5-8 15,5 5 16-15,-13-4-16 0,11 1 16 0,-1 7-16 0,1-15 12 0,-8 15-8 0,11-4 8 16,-5-5-12-16,1 3 0 0,2-2 0 0,-11 1 16 0,6-6-16 16,5 7 0-16,-5-1 4 0,1-1-8 0,3 8 4 0,-3-6-12 0,1-2 4 15,3 3-4-15,2-4-16 0,-10 5-12 0,5-4-12 0,-4 1-76 32</inkml:trace>
  <inkml:trace contextRef="#ctx0" brushRef="#br0" timeOffset="7">1240 1767 15 0,'0'0'44'0,"0"0"-4"0,0-6 36 0,0 6-36 15,0 0 0-15,-8-10 20 0,1 1-44 0,7 9-8 16,-3-8 8-16,-1 8-16 0,1-5 8 0,-8-8-8 0,6 4 16 15,-1-3-8-15,-1 5 4 0,1 1-8 0,-1-3 8 0,5-4-16 16,-14-1 8-16,5 7-8 0,-6-12 20 0,8 12-20 0,0-1 8 0,-2-6-8 31,-5 0 4-31,-4-5 8 0,17 12 0 0,-7-5-12 0,0 6 12 16,-1-8-8-16,-3 0-16 0,0-5 32 0,6 11-24 16,-7-10 24-16,10 9-24 0,-11-11-8 0,8 13 20 15,6 0 0-15,-3-5-4 0,-4 4-4 0,4 2-8 0,-5-16-28 16,3 18 12-16,1-11-8 0,-9 1-60 0,12 1 36 0,-2 13-8 0,5-13 8 15</inkml:trace>
  <inkml:trace contextRef="#ctx0" brushRef="#br0" timeOffset="8">1059 1498 11 0,'0'0'44'0,"0"-5"112"16,0-2-132-16,0 7-16 0,0-8 8 0,0 8-8 0,-5-6-4 0,0-2 4 15,5 8-4-15,-4 0 0 0,4-13 0 0,-6 8 4 0,3-3-4 0,-2 8 8 16,2-7-12-16,3 0 0 0,-7 0 0 0,2 2 0 0,3-2 0 31,-12-20 8-31,10 18-8 0,0-3 0 0,-2 5 0 0,-1 0 0 16,0-7 0-16,3 8 0 0,-16-20 0 0,18 13 0 15,-10-4 0-15,10 13 0 0,-10-18 0 0,4-5-8 16,0 16 4-16,8-4-8 0,-9 9 8 0,9-3-8 16,-9-8 0-16,-7-12-12 0,7 16 4 0,9 10 0 15,-3-14-32-15</inkml:trace>
  <inkml:trace contextRef="#ctx0" brushRef="#br0" timeOffset="9">948 1365 7 0,'0'0'116'0,"0"-8"-80"0,0 8 24 0,0-7-48 0,0 7 0 16,0-7 0-16,0 0 4 0,0 7 0 0,-2-7-8 0,2 1 0 16,0 6-12-16,-12-21 32 0,10 16-16 15,-3-16-8-15,-2 8 4 0,4 5-8 0,-2-10 0 16,3 10 0-16,-4-13-4 0,6 16 4 0,-9-3 0 0,3-14 16 16,3 10-20-16,-13-8 0 0,16 6 12 0,-4 8 0 15,4-4-12-15,-5-20 4 0,2 18-4 16,3-10 0-16,0 22 4 0,0-14 0 0,0 10 8 0,0-4-12 15,0 0 0-15,0-5 0 0,-7-1 4 0,7 14 0 16,0-5 0-16,0-10 0 0,0 0 0 16,0 4-8-16,0 11 8 0,-3 0-8 0,3-8 8 0,0 8 0 15,0 0 4-15,0-13-4 0,0 13-8 0,0 0 8 0,0-4 0 32,0 4 0-32,-4-9 0 0,4 9 0 0,4 0-4 15,-4 0 4-15,0 0 4 0,-4 0-12 0,4 0 0 16,0 0 4-16,0 0-4 0,0 0 12 0,-6-5-36 15,6 5 32-15,0 0-8 0,-3 0-8 0,3 0 16 0,0 0-16 0,0 0 16 16,0-8-20-16,-5 8 8 0,5 0 0 0,0 0-16 0,-4-9-8 0,4 9-4 16,-6 0-4-16,6-4 4 0</inkml:trace>
  <inkml:trace contextRef="#ctx0" brushRef="#br0" timeOffset="10">804 966 3 0,'0'0'44'0,"0"0"-4"0,0-4-4 0,0 4-16 0,0 0 8 0,0 0-16 0,0-11 4 16,0 11 4-16,0 0-16 0,0-4 0 0,0-3 0 0,-7 7 4 16,7-8-12-16,-4 2 8 0,2 6 0 0,2-7-4 0,-13-6 0 15,13 13 8-15,-2-13-16 0,2 13 8 0,-9-13 8 32,9 7-8-32,-5 6 0 0,5-15 0 0,-7 7 8 0,5 8 0 0,2-5-8 15,-6-3 0-15,3 8 8 0,-1-13-8 16,4 8 4-16,-6-3 4 15,2-26-36-15,4 34 32 0,0-13-12 0,0 13 12 16,0-9-16-16,0 9 16 0,0-6-20 0,0-2 16 0,0 8 0 0,4-4-12 0,-4-4-8 16,0 8-16-16,0-14-84 0</inkml:trace>
  <inkml:trace contextRef="#ctx0" brushRef="#br0" timeOffset="11">776 838 3 0,'2'0'40'0,"-2"0"-4"0,0 0 56 15,6 0-88-15,1 0 8 0,-7 0 4 0,0 0-20 16,2 0 12-16,-2 0-4 0,0 0 4 0,4 0 0 0,-4 0-8 15,0-5 4-15,0 5-8 0,-4 0-4 0,4 0 8 0,0 0-8 0,0 0 16 16,0 0 0-16,0 0-4 0,0 0-12 0,-2 0 12 0,4 0 0 0,-2 0-16 16,0 0 16-16,0 0-8 0,0 0-20 0,0 0 24 15,0 0-20-15,0 0 8 0,0 0-12 0,0 0 4 0,0 0-12 0,0 0-20 16</inkml:trace>
  <inkml:trace contextRef="#ctx0" brushRef="#br0" timeOffset="12">1365 2011 7 0,'0'0'60'0,"0"0"-40"16,0 0 36-16,0 0-44 0,3 0 0 0,-3 0-8 16,0 0-8-16,0 0 16 0,0 0-16 0,6 0 8 0,-6 0 8 0,0 0-16 15,0 0 16-15,0 0-8 0,0 0 8 0,5 0-8 0,-5 0 0 0,0 0 0 16,0 0 0-16,0 0 0 0,4 0 0 0,1 0 0 0,-5 0 0 0,0 0 8 0,0 0-12 16,6 0 4-16,-6 0 0 0,0 0 0 0,2 0 0 0,-2 0-4 0,6 0 4 15,-6 0 0-15,0 0 0 0,8 0-8 0,-8 0 8 0,6 0 4 16,-3 0-4-16,3 0 4 0,-5 0 0 0,6 8-12 15,-2-8 8-15,-1 0 0 0,1 0 0 0,-5 0 0 0,4 5 0 0,1-5 0 16,0 0 0-16,5 9 4 0,3 3 0 16,-10-12-8-16,9 15 8 0,-11-15 0 0,5 6-8 0,-3-6-8 0,3 7 16 31,1-7-12-31,6 15 8 0,-13-11-8 16,11 5 20-16,-6-5-24 0,2 5 16 0,0-9-16 0,-3 8 24 15,2-2-20-15,-1-6 0 0,-3 7 16 0,4-7-8 0,-6 4 4 16,9-4 0-16,-3 0-16 0,-6 9 4 0,3-5 12 0,2-4 0 0,1 0 0 0,-6 8 0 15,9-8-12-15,-9 0 12 0,1 9-16 0,-1-5 12 0,7-4 0 0,0 0-16 0,-7 0 4 16,2 7 8-16,2-7 8 0,1 8-16 0,-5-8 16 16,10 6-8-16,-10-6 8 0,4 0-12 0,0 0 8 15,-4 13-8-15,0-13 0 0,7 0-12 0,-7 8 4 0,0-8-4 16,0 0-24-16,2 0-28 0,-2 5 16 0,6-5-80 16,-6 0 84-16</inkml:trace>
  <inkml:trace contextRef="#ctx0" brushRef="#br0" timeOffset="13">1627 2160 3 0,'0'0'28'0,"0"0"0"0,0 0 76 15,0 0-88-15,0 0-4 0,0 0 4 0,0 0-12 0,0-8 20 16,0 8-12-16,-1 0 16 0,1-4-12 16,-6 4-8-16,3-9 4 0,3 9-4 0,0 0-4 0,-6 0 0 0,6-4-8 0,0 4 16 15,-5-7-8-15,2 7-4 0,3-6 4 0,-8-2 4 16,-5-1-4-16,11 9 0 0,2-4 0 0,-5 4-4 0,-1-9 0 0,2 9 0 15,4-12 0-15,-7 12 0 0,7 0 0 0,-7-7 0 0,2 7 8 0,3-7 0 16,-7 1-8-16,9-2 4 0,-6 1-4 0,1 2 0 0,3-2 0 0,-11-2-4 16,10 4 0-16,-4 5 0 0,0-8-4 0,-1 4 0 0,-1-5-8 0,5 9 8 0,-6-13-16 31,-4 6-12-31,-7-7-80 0,14 14 56 0,-2-4 4 0</inkml:trace>
  <inkml:trace contextRef="#ctx0" brushRef="#br0" timeOffset="14">1368 1924 55 0,'0'0'36'0,"0"0"0"0,0 0 48 16,0 0-68-16,0 0-4 0,0 0 8 0,0 0 4 0,0 0-20 16,0 0 20-16,0 0 4 0,0 0-28 15,-3 0 24-15,3 0-28 0,0 0 16 0,-5 0-16 0,1 0 16 0,4 0 0 16,0 0-16-16,-6-8 12 0,1 8 0 0,3 0-4 0,2 0-12 16,-6-4 16-16,3 4-8 0,3-7-4 0,-6 7 12 0,6 0-16 15,-7-8 20-15,-2 2-20 0,2-2 4 0,1 8-4 0,5-5-4 16,-11-4-8-16,2-3-12 0,4 5-24 0,-5 1 20 31,4-7-68-31,1 5 52 0</inkml:trace>
  <inkml:trace contextRef="#ctx0" brushRef="#br0" timeOffset="15">986 1412 11 0,'-9'-7'64'16,"9"7"-36"-16,-5-14 36 0,1 6-72 0,4 8 16 15,-5 0 8-15,5-5-20 0,-9-4 4 0,9 9 4 16,-6-12 8-16,6 12-8 0,-7-7-20 0,7 0 20 0,0 7 0 0,-7-7 0 31,5 7 0-31,2-7 0 0,-5 1-8 0,-2 0-8 0,7-1 16 0,0 7 0 16,-3 0-8-16,-2-13-4 0,3 13 12 0,2-9 0 0,0 5 0 15,-13-4-4-15,11 8-12 0,-4-13 4 0,3 13 0 0,3-8 4 16,-5 3-4-16,-6 5-4 0,11-9-4 0,-4 5-8 0,-1-4 12 0,5 8-8 16,-3-7-4-16,3-1-4 0</inkml:trace>
  <inkml:trace contextRef="#ctx0" brushRef="#br0" timeOffset="16">720 804 43 0,'0'0'36'0,"0"0"4"0,0 0-24 0,0 0-16 0,0 0 16 16,0 0-16-16,0 0 12 0,4 0-16 0,-4 0 16 0,0 0-12 0,0 0 12 16,6 0-8-16,-6 0 16 0,0 0-28 15,0 0 16-15,0 0-8 0,0 0 0 0,4 0 8 0,-4 0 0 0,0 0-4 16,0 0 4-16,0 0-4 0,0 0-16 0,0 0 16 0,0 0-12 0,0 0 4 16,0 0 8-16,0 0 0 0,6 0-16 0,-6 0 20 0,0 0-20 15,0 0 4-15,0 0 12 0,0 0-4 0,0 0-12 0,0 0 12 16,0 0-12-16,0 0 4 0,0 0-4 0,-6 0-4 0,12 0-12 0,-6 0 4 0,0 0-4 15,0 0-4-15</inkml:trace>
  <inkml:trace contextRef="#ctx0" brushRef="#br0" timeOffset="17">740 804 3 0,'0'0'32'0,"0"0"8"0,0 0 36 16,0 0-72-16,0 0-8 0,0 0 16 0,0 0-16 0,0 0 4 15,0 0 12-15,0 0-8 0,0 0-8 0,0 0 12 0,0 0-12 16,0 0 0-16,0 0 16 0,0-7-20 0,0 7 20 15,0-6 4-15,0 6-20 0,0 0 12 0,0 0 4 0,0-6 0 0,0 6-8 16,0 0 0-16,0 0 0 0,0 0 0 0,0 0 0 0,0 0-4 0,0-7 4 16,0 7 0-16,0 0 0 0,0 0 0 0,0 0 0 15,0 0 0-15,0 0-4 0,4 0 4 0,-4-7 0 16,0 14 0-16,9-7 8 0,-9 0-4 0,2 0-4 31,10 0 12-31,-12 0-16 0,9 0 4 16,-9 0-4-16,8 0-4 0,-1 0 4 0,-5 0 4 0,2 0 8 0,3 0-8 0,-4 0-4 15,2 0 0-15,-1 0 8 0,0 0-8 0,11 0 8 0,-12 0 8 16,7 0-16-16,0 0-8 0,-7 0 16 0,2 0-16 0,10 0 24 16,-10 7-24-16,4-7 20 0,-7 0-8 0,11 6-4 15,-11-6 4-15,18 13-16 0,-11-13 4 0,-9 0 8 16,5 0 8-16,-3 0-16 0,4 0 16 0,-4 8-16 0,5-8 0 0,-2 0 16 0,-5 0-8 16,0 0 0-16,4 0 0 0,1 0-4 0,-5 8-4 0,0-8 4 0,2 0-4 15,-2 0-8-15,0 0 8 0,0 0-12 0,7 0 0 0,-7 0 4 0,0 0 8 16,0 0-12-16,6-8-60 0,-6 8 40 0,0 0 0 0,0 0-12 0</inkml:trace>
  <inkml:trace contextRef="#ctx0" brushRef="#br0" timeOffset="18">858 812 19 0,'0'0'24'0,"0"0"12"15,-7 0 0-15,4 0 12 0,3 0-32 0,-4 0-8 0,-2 0-8 0,6 0 16 16,0 0-4-16,-3 0 8 0,-2 0-16 0,5 0-4 0,-4 0 4 16,-2 0 16-16,6 0-20 0,-4 0 4 0,0 0 4 0,4 0-8 15,0 0 0-15,-5 0 0 0,2 0 0 0,3 0 0 0,-7 0 12 31,3 0-12-31,2 0 0 0,2 0 0 0,-13 0 0 16,11 0-8-16,2 0 12 0,0 0-4 0,-7 0-8 0,7 0 12 0,0 0-4 16,-2 0-4-16,2 0 4 0,0 0 4 0,-5 0 0 0,5 0-4 15,0 0 8-15,0 0-8 0,0 0 4 0,0 0-4 0,0 0 4 16,0 0-4-16,0 0 0 0,0 0 0 0,0 0 8 0,0 0-8 0,0 0 4 16,0 0-4-16,0 0 4 0,0 0-4 0,5 0 4 15,-5 0-4-15,-5 0 0 0,5 0 0 0,0 0 0 0,0 0 0 16,0 0 0-16,0 0 8 0,0 0-8 0,0 0-4 15,0 0 4-15,0 0 0 0,0 0-4 0,0 0 4 16,0 0 0-16,0 0 0 0,5 0 0 0,-5 0 0 16,0 0-4-16,0 0-4 0,0 0 0 0,0 0 8 15,0 0 0-15,2 0 4 0,5 0 0 0,-5 0-4 16,-2 0 0-16,13 0-8 0,-7 0 16 16,-6 8-8-16,10-3 0 0,9 3 4 15,-7-3-4-15,-2 3 0 0,3-3 0 0,-8-5-8 16,-1 8 0-16,7-8 12 0,3 15 8 15,-5-9-12-15,4-2 4 0,-10-4 12 16,4 0-16-16,0 9 0 0,0-9 0 0,-2 0-4 0,-3 0 4 0,4 0 0 31,3 0-8-31,-4 0 8 0,-5 0 0 0,9 0 0 16,-9 0 0-16,2 0 0 0,5 0 0 0,-1 0 0 0,-6 0 8 16,8 0-8-16,-5 8 0 0,2-3 0 0,1-5-8 15,-6 0 8-15,7 0 0 0,-7 0 0 0,0 0 0 0,0 0 0 16,7 0 4-16,-7 0-4 0,0 0 0 0,0 9 0 15,0-9 8-15,0 0-12 0,0 0 4 0,0 0 0 0,0 0 4 16,3 0-4-16,-6-9-12 0,6 9 20 16,-3 0-12-16,5 0 0 0,-2 0 0 0,-3 0 0 0,6 0 0 0,-6 0 4 15,4 0-16-15,-4 9 12 0,10-9-8 0,-10 0-8 0,3 0 4 0,-3 0-20 16,7 0-4-16,-3 0-4 0,-4 0-4 0,2 0 4 0</inkml:trace>
  <inkml:trace contextRef="#ctx0" brushRef="#br0" timeOffset="19">528 804 11 0,'-5'0'52'32,"-1"0"28"-32,-16 0-60 0,19 0-8 0,-6 0-4 31,9 0 4-31,-11 0-4 0,9 0-4 0,-4 0 4 15,3 0 8 1,-12 0 4-16,7 0-4 0,3 0-12 16,0 0 8-16,-9 0 8 0,10 0-8 15,4 0-16-15,-5 8 12 0,2-8 4 0,-4 0 4 0,7 0-20 16,-4 0 8-16,2 0 8 0,-5 0-12 0,7 0 12 0,-3 8-16 0,3-8 16 16,-5 5 0-16,5-5 0 0,-5 0-16 0,2 0 4 0,-3 0 16 0,2 8-4 0,-1-3 0 15,-1-5 0-15,3 0-8 0,-1 8 8 0,-2-8-12 0,1 0 4 0,0 5 0 16,3-5 0-16,-4 8 0 0,1-8 0 0,3 0 0 0,-9 7 0 0,1 1 8 15,7-8-8-15,-8 0 0 0,2 10 4 0,6-10-8 16,-12 9 4-16,9-1 0 0,-3-8-4 0,3 5 4 0,-1-5-8 0,4 9 4 16,-1-5 0-16,-5-4 0 0,-4 0 0 0,13 0 4 0,-10 7-12 0,4-7 16 0,0 0-8 15,3 6 0-15,-5-6 4 0,4 0-12 0,-6 0 8 16,-1 0 0-16,9 8 4 0,-9-8-4 0,11 0 0 0,-4 0 0 0,-1 0-4 16,3 0-8-16,-5 0 8 0,3 7 4 0,-2-7-4 0,6 0-20 0,-4 0 8 15,1 4-4-15,-11-4-80 0,14 11 68 16,-9-7-60-16,9-4 36 0,-5 0-60 0,0 0 64 15</inkml:trace>
  <inkml:trace contextRef="#ctx0" brushRef="#br0" timeOffset="20">379 812 15 0,'0'0'28'31,"0"0"20"-31,0 0 16 0,0 0-60 0,0 0 8 0,0 0-16 16,0 0 16-16,-5 0-8 0,5 0 8 0,-5 0-8 15,5 0 4-15,-3 8-20 0,-3-8 8 0,2 5 20 16,-1-5-8-16,5 0 0 0,-6 0-16 0,3 8 16 0,3-8 0 0,-10 5-16 16,10-5 4-16,-5 0 12 0,0 8 4 0,3-3-4 0,-4-5-16 0,1 0 0 15,3 8 12-15,-9-8 4 0,6 7-8 0,-3 1 4 0,1-8-4 0,3 6 4 16,1-2-4-16,-6-4-4 0,3 9 8 0,2-9 0 0,-1 0-8 0,-1 8 8 0,-3-3 0 16,3-5 0-16,-4 0 0 0,6 9 0 0,-5-9 0 0,2 4 0 0,1-4 0 0,-4 0 0 15,4 7 0-15,-3-1 0 0,3-6 0 0,0 0 0 0,-4 8 0 0,-1-8 0 16,9 0 0-16,-9 0-8 0,7 0 8 0,-3 7 0 0,-4-7 0 0,5 4-8 15,-1-4 8-15,0 0 8 0,5 0-8 0,-3 0 0 0,-4 0-4 16,4 0 0-16,0 0 8 0,0 0-4 0,-3 0-4 0,8 11 0 0,-14-11 0 16,14 0 8-16,-9 0-8 0,9 0 0 0,-5 0-8 15,5 0 8-15,0 0 0 0,-5 0-8 0,5 0 16 0,-3 0-8 0,3 0-4 0,0 0 8 16,0-11-8-16,0 22 0 0,0-22 4 0,0 11-4 0,0 11 0 0,0-11 0 16,0 0-8-16,0 0 12 0,0 0 4 0,0 0-12 0,0 0 4 0,0 0-8 15,3 0 0-15,-3 0 12 0,5 0-4 0,-5 0 0 0,-5 0 0 16,5 0-12-16,0 0-16 0,0 0 32 0,0 0-12 0,0 0 0 15,0 0-8-15,0 0-36 0,0 0 12 0</inkml:trace>
  <inkml:trace contextRef="#ctx0" brushRef="#br0" timeOffset="21">130 880 7 0,'0'0'36'0,"0"0"-16"0,0 0 68 0,0 0-76 16,0 0 0-16,0 0 0 0,0 0-20 0,0 0 4 16,0 0 12-16,0 0-8 0,0 0 8 0,0 0 0 15,0-6 12-15,0 6-16 0,0 0 8 0,0 0-8 16,0-8-8-16,0 8 8 0,0 0 8 0,0-7 0 0,0 7-8 16,0-8 8-16,0 8-8 0,0-5 12 0,0-3-16 15,0 8 8-15,0-5-4 0,0 5-4 0,0-8 4 0,0 8 0 0,0-5 0 16,0-3 8-16,0 8-4 0,0 0 0 0,0-8-8 0,0 8-8 0,0-7 16 15,0 7-4-15,0-6-12 0,0 0 12 0,0 6 0 0,0-7 0 16,7 7 0-16,-7-7-4 0,0 7-8 0,4-6 16 0,-4 6-16 16,0-9 20-16,0 9-12 0,10-6-4 0,-10-2-36 0,4 8 44 15,-4-4 12-15,0-4-12 0,0 8 8 0,2 0-16 0,4-7 16 0,-6 7-16 16,0-7 12-16,0 7 0 0,3-7-8 0,3 3 4 0,-6 4-8 16,0-10 12-16,6 10-16 0,-6-20 16 31,3 20-8-31,4-6-12 0,-7-2 20 0,0 4-8 0,0 4-4 0,0-7 12 15,0 2 0-15,6-3 0 0,-6 8-16 0,0-9 16 0,7 9-16 0,-7-2 16 16,9 2-16-16,-9-9 12 0,4 3-8 0,-4-2 4 0,0 8 8 16,0 0-16-16,3-7 20 0,4 1-20 0,-7 6 4 0,0-7 16 15,3 1-8-15,-3 6-4 0,0-7-8 16,0 1 20-16,3-11-16 0,6 11 16 16,-9-2-20-16,0 8 16 0,1-4-16 0,4-4 20 0,-5 0-12 15,5 8-4-15,-5-6 4 0,4-1 8 0,-4 7-16 0,6-4 16 16,-6 4-16-16,3-9 20 0,-3 4-4 0,6-3-8 0,-6 8 0 0,3-8 8 15,-3 8-8-15,11-15 0 0,-11 15-8 0,0-4 16 0,8-9 8 16,-8 6-16-16,5-1-16 0,-5 8 8 0,4-14 8 16,3 10 12-16,-7 4-20 0,2-16 8 0,3 16-8 0,-5 0 8 15,0-5 8-15,0-3-16 0,0 8 16 0,0 0 0 0,0-6-16 0,6 6 16 16,-6 0-16-16,0-8 0 0,0 8 16 0,0 0 0 0,0 0-16 0,0 0 12 16,0-5-16-16,0 5 16 0,2 0-20 0,-2 0 4 0,-2 0-12 0,4 0 0 15,-2 0 12-15,0 0-8 0,0 0-20 0,0-7-20 0,-2 7-80 16,2 0 80-16</inkml:trace>
  <inkml:trace contextRef="#ctx0" brushRef="#br0" timeOffset="22">272 507 23 0,'0'0'36'15,"0"0"0"-15,11 0 40 0,-11 0-64 16,0-7 4-16,3 7-20 0,2-4 24 31,0 4-16-31,-1-9 8 0,10-4-8 16,-8 5-4-16,1-7 8 0,-2 5-4 0,-5 10-4 15,0-14 0-15,10 14 4 0,-10-8 8 0,3 2-4 0,3-6-8 16,-6 4 0-16,5 0 0 0,-5 8 4 0,0-5 4 0,4-3-8 0,2 8 0 16,-6-6-8-16,3-7 8 0,-3 13 4 0,5-15-4 15,0 15 0-15,-5-5 8 0,0-3-8 0,0 8 0 0,3-5 0 0,-3-3 0 16,7 8 0-16,-5-6 0 0,2-3 0 15,3 3 0-15,-7 0 0 0,8-14-8 16,-4 5 12-16,-4 7-4 0,10-3 0 16,-10 11 8-16,0-7-8 0,0 1 0 0,4-3 0 0,-4 9 0 0,5-4 0 15,-5-5 0-15,5-4 0 0,-5 13 0 0,3-6 0 0,-3 6 0 0,0-8 0 16,5 1 0-16,-5 2 0 0,0-2 0 31,0 7-8-31,10-13 8 0,-10 13 0 16,0 0 0-16,0 0 4 0,0 0-4 15,0 0 0-15,0 0-8 0,0 0 12 0,-7 0-4 0,7 0 0 0,0 0 0 16,0 0 0-16,0 0 0 0,7 0 8 0,-7 0-8 0,0 0 0 0,0 0 0 16,0 0-4-16,0 0-4 0,0 0 8 0,0 0 0 15,0 0 0-15,0 0 0 0,0 0 0 0,0 6-8 0,0-6 8 16,0 7 0-16,0-7 0 0,0 0 0 0,0 7 0 0,-7-2 0 0,7-5 8 16,0 0 0-16,-3 15-4 0,3-15-4 0,-5 6 4 15,2 3-8-15,3-5 0 0,-5 9 8 0,0-4 0 0,1 4-20 16,-6 6 12-16,6-13 4 0,-1 3 4 0,2-1-16 15,3-3 20-15,-7 2-8 0,3-1 0 0,-5 9-16 0,1-1 16 32,8-9 4-32,-5 8-8 0,5-5-8 0,-3-1 4 0,3-2 16 0,-10 3-20 0,10-2 16 15,-5 7-16-15,-1 3 12 0,3-12-8 0,-1 10 8 16,-2-6 8-16,1 12-8 0,0-16-8 0,3 11-8 16,-4-7 24-16,6 0-16 0,-5-3 8 0,3 8 0 15,2 8 8-15,-11-13-16 0,11 4 16 0,0-6-8 16,-10 11-8-16,7-11 0 0,3 7 12 0,-7-6 4 0,3-1-16 15,4 1 16-15,0 1-8 0,-3-2-8 0,3 3 16 0,0-7-16 16,-6 7 16-16,3 4-8 0,3-6-8 0,-6 5 8 16,2-12 8-16,-6 23-8 0,9-10 0 0,-8-2 0 15,9-4-8-15,-3-7 0 0,3 7 4 0,-3 1 12 0,3 4-16 16,0-6 16-16,-10 3-8 0,10-3-8 0,0 8 8 16,-4-8 0-16,4 0 0 0,0 1 8 0,-6 1-16 0,3-8 16 0,3 8 0 15,-7-3-16-15,7-5 16 0,-6 13-8 0,6-13 8 0,0 8-16 16,0-3 4-16,0-5 12 0,-10 15-8 0,10-7 0 0,-6-2-8 31,0-2 8-31,3 5 8 0,3-1-16 0,-6-3 16 0,6-5-16 16,-2 9 16-16,2-5-16 0,0 3 16 0,-4-1-4 0,4-6 0 0,-8 8-16 15,6 3 12-15,-2 0 0 0,4-7 8 0,0 4-4 0,0-8-12 0,0 7 0 16,0-2 8-16,-7-5 4 0,7 14-4 16,0-14-8-16,0 0 8 0,0 0-8 0,-2 7-4 15,2-7 20-15,0 6-16 0,0-6 16 0,0 0 0 16,0 0 0-16,0 0-4 0,0 0-12 0,0-6 8 15,0 6 8-15,0 0-8 0,0 0 0 16,0 0-4-16,0 0-4 0,0 0 16 0,0 0-16 0,0 0 16 0,0 0-8 31,0 0-12-31,0 0 20 0,0 0-4 0,0 0-12 0,0 0 16 0,0-7-16 16,0 7 12-16,0 0-12 0,0-6 16 0,0 6-16 0,0-8 16 16,0 3-8-16,0-2 4 0,0-1-8 0,0 4 8 0,2-7-16 15,-2 0 20-15,7 3-12 0,-3-5 0 0,-4 9 4 16,10-10 0-16,-10 6-8 0,4-5 0 0,-2 7 16 15,4-17-8-15,-6 18-8 0,3-3 0 0,3 8 16 0,-6-13-8 0,6 13-8 16,4-21 12-16,-10 14-12 0,0 1 16 0,0 0-16 0,0-1 16 16,6-6-8-16,-6 13 8 0,7-15-8 0,-7 7 8 0,3 4-16 31,-3-4 16-31,6-6-8 0,-2 3 0 0,-4 1-8 0,0 10 0 16,0-3 8-16,3-6 8 0,4 1 0 0,-4-6-16 0,0 3 20 15,-3 6-20-15,9-12 8 0,-3 17 8 0,-1-11-8 16,-1 5-8-16,2-9 20 0,-3 9-4 0,3-1-12 0,-6 7 8 15,3-13-8-15,-3 7 8 0,11-11-8 0,-11 17-4 0,3-14 4 16,2 10 12-16,0-12-12 0,-5 16-4 0,4-6 0 0,3-1 0 0,-7 3 0 16,0 4 16-16,0-9-16 0,2 4 16 0,-2-3 0 0,0 8-4 0,0-8 0 15,5 8-16-15,-5-15-8 0,0 15 0 0,0-4-16 0,0-2-12 0</inkml:trace>
  <inkml:trace contextRef="#ctx0" brushRef="#br0" timeOffset="23">414 297 7 0,'19'-24'148'15,"-11"1"-148"1,7-3 20-16,-1 11-20 0,-12 11-8 16,-2-5 20-16,11 9-12 0,-2-19 28 0,-9 19-24 0,0 0-8 15,3-15 8-15,3 10 4 0,-1-2 0 0,-5-6-4 16,0 13 0-16,4-9 4 0,3-5-4 0,-7 14-4 15,4-12 16-15,-4 12-16 0,2-14-4 0,3 7-4 16,-5 1 8-16,0-1-8 0,4 7 16 0,3-13-12 0,-7 5 0 31,5 8-4-31,-5-4 12 0,0-6-8 0,1-4-44 0,6 10-48 16,-7-3 40-16</inkml:trace>
  <inkml:trace contextRef="#ctx0" brushRef="#br0" timeOffset="24">539 122 3 0,'0'0'32'0,"0"0"-4"15,0 0 56-15,0-8-76 0,0 8-4 0,0 0 0 0,0 0 0 0,0 0-4 16,0 0-16-16,0-3 8 0,0 3 0 0,0-9 16 16,0 9 8-16,0 0-24 0,0 0 24 15,0 0-24-15,0 0 0 0,0 0 4 0,0 0 12 0,0 0-12 0,0 0 12 0,0 0 0 16,0 0-16-16,0 0 24 0,0 0-24 0,0 0-4 16,0 0 20-16,0-4-8 0,0 4 0 0,0 4-4 15,0-4 12-15,0-4-12 0,0 8 12 0,0-4-16 0,0 0 16 0,0 0-12 16,0 0-4-16,0 0 16 0,0 0-16 0,0 0 16 0,0 0-12 0,0 0 12 15,0 0 0-15,0 0 16 0,0 0-32 0,0 9 0 0,0-6 0 16,0-3 0-16,0 0 4 0,5 8 8 0,-5-8 4 0,1 6-12 0,6 3 12 16,-7-9-12-16,2 6 0 0,10 8 8 0,-12-9-8 15,14 10 12-15,-11-9 4 0,6 7 0 0,-3-4-20 16,2 4 8-16,12 8-4 31,11 13-20-31,-8-16 28 0,-18-12 8 16,-2 3-8-16,2-3-8 0,13 7 28 0,-13-5-32 0,-1-3 16 15,6-5-8-15,0 8 0 0,-10-1 8 0,7-7-24 16,-1 0 8-16,-4 5 16 0,5-5-12 0,-7 0-4 0,0 0-8 0,0 0 0 16,5 0-12-16,-5 0 0 0,0 0-8 0,0 0-16 0</inkml:trace>
  <inkml:trace contextRef="#ctx0" brushRef="#br0" timeOffset="25">619 196 11 0,'0'0'64'0,"0"0"-32"31,-4 13 24-31,4-13-56 0,4 0-8 0,-4 9 4 0,0-9 16 16,0 0 0-16,7 6 0 0,-7-6-16 0,0 7 16 0,1-7-4 0,6 8-12 16,-7-8 4-16,4 3 12 0,-4-3-16 0,5 14 20 0,-1-14-24 15,-1 9 20-15,4-1-12 0,-1-3-8 0,-2-5 12 0,0 7 4 0,-2-1-4 16,5-6-4-16,-2 6-4 0,-2 3 12 0,2-9-16 0,-2 6 12 0,3-6-8 16,1 8 8-16,0-3 0 0,-3-5-12 0,0 8 20 0,2-3-20 0,-2-5 12 15,6 15-4-15,-7-10 4 0,12-5 0 0,-15 14-4 16,7-14-4-16,15 13 8 0,-22-5-4 0,6 0 8 15,-6-8-8-15,7 4 0 0,1-4-4 0,-8 8 4 0,8-8 12 0,-8 6-12 0,6-6-8 16,3 8 8-16,-6-1 8 0,7 0-8 0,0-1-8 16,-10-6 16-16,12 13-16 0,-8-13 8 0,3 6 0 0,-2-6 0 15,-5 0 4-15,11 8-4 0,-4 0 0 0,-1-8 0 16,-6 0 0-16,7 0 8 0,-4 5-16 0,-3 4 8 16,7-9 0-16,-7 4 0 0,5-4 0 0,-5 0-8 0,2 0 8 15,5 7 0-15,-7-7 8 0,0 0-12 0,0 0 4 0,0 6 4 31,5-6-12-31,-5 0-8 0,0 0 12 0,0 0-12 0,0 0-32 16,0 0 8-16,0 0-16 0,0 0 4 0</inkml:trace>
  <inkml:trace contextRef="#ctx0" brushRef="#br0" timeOffset="26">804 447 3 0,'3'4'20'0,"2"-4"16"0,-5 9-16 0,8 5 20 16,-2-6-36-16,-6-8-4 0,4 5 12 0,1 4-12 0,-2-5 0 0,3 3 16 16,-2-1-16-16,6-6 0 0,-7 8 16 0,2 0-16 0,-1-4 16 15,7 4-16-15,-6-2 8 0,-2 3 4 0,3-9 0 0,3 8-16 0,-1 5 8 16,0-7 8-16,13 7-44 0,-14 2 44 16,-1-15 0-16,8 15-12 0,-10-13 4 0,1 7-8 0,-3-9 16 0,11 8-8 15,-9-3 4-15,0-5 0 0,4 11-8 0,-2-11 8 16,1 8-8-16,0-8 8 0,-7 6-24 31,3-6 12-31,5 0 4 0,-2 8-8 16,-6-8 0-16,4 0-4 0,-4 0 12 0,0-8-20 0,0 8 4 15,0 0 4-15,0 0-16 0,0 0-4 0,0 0-4 0,0 0-4 0</inkml:trace>
  <inkml:trace contextRef="#ctx0" brushRef="#br0" timeOffset="27">1062 750 15 0,'7'6'20'15,"6"3"20"-15,2-9 20 0,-15 6-48 0,1 1-16 0,10-7 12 16,-11 0-8-16,13 7 0 0,-3-1 8 15,-10-6-16-15,10 0 12 0,-10 0 4 0,0 0 0 0,0 0 0 0,0 0-4 16,2 0-12-16,-2 0 8 0,0 0 8 0,0 0-12 0,5 0 8 16,-5 0-12-16,6 0 12 0,-6 0-8 0,0 0 0 0,0 0-4 0,0 0 4 0,0 0-8 15,0 0-32-15,0 0-12 0,0 0 12 0</inkml:trace>
  <inkml:trace contextRef="#ctx0" brushRef="#br0" timeOffset="28">1097 797 7 0,'0'7'32'16,"1"-7"-8"-16,5 8 32 0,-6 0-32 0,5-3-28 0,-5 3 16 16,9-3 0-16,-5 8-4 0,6 2 20 0,-6-7-20 15,2-2 0-15,-4-2-8 0,3 5 8 0,1-1 0 0,-3-3-4 16,3-5 0-16,1 13 0 0,-1-13-8 0,-3 7-4 16,3-7 12-16,-6 6-20 0,7-6 24 0,-7 0-8 15,0 8-8-15,0-8 0 0,2 0 16 0,-2 0-8 0,0 0 0 16,0 0 8-16,0 0-4 0,0 0 0 0,0 0 0 0,0 0 0 0,0 0-4 0,4 0 0 15,-4 0-8-15,0 0-12 0,0 0 4 0,0 0-16 0,0-8 8 0,0 8-12 16,0 0 0-16</inkml:trace>
  <inkml:trace contextRef="#ctx0" brushRef="#br0" timeOffset="29">1204 884 39 0,'0'0'32'15,"0"0"32"-15,0 0-20 0,0 0-36 31,0 0 4-31,0 0-24 0,0-4 28 16,0-2 0-16,0-2 12 16,0 1-24-16,0 7-8 0,-5 0-4 0,5-8 0 0,-4 8 0 15,4 0 20-15,-9-5 4 0,9-3-12 0,0 8 4 16,-6 0-8-16,3 0 8 0,3 0 0 0,0 0 0 0,-4 0 0 0,2 0 16 16,2 0-12-16,-7 0 8 0,7 0-20 0,-6 0 12 0,6 0-4 15,0-5-8-15,-3 5 12 0,-3 0 0 0,1-8 4 16,3 3-12-16,-4 5 4 0,2 0 4 0,4 0 0 0,-10-8-4 15,10 8-8-15,-9 0 8 0,5 0 0 0,4 0 0 0,-5 0-8 32,-2 0-8-32,-3-8 8 0,5 8-8 0,-4 0 20 15,-2 0-4-15,8 0-8 0,-7 0 0 0,6 0 4 0,-5 0-8 16,1 8 8-16,1-8 0 0,2 0 0 0,3 0 0 0,-9 0 0 0,8 0 0 16,-5 0 4-16,2 0-8 0,-3 0 0 0,0-8 0 0,-11 8-4 15,13 0 4-15,-7 0 4 0,7 0-4 0,-3 0 0 0,4 0 8 16,-9 0-4-16,7 0-8 0,1 0-8 0,3 0-4 0,-5 0 12 15,6 0-16-15,-4 0 4 0,4 0 4 0,-7 0-4 0,7 0-20 0,3 0 12 0,-9 0-36 16,9 0 0-16,-14-7-128 0,14 1 136 0</inkml:trace>
  <inkml:trace contextRef="#ctx0" brushRef="#br0" timeOffset="30">1097 723 3 0,'0'0'60'16,"0"0"16"-16,0 0-84 0,0 0 24 15,0 0-8-15,0 0 4 0,0 0-28 0,0 0 24 16,0 0 0-16,0 0-4 0,0 0-12 0,0 0-4 16,0 0 20-16,0 0 0 0,0 0-8 0,0 0-4 0,0 0 8 15,0 0 4-15,0 0-16 0,0 0 8 0,0 0-16 0,0 0 16 31,0 0 8-31,0 0 0 0,0 0-16 0,-7 0 12 0,4 0 8 0,3 0-8 16,0 0-16-16,0 0 16 0,-5 0 0 0,5 0-8 0,-7 0-4 0,5 0 12 16,2-7 0-16,-4 7 4 0,-6-7-8 0,10 7-12 0,-5-4 16 15,0 4-12-15,1 0 12 0,4-10 0 0,-9 10-4 0,1-3-12 0,8 3 12 16,0-9 4-16,-7 9-8 0,2-8 0 0,3 8 0 0,2-6 4 0,-6 6-8 16,1-8 4-16,2 8 4 0,3-4 8 0,-4 4-12 0,0-7 4 0,-2 2 8 0,-1 5-16 15,7-8 0-15,-2 8 0 0,-3 0 4 0,1-9-4 0,4 9 12 0,-5-2 4 16,-4-7 8-16,-4 3-4 0,6-2-8 0,5 8 0 0,-3-7-8 15,-2 7 4-15,-3-6-8 0,-3-7 4 0,11 13 0 16,-7-7-4-16,4 1-4 0,-2-2-12 0,3 8-4 0,-5-9 8 0,6 3-4 16</inkml:trace>
  <inkml:trace contextRef="#ctx0" brushRef="#br0" timeOffset="31">870 583 7 0,'0'0'20'0,"-4"-6"28"0,-4-1 28 16,1 1-68-16,0 6 0 0,1-8 0 0,3 8-16 0,-2 0 0 0,1-9 8 16,-2 9-4-16,-2-6 0 0,8-2 16 0,-15 4-16 0,9-4 16 15,-9 0-4-15,6-5-4 0,4 13 8 0,-4-4-16 0,0-5 16 0,5 4-8 32,-6-3-8-32,0 0 16 0,6 8-4 0,-3-15-4 0,0 15-8 0,-2-10 8 15,1 10-4-15,-6-14 16 0,6 6-24 16,-5 2 16-16,10-2-4 0,-1 4-4 0,-1 4-8 0,1-8 8 0,-4 0 0 0,8 8 8 15,-11-5-4-15,11-3-4 0,-3 8-8 0,3-6 8 0,-6-2 8 0,3 8-8 16,-2-5-8-16,5-2 16 0,-6 7-8 0,6-8-8 0,-2 3 8 0,2-3 4 16,0 8-16-16,-7-5 8 0,4-3 4 0,3 2-16 0,-5-3-8 15,5 3-12-15,-7-7-56 0,5 13 48 0</inkml:trace>
  <inkml:trace contextRef="#ctx0" brushRef="#br0" timeOffset="32">657 372 3 0,'0'0'24'0,"0"0"16"0,0 0 12 0,0 0-16 0,0 0-36 15,0 0 8-15,0-6 4 0,0 6-8 0,0-8-8 0,0 8 16 0,0 0-16 16,0-5 12-16,0 5-4 0,0-7-12 0,-7-1 0 0,7 3 20 16,-3-3-16-16,3 3 12 0,0-3 0 0,-4 2 0 0,-1-9 8 15,1 9-12-15,-4-6-20 0,8 4 24 0,-7-1-16 0,3-5 16 0,4 14-16 32,-3-11 0-32,-11-11 16 0,8 18-8 0,-3-9 0 15,6 4-8-15,-9 3-32 0,10-2 48 0,-10-4-4 16,12 5-12-16,-2 7 12 0,2 0 0 0,-7-7-8 0,6 7-4 0,1-6 0 15,0 6-8-15,0 0 0 0,-5 0-16 0,5 0-4 0,0 0-12 0</inkml:trace>
  <inkml:trace contextRef="#ctx0" brushRef="#br0" timeOffset="33">671 333 103 0,'-4'-8'16'47,"-6"-11"0"-47,-21-31 24 0,24 44-44 0,3-2 0 0,1 5 16 0,3-5-16 15,-6 1 0-15,3 1 0 0,3-3 12 0,-5 5 4 0,-1-5-16 0,6 9 16 16,-2-13-4-16,2 13-16 0,0-6 4 0,-7-9 20 0,4 15-24 16,3-12-8-16,0-1 8 15,0 13 16-15,-5-9 8 0,5-5-8 16,0 11-24-16,0-6-12 0</inkml:trace>
  <inkml:trace contextRef="#ctx0" brushRef="#br0" timeOffset="34">634 346 7 0,'0'0'24'16,"0"0"0"-16,0-8 32 0,0 8-36 0,0 0-12 0,0 0 8 16,0-5-12-16,0 5 12 0,0-8-16 0,0 8 8 0,0-13 16 0,0 13-16 15,0 0 0-15,0-15 12 0,0 9-12 0,-7 0 0 16,6-1 0-16,1 2 4 0,0-3-8 0,0-1 4 15,-7 3 0-15,7-2 4 0,-4 5 8 0,4-5-8 0,0 8-12 16,-3-7 4-16,3 1 8 0,0 6-8 0,-9-9-4 0,9 9 4 0,0-4 4 16,-5-5-8-16,5 9 0 0,0-4 8 0,0-5 0 0,-6 9 0 0,6 0 0 15,0-6-4-15,-2-2-20 16,-8-4-4-16,10 5 32 0,0 7-8 16,-5 0 4-16,5-7 4 0,0 1-12 15,0 6-4-15,-7 0 16 0,7 0-20 0,-2 0 12 0,2-9-12 31,-7 3 24-31,7 6-20 0,0 0 12 16,-5-8 0-16,5 5-4 0,0-6-12 0,0 9 16 0,0 0-16 0,0-4 16 0,-2 4 0 16,2 0 0-16,0-10-8 0,0 10 8 0,-7 0-16 0,7 0 16 0,0-7-16 15,-1 7 0-15,1 0 16 0,0 0-8 0,0-6 12 16,0 6-24-16,0 0 20 0,0-7-16 0,-5 7 16 0,5 0-4 0,0 0-12 16,0-6 12-16,0-1-12 0,-7 7 0 0,3 0 16 0,4-8 0 15,0 8-16-15,-5-4 16 0,5-6-4 0,0 10-12 0,0 0 4 16,0-4 12-16,-2-6-24 0,2 10 24 0,-4-4-8 15,4-3-8-15,0 7 16 0,-7 0-12 0,3 0 12 0,8 0-4 16,-8-8-8-16,4 8-4 0,0 0 4 0,0 0-8 16,0 0 8-16,0 0 12 0,0 0-16 0,0 0 0 15,0 8 4-15,-5-8-4 0,-1 0-16 0,6 0 8 0,0-8 8 16,0 8-16-16,0 0 8 0,-3 0 4 0,3 0-24 0,-9 0-12 0,9 0-4 16,0 0-4-16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3-05T12:53:10.827"/>
    </inkml:context>
    <inkml:brush xml:id="br0">
      <inkml:brushProperty name="width" value="0.21167" units="cm"/>
      <inkml:brushProperty name="height" value="0.21167" units="cm"/>
      <inkml:brushProperty name="color" value="#009682"/>
      <inkml:brushProperty name="fitToCurve" value="1"/>
    </inkml:brush>
  </inkml:definitions>
  <inkml:trace contextRef="#ctx0" brushRef="#br0">433 1477 7 0,'0'0'20'0,"0"0"0"16,0 0 40-16,0 0-52 0,0 0 0 0,0 0 0 16,0 0-4-16,0 0 4 0,0 0-8 0,0 0-4 15,0 0 4-15,0 0-4 0,0 0 12 0,0 0-12 0,0 0 16 16,0 0-8-16,0 0 16 0,0 0-28 0,0 0 8 31,0 0 12-31,0 0-16 0,0 0 16 0,0 0-16 0,0 0 16 0,0 0 0 0,0 0-16 16,0 0 0-16,0 0 12 0,0 0-4 0,0 0 4 0,0 0 0 0,0 0-8 15,0 0 8-15,0 0 0 0,0 0 0 0,0 0-8 0,0 0 8 0,0 0 0 16,0 0 0-16,0 0-8 0,0 0 8 0,0 0 16 16,0 0-24-16,0 0 32 0,0 0-16 0,0 0-8 15,0 0 4-15,0 0-4 0,0 0 16 0,0 0-12 0,0 0 0 16,0 0-12-16,0 0 8 0,0 0 4 0,0 0-4 16,0 0-4-16,0 0-8 0,0 0 0 0,0 0 16 0,0 0 8 0,0 0-12 15,0 0-4-15,0 0 0 0,0 0-4 0,0 0 8 0,0 0-4 16,0 0-4-16,0 0 0 0,0 0 8 0,0 0-8 0,0 0 0 15,0 0 0-15,0 0 0 0,0 0 0 0,0 0 8 0,0 0-4 0,0 0-8 0,0 0 8 32,0 0-8-32,0 0 8 0,0 0-4 0,0 0 4 0,0 0-4 15,0-8-4-15,0 8 4 0,0-6 0 0,0 6 0 0,0-8 0 0,0 8 8 0,0-7-8 16,0 0-4-16,0 7 4 0,0-7 0 0,0 2 0 0,0 5 0 0,0-7-8 16,0 0 8-16,0 0 0 0,0-2 0 0,0 4 8 0,0-3-8 0,6 4 0 15,-6-10 0-15,0 6 0 0,2-17 0 0,3 3 0 0,-1 14 0 16,2-3 0-16,-1-11 8 0,-2 8-8 0,3 1 4 0,-4 1-4 15,-2-2 4-15,11 1-4 0,-7 5 4 0,1-4 4 0,4-2-8 0,7-20 0 16,-12 21 0-16,7-14 0 0,-3 15 0 0,-4-2 0 0,12-12 0 16,-9 12 0-16,9-13 0 0,-9 13 0 0,6-12 0 0,-3 13-4 15,-7 4-4-15,15-25-44 0,-14 22 32 0,2 5-4 0,-2 0-4 16,-1 1 4-16,3-2-20 0,-6 8-24 0,6-7-8 0,-6 7 8 0,4-8 4 16,0 4 8-16</inkml:trace>
  <inkml:trace contextRef="#ctx0" brushRef="#br0" timeOffset="1">483 1186 7 0,'0'0'40'16,"0"0"60"-16,0 0-48 0,4 0-40 16,1-8 8-16,-5 2-4 0,0 6-8 0,0 0 0 0,3-8 8 15,-3 3 0-15,6-4-4 0,-6 9-4 16,16-19 32-16,-12 5-44 0,4 2 4 0,-5 0 0 0,9-3 28 31,-11 9-16-31,6-8-8 0,-5 6 0 0,11-5 8 0,-5 0-8 16,7-6-12-16,-7-4 4 0,7 6 28 0,-12 4-16 15,15-4-16-15,-14 5 12 0,2-2 8 0,1 8-8 0,-1 0 0 16,4-8 0-16,-6 8 0 0,11-9 4 0,-4-6-8 0,-6 16-8 16,10-9 20-16,-11 7-8 0,5-1 4 0,-4 3-8 0,0-2-8 0,-1 0 16 15,5 0-8-15,-7-1-8 0,6 3 0 0,-3 5 16 0,3-9-16 16,-5-3 16-16,12 6-8 0,-12-2 0 0,4 8-8 0,-7-7 4 0,8 3-8 15,-8 4 0-15,9 0 16 0,-9 0-12 0,5-8-4 0,-5 2 4 16,4 6-20-16,-4 0 4 0,6 0-28 0,-6-8 20 16,0 8-44-16,0 0 28 0,2 0-60 0</inkml:trace>
  <inkml:trace contextRef="#ctx0" brushRef="#br0" timeOffset="2">663 850 15 0,'8'-14'60'16,"-6"14"-24"-16,11-21 40 16,3-13-64-16,-1 8 4 0,-11 18-8 0,5-6-12 0,5 3 8 15,-5-3 4-15,6 2 0 0,-7 2-8 0,-5-1 8 0,9-3-8 0,-6 8-8 16,14-7 8-16,-11 0 0 0,-5 4 8 0,4 3-16 0,3-2 0 16,-2-4 16-16,14-9 0 0,-9 7-12 0,-4 1-8 15,3 4 8-15,-4-4-48 0,-3 5 16 0,7 4-68 31</inkml:trace>
  <inkml:trace contextRef="#ctx0" brushRef="#br0" timeOffset="3">954 516 7 0,'3'0'36'0,"4"-4"-8"0,-7-5 8 0,5 5-4 0,3-10 12 0,-8 14-36 16,3-8 0-16,9-4 8 0,-4 5-12 0,0-7 4 16,-1 0-16-16,0 6 0 0,0 4 8 0,1-5 8 0,-6 5-16 0,9-4 0 15,-1-1 8-15,3-10-16 0,-4 12 24 0,0-1-8 16,-1-5-8-16,6 0 8 0,-8 7 4 0,2-1 0 0,2-1-12 0,-5 4-4 16,8-10-32-16</inkml:trace>
  <inkml:trace contextRef="#ctx0" brushRef="#br0" timeOffset="4">1204 341 3 0,'0'-5'24'16,"12"5"36"-16,-3-14 12 16,18-1-44-16,-19 11-20 0,2-4 4 0,-4-6-4 15,18 1 12-15,-19 0-12 0,12-1 0 0,-11 7 0 16,9-5 0-16,-1-2 4 0,-14 6-16 0,9 3-4 0,-6-4 8 16,7 2 4-16,-5 2-8 0,6-2 0 0,-9 0-8 0,3 0 12 0,3 0-16 15,-1 7 8-15,-7-6-12 0,9-3-16 0,-9 5 4 0,0 4-28 0,7-8 0 16</inkml:trace>
  <inkml:trace contextRef="#ctx0" brushRef="#br0" timeOffset="5">1580 105 3 0,'0'0'40'0,"0"0"-16"15,0 0 88-15,0 9-104 0,0-9 8 0,0 0-4 0,0 0 8 16,0 0-12-16,0 0 20 0,0 5-20 0,0-5 0 0,0 8 0 16,0-8-4-16,-5 0 12 0,0 4-4 0,5 5 4 15,-5-3-4-15,5-6 4 0,-5 7-16 0,4-7 4 0,1 7 0 0,-7-7 0 0,2 7 8 16,3 0 4-16,2-7 0 0,-9 12-8 0,9-12 0 0,-7 9-4 0,3-4 4 16,2-5 8-16,-5 8-8 0,1-4 0 0,2 6 0 0,-9-6 8 15,8 4-8-15,-8-1 8 0,0 7 8 0,-1-1-20 16,5-4 0-16,3-5 0 0,-1 4 8 0,7-2-8 0,-9 2 0 15,-11 4 4-15,12 1-8 0,-2-5 8 0,0-3-8 0,1 4 0 0,6-5 0 16,-11 4 8-16,9-1-8 0,-5-1 0 0,4 2 0 0,-4-3 0 0,-2 4 0 16,5-1 0-16,-4-4 0 0,3 5-12 0,4-5 0 0,-12 4 4 0,9-3-4 15,-15 12-4-15,13-11 4 0,-11 1-32 16,11-3 8-16,-6 4-12 0,-7 0-20 31,-5 10-128-31</inkml:trace>
  <inkml:trace contextRef="#ctx0" brushRef="#br0" timeOffset="6">1346 383 7 0,'0'5'28'16,"0"-5"16"-16,-8 17 56 0,5-17-88 0,3 0 0 16,-7 4 0-16,2 5 4 0,-2-5 4 0,-4 9 4 15,6-4-16-15,-9 5 32 0,4-3-16 16,8-11-28-16,-12 16 16 0,6-11-16 0,8 4 16 0,-5-5-8 0,-2 5-8 15,6-5 16-15,-13 4-16 0,12 0 16 0,-2-8-16 0,1 14 12 0,-9-14-8 0,12 4 8 16,-4 5-12-16,0-3 0 0,2 2 0 0,-11-1 16 0,5 7-16 16,7-9 0-16,-6 2 4 0,0 1-8 0,4-8 4 0,-2 6-12 0,0 3 4 15,2-4-4-15,3 3-16 0,-10-4-12 0,5 5-12 0,-3-3-76 32</inkml:trace>
  <inkml:trace contextRef="#ctx0" brushRef="#br0" timeOffset="7">1240 452 15 0,'0'0'44'0,"0"0"-4"0,0 6 36 0,0-6-36 15,0 0 0-15,-8 11 20 0,1-3-44 0,7-8-8 16,-2 8 8-16,-2-8-16 0,1 5 8 0,-9 8-8 0,8-4 16 15,-2 3-8-15,-1-4 4 0,1-3-8 0,-2 4 8 0,7 4-16 16,-16 1 8-16,7-7-8 0,-8 12 20 0,10-12-20 0,-1 1 8 0,-2 7-8 31,-6-2 4-31,-3 6 8 0,18-12 0 0,-8 6-12 0,-1-8 12 16,1 9-8-16,-4 0-16 0,-1 5 32 0,7-11-24 16,-7 10 24-16,10-9-24 0,-10 11-8 0,7-13 20 15,5 0 0-15,-2 6-4 0,-3-6-4 0,2-1-8 0,-3 16-28 16,1-18 12-16,3 11-8 0,-11-1-60 0,14 0 36 0,-4-14-8 0,6 12 8 15</inkml:trace>
  <inkml:trace contextRef="#ctx0" brushRef="#br0" timeOffset="8">1060 722 11 0,'0'0'44'0,"0"4"112"16,0 3-132-16,0-7-16 0,0 8 8 0,0-8-8 0,-6 6-4 0,2 2 4 15,4-8-4-15,-4 0 0 0,4 13 0 0,-7-8 4 0,5 3-4 0,-4-8 8 16,4 7-12-16,2 0 0 0,-7 0 0 0,1-2 0 0,5 3 0 31,-14 18 8-31,11-17-8 0,0 3 0 0,-1-5 0 0,-2 1 0 16,-1 5 0-16,5-6 0 0,-17 19 0 0,17-14 0 15,-9 5 0-15,11-13 0 0,-12 18 0 0,5 5-8 16,1-16 4-16,7 5-8 0,-10-11 8 0,10 4-8 16,-8 8 0-16,-9 13-12 0,8-18 4 0,9-8 0 15,-3 12-32-15</inkml:trace>
  <inkml:trace contextRef="#ctx0" brushRef="#br0" timeOffset="9">949 854 7 0,'0'0'116'0,"0"8"-80"0,0-8 24 0,0 7-48 0,0-7 0 16,0 8 0-16,0-2 4 0,0-6 0 0,-3 7-8 0,3 0 0 16,0-7-12-16,-12 21 32 0,11-16-16 15,-5 15-8-15,-1-7 4 0,5-4-8 0,-4 8 0 16,4-8 0-16,-3 11-4 0,5-15 4 0,-10 3 0 0,4 14 16 16,4-10-20-16,-15 8 0 0,17-5 12 0,-3-10 0 15,3 6-12-15,-6 18 4 0,3-17-4 16,3 10 0-16,0-22 4 0,0 14 0 0,0-9 8 0,0 2-12 15,0 1 0-15,0 5 0 0,-6 1 4 0,6-14 0 16,0 5 0-16,0 11 0 0,0-2 0 16,0-3-8-16,0-11 8 0,-3 0-8 0,3 8 8 0,0-8 0 15,0 0 4-15,0 13-4 0,0-13-8 0,0 0 8 0,0 5 0 32,0-5 0-32,-4 8 0 0,4-8 0 0,4 0-4 15,-4 0 4-15,0 0 4 0,-4 0-12 0,4 0 0 16,0 0 4-16,0 0-4 0,0 0 12 0,-7 5-36 15,7-5 32-15,0 0-8 0,-2 0-8 0,2 0 16 0,0 0-16 0,0 0 16 16,0 8-20-16,-6-8 8 0,6 0 0 0,0 0-16 0,-4 9-8 0,4-9-4 16,-5 0-4-16,5 4 4 0</inkml:trace>
  <inkml:trace contextRef="#ctx0" brushRef="#br0" timeOffset="10">804 1254 3 0,'0'0'44'0,"0"0"-4"0,0 4-4 0,0-4-16 0,0 0 8 0,0 0-16 0,0 10 4 16,0-10 4-16,0 0-16 0,0 4 0 0,0 3 0 0,-7-7 4 16,7 8-12-16,-3-1 8 0,0-7 0 0,3 6-4 0,-12 7 0 15,12-13 8-15,-3 13-16 0,3-13 8 0,-8 13 8 32,8-6-8-32,-5-7 0 0,5 14 0 0,-8-6 8 0,6-8 0 0,2 5-8 15,-5 4 0-15,1-9 8 0,0 12-8 16,4-7 4-16,-5 4 4 15,0 24-36-15,5-33 32 0,0 14-12 0,0-14 12 16,0 8-16-16,0-8 16 0,0 6-20 0,0 2 16 0,0-8 0 0,5 4-12 0,-5 4-8 16,0-8-16-16,0 14-84 0</inkml:trace>
  <inkml:trace contextRef="#ctx0" brushRef="#br0" timeOffset="11">776 1382 3 0,'3'0'40'0,"-3"0"-4"0,0 0 56 15,5 0-88-15,2 0 8 0,-7 0 4 0,0 0-20 16,3 0 12-16,-3 0-4 0,0 0 4 0,3 0 0 0,-3 0-8 15,0 4 4-15,0-4-8 0,-3 0-4 0,3 0 8 0,0 0-8 0,0 0 16 16,0 0 0-16,0 0-4 0,0 0-12 0,-3 0 12 0,6 0 0 0,-3 0-16 16,0 0 16-16,0 0-8 0,0 0-20 0,0 0 24 15,0 0-20-15,0 0 8 0,0 0-12 0,0 0 4 0,0 0-12 0,0 0-20 16</inkml:trace>
  <inkml:trace contextRef="#ctx0" brushRef="#br0" timeOffset="12">1366 208 7 0,'0'0'60'0,"0"0"-40"16,0 0 36-16,0 0-44 0,3 0 0 0,-3 0-8 16,0 0-8-16,0 0 16 0,0 0-16 0,5 0 8 0,-5 0 8 0,0 0-16 15,0 0 16-15,0 0-8 0,0 0 8 0,5 0-8 0,-5 0 0 0,0 0 0 16,0 0 0-16,0 0 0 0,5 0 0 0,0 0 0 0,-5 0 0 0,0 0 8 0,0 0-12 16,6 0 4-16,-6 0 0 0,0 0 0 0,2 0 0 0,-2 0-4 0,5 0 4 15,-5 0 0-15,0 0 0 0,8 0-8 0,-8 0 8 0,7 0 4 16,-4 0-4-16,3 0 4 0,-6 0 0 0,7-8-12 15,-1 8 8-15,-2 0 0 0,1 0 0 0,-5 0 0 0,4-5 0 0,1 5 0 16,0 0 0-16,5-9 4 0,3-3 0 16,-10 12-8-16,8-14 8 0,-9 14 0 0,3-7-8 0,-1 7-8 0,2-7 16 31,1 7-12-31,6-15 8 0,-13 11-8 16,11-4 20-16,-6 3-24 0,2-4 16 0,-1 9-16 0,-1-7 24 15,0 0-20-15,0 7 0 0,-2-7 16 0,3 7-8 0,-6-4 4 16,9 4 0-16,-4 0-16 0,-5-8 4 0,3 4 12 0,2 4 0 0,2 0 0 0,-7-9 0 15,9 9-12-15,-9 0 12 0,0-9-16 0,0 5 12 0,8 4 0 0,-1 0-16 0,-7 0 4 16,2-7 8-16,2 7 8 0,0-7-16 0,-4 7 16 16,11-7-8-16,-11 7 8 0,4 0-12 0,0 0 8 15,-4-13-8-15,0 13 0 0,7 0-12 0,-7-7 4 0,0 7-4 16,0 0-24-16,2 0-28 0,-2-6 16 0,6 6-80 16,-6 0 84-16</inkml:trace>
  <inkml:trace contextRef="#ctx0" brushRef="#br0" timeOffset="13">1627 59 3 0,'0'0'28'0,"0"0"0"0,0 0 76 15,0 0-88-15,0 0-4 0,0 0 4 0,0 0-12 0,0 9 20 16,0-9-12-16,0 0 16 0,0 4-12 16,-6-4-8-16,3 8 4 0,3-8-4 0,0 0-4 0,-7 0 0 0,7 4-8 0,0-4 16 15,-5 7-8-15,2-7-4 0,3 7 4 0,-7 0 4 16,-6 2-4-16,10-9 0 0,3 5 0 0,-5-5-4 0,0 8 0 0,0-8 0 15,5 13 0-15,-6-13 0 0,6 0 0 0,-7 6 0 0,2-6 8 0,3 7 0 16,-7 0-8-16,9 0 4 0,-7 0-4 0,3-2 0 0,2 2 0 0,-11 2-4 16,9-4 0-16,-3-5 0 0,1 8-4 0,-2-4 0 0,-2 6-8 0,7-10 8 0,-7 12-16 31,-4-5-12-31,-8 7-80 0,16-14 56 0,-4 4 4 0</inkml:trace>
  <inkml:trace contextRef="#ctx0" brushRef="#br0" timeOffset="14">1369 295 55 0,'0'0'36'0,"0"0"0"0,0 0 48 16,0 0-68-16,0 0-4 0,0 0 8 0,0 0 4 0,0 0-20 16,0 0 20-16,0 0 4 0,0 0-28 15,-3 0 24-15,3 0-28 0,0 0 16 0,-6 0-16 0,3 0 16 0,3 0 0 16,0 0-16-16,-6 8 12 0,1-8 0 0,2 0-4 0,3 0-12 16,-5 4 16-16,2-4-8 0,3 8-4 0,-7-8 12 0,7 0-16 15,-6 7 20-15,-4-1-20 0,3 2 4 0,2-8-4 0,3 5-4 16,-10 4-8-16,2 3-12 0,4-5-24 0,-4-1 20 31,2 7-68-31,3-4 52 0</inkml:trace>
  <inkml:trace contextRef="#ctx0" brushRef="#br0" timeOffset="15">987 807 11 0,'-10'8'64'16,"10"-8"-36"-16,-5 13 36 0,2-5-72 0,3-8 16 15,-5 0 8-15,5 5-20 0,-10 4 4 0,10-9 4 16,-5 12 8-16,5-12-8 0,-8 7-20 0,8 1 20 0,0-8 0 0,-7 6 0 31,6-6 0-31,1 7 0 0,-6 0-8 0,-1-1-8 0,7 0 16 0,0-6 0 16,-2 0-8-16,-4 14-4 0,4-14 12 0,2 8 0 0,0-4 0 15,-12 4-4-15,9-8-12 0,-3 13 4 0,4-13 0 0,2 9 4 16,-6-5-4-16,-5-4-4 0,11 9-4 0,-3-5-8 0,-3 5 12 0,6-9-8 16,-3 6-4-16,3 2-4 0</inkml:trace>
  <inkml:trace contextRef="#ctx0" brushRef="#br0" timeOffset="16">721 1415 43 0,'0'0'36'0,"0"0"4"0,0 0-24 0,0 0-16 0,0 0 16 16,0 0-16-16,0 0 12 0,3 0-16 0,-3 0 16 0,0 0-12 0,0 0 12 16,6 0-8-16,-6 0 16 0,0 0-28 15,0 0 16-15,0 0-8 0,0 0 0 0,5 0 8 0,-5 0 0 0,0 0-4 16,0 0 4-16,0 0-4 0,0 0-16 0,0 0 16 0,0 0-12 0,0 0 4 16,0 0 8-16,0 0 0 0,5 0-16 0,-5 0 20 0,0 0-20 15,0 0 4-15,0 0 12 0,0 0-4 0,0 0-12 0,0 0 12 16,0 0-12-16,0 0 4 0,0 0-4 0,-5 0-4 0,10 0-12 0,-5 0 4 0,0 0-4 15,0 0-4-15</inkml:trace>
  <inkml:trace contextRef="#ctx0" brushRef="#br0" timeOffset="17">740 1415 3 0,'0'0'32'0,"0"0"8"0,0 0 36 16,0 0-72-16,0 0-8 0,0 0 16 0,0 0-16 0,0 0 4 15,0 0 12-15,0 0-8 0,0 0-8 0,0 0 12 0,0 0-12 16,0 0 0-16,0 0 16 0,0 7-20 0,0-7 20 15,0 7 4-15,0-7-20 0,0 0 12 0,0 0 4 0,0 5 0 0,0-5-8 16,0 0 0-16,0 0 0 0,0 0 0 0,0 0 0 0,0 0-4 0,0 7 4 16,0-7 0-16,0 0 0 0,0 0 0 0,0 0 0 15,0 0 0-15,0 0-4 0,4 0 4 0,-4 7 0 16,0-14 0-16,9 7 8 0,-9 0-4 0,2 0-4 31,11 0 12-31,-13 0-16 0,8 0 4 16,-8 0-4-16,8 0-4 0,-1 0 4 0,-4 0 4 0,0 0 8 0,4 0-8 0,-4 0-4 15,2 0 0-15,0 0 8 0,-1 0-8 0,11 0 8 0,-13 0 8 16,9 0-16-16,-2 0-8 0,-6 0 16 0,3 0-16 0,8 0 24 16,-8-7-24-16,2 7 20 0,-5 0-8 0,9-5-4 15,-10 5 4-15,19-14-16 0,-13 14 4 0,-8 0 8 16,5 0 8-16,-2 0-16 0,2 0 16 0,-2-7-16 0,4 7 0 0,-2 0 16 0,-5 0-8 16,0 0 0-16,3 0 0 0,2 0-4 0,-5-9-4 0,0 9 4 0,3 0-4 15,-3 0-8-15,0 0 8 0,0 0-12 0,7 0 0 0,-7 0 4 0,0 0 8 16,0 0-12-16,5 9-60 0,-5-9 40 0,0 0 0 0,0 0-12 0</inkml:trace>
  <inkml:trace contextRef="#ctx0" brushRef="#br0" timeOffset="18">858 1408 19 0,'0'0'24'0,"0"0"12"15,-6 0 0-15,3 0 12 0,3 0-32 0,-4 0-8 0,-3 0-8 0,7 0 16 16,0 0-4-16,-2 0 8 0,-4 0-16 0,6 0-4 0,-4 0 4 16,-1 0 16-16,5 0-20 0,-4 0 4 0,-1 0 4 0,5 0-8 15,0 0 0-15,-5 0 0 0,2 0 0 0,3 0 0 0,-7 0 12 31,4 0-12-31,0 0 0 0,3 0 0 0,-12 0 0 16,9 0-8-16,3 0 12 0,0 0-4 0,-6 0-8 0,6 0 12 0,0 0-4 16,-2 0-4-16,2 0 4 0,0 0 4 0,-5 0 0 0,5 0-4 15,0 0 8-15,0 0-8 0,0 0 4 0,0 0-4 0,0 0 4 16,0 0-4-16,0 0 0 0,0 0 0 0,0 0 8 0,0 0-8 0,0 0 4 16,0 0-4-16,0 0 4 0,0 0-4 0,5 0 4 15,-5 0-4-15,-5 0 0 0,5 0 0 0,0 0 0 0,0 0 0 16,0 0 0-16,0 0 8 0,0 0-8 0,0 0-4 15,0 0 4-15,0 0 0 0,0 0-4 0,0 0 4 16,0 0 0-16,0 0 0 0,5 0 0 0,-5 0 0 16,0 0-4-16,0 0-4 0,0 0 0 0,0 0 8 15,0 0 0-15,2 0 4 0,4 0 0 0,-3 0-4 16,-3 0 0-16,12 0-8 0,-6 0 16 16,-6-9-8-16,10 4 0 0,9-3 4 15,-7 4-4-15,-1-5 0 0,1 4 0 0,-6 5-8 16,-3-8 0-16,8 8 12 0,3-14 8 15,-4 7-12-15,3 3 4 0,-11 4 12 16,5 0-16-16,0-9 0 0,0 9 0 0,-2 0-4 0,-2 0 4 0,2 0 0 31,5 0-8-31,-5 0 8 0,-5 0 0 0,8 0 0 16,-8 0 0-16,3 0 0 0,4 0 0 0,-2 0 0 0,-5 0 8 16,8 0-8-16,-5-8 0 0,2 3 0 0,2 5-8 15,-7 0 8-15,7 0 0 0,-7 0 0 0,0 0 0 0,0 0 0 16,7 0 4-16,-7 0-4 0,0 0 0 0,0-8 0 15,0 8 8-15,0 0-12 0,0 0 4 0,0 0 0 0,0 0 4 16,2 0-4-16,-4 8-12 0,4-8 20 16,-2 0-12-16,6 0 0 0,-4 0 0 0,-2 0 0 0,7 0 0 0,-7 0 4 15,4 0-16-15,-4-8 12 0,10 8-8 0,-10 0-8 0,2 0 4 0,-2 0-20 16,7 0-4-16,-3 0-4 0,-4 0-4 0,2 0 4 0</inkml:trace>
  <inkml:trace contextRef="#ctx0" brushRef="#br0" timeOffset="19">529 1415 11 0,'-6'0'52'32,"0"0"28"-32,-16 0-60 0,19 0-8 0,-6 0-4 31,9 0 4-31,-11 0-4 0,9 0-4 0,-4 0 4 15,3 0 8 1,-12 0 4-16,8 0-4 0,1 0-12 16,1 0 8-16,-8 0 8 0,8 0-8 15,5 0-16-15,-5-7 12 0,2 7 4 0,-4 0 4 0,7 0-20 16,-4 0 8-16,2 0 8 0,-5 0-12 0,7 0 12 0,-3-9-16 0,3 9 16 16,-5-5 0-16,5 5 0 0,-5 0-16 0,2 0 4 0,-3 0 16 0,2-8-4 0,-1 4 0 15,0 4 0-15,1 0-8 0,0-9 8 0,-2 9-12 0,2 0 4 0,-2-5 0 16,4 5 0-16,-4-8 0 0,1 8 0 0,3 0 0 0,-8-7 0 0,-1 0 8 15,8 7-8-15,-7 0 0 0,0-11 4 0,7 11-8 16,-12-9 4-16,9 1 0 0,-2 8-4 0,1-5 4 0,0 5-8 0,4-8 4 16,-1 3 0-16,-5 5 0 0,-3 0 0 0,11 0 4 0,-9-6-12 0,4 6 16 0,0 0-8 15,3-7 0-15,-5 7 4 0,4 0-12 0,-6 0 8 16,-1 0 0-16,9-8 4 0,-9 8-4 0,11 0 0 0,-4 0 0 0,-1 0-4 16,3 0-8-16,-5 0 8 0,3-7 4 0,-2 7-4 0,6 0-20 0,-4 0 8 15,1-4-4-15,-11 4-80 0,14-10 68 16,-9 6-60-16,9 4 36 0,-5 0-60 0,0 0 64 15</inkml:trace>
  <inkml:trace contextRef="#ctx0" brushRef="#br0" timeOffset="20">379 1408 15 0,'0'0'28'31,"0"0"20"-31,0 0 16 0,0 0-60 0,0 0 8 0,0 0-16 16,0 0 16-16,-5 0-8 0,5 0 8 0,-5 0-8 15,5 0 4-15,-3-9-20 0,-3 9 8 0,2-5 20 16,-1 5-8-16,5 0 0 0,-5 0-16 0,1-8 16 0,4 8 0 0,-10-4-16 16,10 4 4-16,-4 0 12 0,-2-9 4 0,4 4-4 0,-4 5-16 0,1 0 0 15,3-8 12-15,-8 8 4 0,4-7-8 0,-2 0 4 0,1 7-4 0,4-7 4 16,-1 3-4-16,-5 4-4 0,3-9 8 0,2 9 0 0,-1 0-8 0,-1-8 8 0,-2 3 0 16,1 5 0-16,-3 0 0 0,6-8 0 0,-5 8 0 0,2-5 0 0,1 5 0 0,-4 0 0 15,4-6 0-15,-3-1 0 0,4 7 0 0,-2 0 0 0,-3-8 0 0,-1 8 0 16,9 0 0-16,-9 0-8 0,7 0 8 0,-3-7 0 0,-4 7 0 0,5-4-8 15,-1 4 8-15,0 0 8 0,5 0-8 0,-3 0 0 0,-4 0-4 16,4 0 0-16,0 0 8 0,0 0-4 0,-2 0-4 0,7-10 0 0,-15 10 0 16,15 0 8-16,-9 0-8 0,9 0 0 0,-5 0-8 15,5 0 8-15,0 0 0 0,-5 0-8 0,5 0 16 0,-3 0-8 0,3 0-4 0,0 0 8 16,0 10-8-16,0-20 0 0,0 20 4 0,0-10-4 0,0-10 0 0,0 10 0 16,0 0-8-16,0 0 12 0,0 0 4 0,0 0-12 0,0 0 4 0,0 0-8 15,3 0 0-15,-3 0 12 0,5 0-4 0,-5 0 0 0,-5 0 0 16,5 0-12-16,0 0-16 0,0 0 32 0,0 0-12 0,0 0 0 15,0 0-8-15,0 0-36 0,0 0 12 0</inkml:trace>
  <inkml:trace contextRef="#ctx0" brushRef="#br0" timeOffset="21">130 1339 7 0,'0'0'36'0,"0"0"-16"0,0 0 68 0,0 0-76 16,0 0 0-16,0 0 0 0,0 0-20 0,0 0 4 16,0 0 12-16,0 0-8 0,0 0 8 0,0 0 0 15,0 7 12-15,0-7-16 0,0 0 8 0,0 0-8 16,0 7-8-16,0-7 8 0,0 0 8 0,0 7 0 0,0-7-8 16,0 8 8-16,0-8-8 0,0 5 12 0,0 4-16 15,0-9 8-15,0 4-4 0,0-4-4 0,0 8 4 0,0-8 0 0,0 5 0 16,0 4 8-16,0-9-4 0,0 0 0 0,0 7-8 0,0-7-8 0,0 7 16 15,0-7-4-15,0 7-12 0,0-2 12 0,0-5 0 0,0 7 0 16,7-7 0-16,-7 7-4 0,0-7-8 0,4 7 16 0,-4-7-16 16,0 8 20-16,0-8-12 0,10 6-4 0,-10 2-36 0,4-8 44 15,-4 4 12-15,0 4-12 0,0-8 8 0,3 0-16 0,2 7 16 0,-5-7-16 16,0 7 12-16,0-7 0 0,3 7-8 0,3-3 4 0,-6-4-8 16,0 10 12-16,6-10-16 0,-6 20 16 31,3-20-8-31,4 6-12 0,-7 2 20 0,1-3-8 0,-1-5-4 0,0 6 12 15,0-1 0-15,5 4 0 0,-5-9-16 0,0 8 16 0,7-8-16 0,-7 3 16 16,9-3-16-16,-9 8 12 0,4-2-8 0,-4 2 4 0,0-8 8 16,0 0-16-16,3 7 20 0,4 0-20 0,-7-7 4 0,0 6 16 15,3 0-8-15,-3-6-4 0,0 7-8 16,0 0 20-16,4 9-16 0,4-10 16 16,-8 3-20-16,0-9 16 0,1 3-16 0,4 5 20 0,-5 0-12 15,5-8-4-15,-5 6 4 0,4 1 8 0,-4-7-16 0,6 4 16 16,-6-4-16-16,3 10 20 0,-3-6-4 0,6 4-8 0,-6-8 0 0,4 9 8 15,-4-9-8-15,10 14 0 0,-10-14-8 0,0 4 16 0,8 9 8 16,-8-6-16-16,6 1-16 0,-6-8 8 0,3 15 8 16,4-12 12-16,-7-3-20 0,2 16 8 0,3-16-8 0,-5 0 8 15,0 5 8-15,0 3-16 0,0-8 16 0,0 0 0 0,0 6-16 0,6-6 16 16,-6 0-16-16,0 8 0 0,0-8 16 0,0 0 0 0,0 0-16 0,0 0 12 16,0 6-16-16,0-6 16 0,2 0-20 0,-2 0 4 0,-2 0-12 0,4 0 0 15,-2 0 12-15,0 0-8 0,0 0-20 0,0 6-20 0,-2-6-80 16,2 0 80-16</inkml:trace>
  <inkml:trace contextRef="#ctx0" brushRef="#br0" timeOffset="22">273 1712 23 0,'0'0'36'15,"0"0"0"-15,10 0 40 0,-10 0-64 16,0 7 4-16,3-7-20 0,2 4 24 31,1-4-16-31,-3 10 8 0,11 2-8 16,-8-3-4-16,2 5 8 0,-4-3-4 0,-4-11-4 15,0 13 0-15,10-13 4 0,-10 8 8 0,4-2-4 0,1 6-8 16,-5-4 0-16,5 0 0 0,-5-8 4 0,0 5 4 0,4 3-8 0,2-8 0 16,-6 6-8-16,3 8 8 0,-3-14 4 0,5 15-4 15,0-15 0-15,-5 4 8 0,0 4-8 0,0-8 0 0,3 5 0 0,-3 4 0 16,7-9 0-16,-5 6 0 0,2 2 0 15,3-1 0-15,-7-2 0 0,8 16-8 16,-3-7 12-16,-5-6-4 0,9 3 0 16,-9-11 8-16,0 7-8 0,0-1 0 0,4 3 0 0,-4-9 0 0,5 4 0 15,-5 5 0-15,6 4 0 0,-6-13 0 0,2 6 0 0,-2-6 0 0,0 8 0 16,5-1 0-16,-5-1 0 0,0 0 0 31,0-6-8-31,10 14 8 0,-10-14 0 16,0 0 0-16,0 0 4 0,0 0-4 15,0 0 0-15,0 0-8 0,0 0 12 0,-6 0-4 0,6 0 0 0,0 0 0 16,0 0 0-16,0 0 0 0,6 0 8 0,-6 0-8 0,0 0 0 0,0 0 0 16,0 0-4-16,0 0-4 0,0 0 8 0,0 0 0 15,0 0 0-15,0 0 0 0,0 0 0 0,0-7-8 0,0 7 8 16,0-7 0-16,0 7 0 0,0 0 0 0,0-6 0 0,-6 0 0 0,6 6 8 16,0 0 0-16,-4-15-4 0,4 15-4 0,-5-6 4 15,3-3-8-15,2 5 0 0,-6-9 8 0,1 4 0 0,1-4-20 16,-5-6 12-16,4 13 4 0,0-2 4 0,2-1-16 15,3 4 20-15,-7-2-8 0,3 2 0 0,-5-10-16 0,1 0 16 32,8 10 4-32,-5-7-8 0,5 3-8 0,-3 3 4 0,3 0 16 0,-10-2-20 0,10 2 16 15,-5-7-16-15,0-3 12 0,1 13-8 0,0-12 8 16,-2 7 8-16,2-12-8 0,-2 16-8 0,4-10-8 16,-4 5 24-16,6 1-16 0,-5 4 8 0,3-10 0 15,2-7 8-15,-10 13-16 0,10-4 16 0,0 6-8 16,-11-10-8-16,8 9 0 0,3-6 12 0,-7 7 4 0,4-1-16 15,3 0 16-15,0-1-8 0,-4 2-8 0,4-2 16 0,0 5-16 16,-6-5 16-16,3-6-8 0,3 8-8 0,-6-7 8 16,2 13 8-16,-6-23-8 0,9 10 0 0,-7 2 0 15,8 4-8-15,-4 7 0 0,4-7 4 0,-3-1 12 0,3-4-16 16,0 6 16-16,-10-2-8 0,10 1-8 0,0-7 8 16,-4 9 0-16,4-2 0 0,0 0 8 0,-6 0-16 0,3 7 16 0,3-9 0 15,-7 4-16-15,7 5 16 0,-5-12-8 0,5 12 8 0,-1-9-16 16,1 4 4-16,0 5 12 0,-10-15-8 0,10 8 0 0,-6 0-8 31,0 3 8-31,3-5 8 0,3 1-16 0,-5 3 16 0,5 5-16 16,-3-8 16-16,3 3-16 0,0-1 16 0,-4-1-4 0,4 7 0 0,-8-8-16 15,6-3 12-15,-2 1 0 0,4 6 8 0,0-5-4 0,0 9-12 0,0-7 0 16,0 2 8-16,-7 5 4 0,7-14-4 16,0 14-8-16,0 0 8 0,0 0-8 0,-2-7-4 15,2 7 20-15,0-6-16 0,0 6 16 0,0 0 0 16,0 0 0-16,0 0-4 0,0 0-12 0,0 6 8 15,0-6 8-15,0 0-8 0,0 0 0 16,0 0-4-16,0 0-4 0,0 0 16 0,0 0-16 0,0 0 16 0,0 0-8 31,0 0-12-31,0 0 20 0,0 0-4 0,0 0-12 0,0 0 16 0,0 7-16 16,0-7 12-16,0 0-12 0,0 6 16 0,0-6-16 0,0 8 16 16,0-3-8-16,0 2 4 0,0 2-8 0,0-5 8 0,2 6-16 15,-2 1 20-15,7-3-12 0,-3 5 0 0,-4-8 4 16,10 8 0-16,-10-5-8 0,4 5 0 0,-1-6 16 15,2 15-8-15,-5-17-8 0,3 4 0 0,3-9 16 0,-6 12-8 0,6-12-8 16,4 21 12-16,-10-14-12 0,1 0 16 0,-1-2-16 0,0 2 16 16,5 7-8-16,-5-14 8 0,7 14-8 0,-7-6 8 0,3-4-16 31,-3 4 16-31,6 6-8 0,-2-3 0 0,-4-1-8 0,0-10 0 16,0 3 8-16,3 6 8 0,4-1 0 0,-4 6-16 0,1-3 20 15,-4-6-20-15,8 12 8 0,-2-17 8 0,-1 11-8 16,-1-5-8-16,2 9 20 0,-3-8-4 0,3-1-12 0,-6-6 8 15,4 13-8-15,-4-6 8 0,10 9-8 0,-10-16-4 0,3 15 4 16,2-12 12-16,1 13-12 0,-6-16-4 0,3 6 0 0,4 1 0 0,-7-3 0 16,0-4 16-16,0 10-16 0,2-6 16 0,-2 4 0 0,0-8-4 0,0 9 0 15,5-9-16-15,-5 14-8 0,0-14 0 0,0 4-16 0,0 3-12 0</inkml:trace>
  <inkml:trace contextRef="#ctx0" brushRef="#br0" timeOffset="23">415 1922 7 0,'18'24'148'15,"-10"-1"-148"1,7 3 20-16,-1-11-20 0,-12-11-8 16,-2 5 20-16,11-9-12 0,-2 19 28 0,-9-19-24 0,0 0-8 15,3 15 8-15,3-9 4 0,-1 0 0 0,-5 8-4 16,0-14 0-16,4 8 4 0,3 6-4 0,-7-14-4 15,4 12 16-15,-4-12-16 0,2 14-4 0,4-7-4 16,-6 0 8-16,0-1-8 0,3-6 16 0,5 13-12 0,-8-5 0 31,4-8-4-31,-4 4 12 0,0 7-8 0,1 2-44 0,6-9-48 16,-7 3 40-16</inkml:trace>
  <inkml:trace contextRef="#ctx0" brushRef="#br0" timeOffset="24">540 2097 3 0,'0'0'32'0,"0"0"-4"15,0 0 56-15,0 8-76 0,0-8-4 0,0 0 0 0,0 0 0 0,0 0-4 16,0 0-16-16,0 4 8 0,0-4 0 0,0 8 16 16,0-8 8-16,0 0-24 0,0 0 24 15,0 0-24-15,0 0 0 0,0 0 4 0,0 0 12 0,0 0-12 0,0 0 12 0,0 0 0 16,0 0-16-16,0 0 24 0,0 0-24 0,0 0-4 16,0 0 20-16,0 4-8 0,0-4 0 0,0-4-4 15,0 4 12-15,0 4-12 0,0-8 12 0,0 4-16 0,0 0 16 0,0 0-12 16,0 0-4-16,0 0 16 0,0 0-16 0,0 0 16 0,0 0-12 0,0 0 12 15,0 0 0-15,0 0 16 0,0 0-32 0,0-8 0 0,0 4 0 16,0 4 0-16,0 0 4 0,4-8 8 0,-4 8 4 0,1-6-12 0,6-2 12 16,-7 8-12-16,2-7 0 0,11-6 8 0,-13 7-8 15,13-9 12-15,-10 9 4 0,6-7 0 0,-3 4-20 16,2-4 8-16,12-7-4 31,11-15-20-31,-8 18 28 0,-17 10 8 16,-4-1-8-16,3 2-8 0,13-8 28 0,-12 6-32 0,-2 4 16 15,5 4-8-15,1-9 0 0,-10 3 8 0,8 6-24 16,-3 0 8-16,-3-6 16 0,6 6-12 0,-8 0-4 0,0 0-8 0,0 0 0 16,5 0-12-16,-5 0 0 0,0 0-8 0,0 0-16 0</inkml:trace>
  <inkml:trace contextRef="#ctx0" brushRef="#br0" timeOffset="25">620 2023 11 0,'0'0'64'0,"0"0"-32"31,-4-13 24-31,4 13-56 0,4 0-8 0,-4-9 4 0,0 9 16 16,0 0 0-16,6-6 0 0,-6 6-16 0,0-7 16 0,1 7-4 0,6-7-12 16,-7 7 4-16,4-4 12 0,-4 4-16 0,6-14 20 0,-2 14-24 15,-1-8 20-15,3-1-12 0,0 4-8 0,-2 5 12 0,0-7 4 0,-2 2-4 16,5 5-4-16,-1-7-4 0,-4-1 12 0,3 8-16 0,-1-6 12 0,1 6-8 16,2-9 8-16,1 4 0 0,-4 5-12 0,-1-8 20 0,3 4-20 0,-1 4 12 15,4-15-4-15,-5 9 4 0,11 6 0 0,-15-14-4 16,7 14-4-16,14-13 8 0,-21 5-4 0,6 0 8 15,-6 8-8-15,7-3 0 0,1 3-4 0,-8-9 4 0,9 9 12 0,-9-6-12 0,5 6-8 16,5-8 8-16,-8 1 8 0,9 1-8 0,-2-1-8 16,-9 7 16-16,12-13-16 0,-8 13 8 0,3-5 0 0,-1 5 0 15,-6 0 4-15,11-9-4 0,-4 1 0 0,-2 8 0 16,-5 0 0-16,8 0 8 0,-6-4-16 0,-2-6 8 16,7 10 0-16,-7-4 0 0,6 4 0 0,-6 0-8 0,1 0 8 15,6-7 0-15,-7 7 8 0,0 0-12 0,0 0 4 0,0-6 4 31,5 6-12-31,-5 0-8 0,0 0 12 0,0 0-12 0,0 0-32 16,0 0 8-16,0 0-16 0,0 0 4 0</inkml:trace>
  <inkml:trace contextRef="#ctx0" brushRef="#br0" timeOffset="26">804 1772 3 0,'3'-4'20'0,"2"4"16"0,-5-9-16 0,9-5 20 16,-4 6-36-16,-5 8-4 0,4-4 12 0,2-6-12 0,-4 6 0 0,5-3 16 16,-3 1-16-16,5 6 0 0,-6-8 16 0,3 0-16 0,-3 5 16 15,8-6-16-15,-5 3 8 0,-4-3 4 0,4 9 0 0,4-7-16 0,-3-7 8 16,1 8 8-16,13-7-44 0,-13-2 44 16,-3 15 0-16,10-14-12 0,-12 11 4 0,2-5-8 0,-2 8 16 0,9-9-8 15,-8 4 4-15,0 5 0 0,4-11-8 0,-1 11 8 16,0-8-8-16,0 8 8 0,-7-6-24 31,2 6 12-31,6 0 4 0,-1-8-8 16,-7 8 0-16,4 0-4 0,-4 0 12 0,0 8-20 0,0-8 4 15,0 0 4-15,0 0-16 0,0 0-4 0,0 0-4 0,0 0-4 0</inkml:trace>
  <inkml:trace contextRef="#ctx0" brushRef="#br0" timeOffset="27">1062 1469 15 0,'7'-6'20'15,"6"-2"20"-15,2 8 20 0,-15-7-48 0,2 0-16 0,9 7 12 16,-11 0-8-16,13-7 0 0,-4 2 8 15,-9 5-16-15,10 0 12 0,-10 0 4 0,0 0 0 0,0 0 0 0,0 0-4 16,3 0-12-16,-3 0 8 0,0 0 8 0,0 0-12 0,5 0 8 16,-5 0-12-16,5 0 12 0,-5 0-8 0,0 0 0 0,0 0-4 0,0 0 4 0,0 0-8 15,0 0-32-15,0 0-12 0,0 0 12 0</inkml:trace>
  <inkml:trace contextRef="#ctx0" brushRef="#br0" timeOffset="28">1097 1422 7 0,'0'-7'32'16,"2"7"-8"-16,3-7 32 0,-5-2-32 0,6 4-28 0,-6-3 16 16,9 4 0-16,-5-10-4 0,5-1 20 0,-4 8-20 15,0 0 0-15,-2 3-8 0,2-5 8 0,0 1 0 0,-2 3-4 16,4 5 0-16,0-13 0 0,-2 13-8 0,-1-6-4 16,2 6 12-16,-6-7-20 0,7 7 24 0,-7 0-8 15,0-8-8-15,0 8 0 0,2 0 16 0,-2 0-8 0,0 0 0 16,0 0 8-16,0 0-4 0,0 0 0 0,0 0 0 0,0 0 0 0,0 0-4 0,4 0 0 15,-4 0-8-15,0 0-12 0,0 0 4 0,0 0-16 0,0 8 8 0,0-8-12 16,0 0 0-16</inkml:trace>
  <inkml:trace contextRef="#ctx0" brushRef="#br0" timeOffset="29">1204 1335 39 0,'0'0'32'15,"0"0"32"-15,0 0-20 0,0 0-36 31,0 0 4-31,0 0-24 0,0 4 28 16,0 3 0-16,0 0 12 16,0 0-24-16,0-7-8 0,-4 0-4 0,4 8 0 0,-4-8 0 15,4 0 20-15,-9 5 4 0,9 4-12 0,0-9 4 16,-6 0-8-16,2 0 8 0,4 0 0 0,0 0 0 0,-4 0 0 0,3 0 16 16,1 0-12-16,-7 0 8 0,7 0-20 0,-7 0 12 0,7 0-4 15,0 4-8-15,-3-4 12 0,-2 0 0 0,0 8 4 16,2-3-12-16,-2-5 4 0,0 0 4 0,5 0 0 0,-9 9-4 15,9-9-8-15,-10 0 8 0,7 0 0 0,3 0 0 0,-6 0-8 32,-1 0-8-32,-2 7 8 0,3-7-8 0,-3 0 20 15,-2 0-4-15,9 0-8 0,-8 0 0 0,6 0 4 0,-5 0-8 16,1-7 8-16,1 7 0 0,1 0 0 0,5 0 0 0,-11 0 0 0,9 0 0 16,-5 0 4-16,3 0-8 0,-5 0 0 0,2 7 0 0,-12-7-4 15,12 0 4-15,-6 0 4 0,7 0-4 0,-3 0 0 0,5 0 8 16,-11 0-4-16,8 0-8 0,1 0-8 0,3 0-4 0,-5 0 12 15,6 0-16-15,-3 0 4 0,3 0 4 0,-8 0-4 0,9 0-20 0,2 0 12 0,-10 0-36 16,10 0 0-16,-14 7-128 0,14 0 136 0</inkml:trace>
  <inkml:trace contextRef="#ctx0" brushRef="#br0" timeOffset="30">1097 1496 3 0,'0'0'60'16,"0"0"16"-16,0 0-84 0,0 0 24 15,0 0-8-15,0 0 4 0,0 0-28 0,0 0 24 16,0 0 0-16,0 0-4 0,0 0-12 0,0 0-4 16,0 0 20-16,0 0 0 0,0 0-8 0,0 0-4 0,0 0 8 15,0 0 4-15,0 0-16 0,0 0 8 0,0 0-16 0,0 0 16 31,0 0 8-31,0 0 0 0,0 0-16 0,-6 0 12 0,3 0 8 0,3 0-8 16,0 0-16-16,0 0 16 0,-6 0 0 0,6 0-8 0,-7 0-4 0,5 0 12 16,2 7 0-16,-4-7 4 0,-5 7-8 0,9-7-12 0,-6 4 16 15,2-4-12-15,0 0 12 0,4 10 0 0,-9-10-4 0,1 3-12 0,8-3 12 16,0 9 4-16,-7-9-8 0,1 8 0 0,5-8 0 0,1 6 4 0,-7-6-8 16,2 8 4-16,2-8 4 0,3 5 8 0,-4-5-12 0,0 6 4 0,-1-1 8 0,-2-5-16 15,7 9 0-15,-3-9 0 0,-2 0 4 0,2 8-4 0,3-8 12 0,-5 3 4 16,-5 5 8-16,-3-2-4 0,6 2-8 0,6-8 0 0,-5 7-8 15,-1-7 4-15,-3 7-8 0,-2 5 4 0,9-12 0 16,-5 7-4-16,2 0-4 0,-1 0-12 0,3-7-4 0,-5 9 8 0,6-3-4 16</inkml:trace>
  <inkml:trace contextRef="#ctx0" brushRef="#br0" timeOffset="31">870 1636 7 0,'0'0'20'0,"-3"6"28"0,-6 1 28 16,3 0-68-16,-1-7 0 0,0 7 0 0,5-7-16 0,-4 0 0 0,2 9 8 16,-1-9-4-16,-4 6 0 0,9 3 16 0,-15-6-16 0,9 5 16 15,-9 0-4-15,7 5-4 0,3-13 8 0,-5 4-16 0,1 6 16 0,5-6-8 32,-6 4-8-32,1 1 16 0,5-9-4 0,-4 14-4 0,1-14-8 0,-2 11 8 15,2-11-4-15,-8 13 16 0,7-5-24 16,-4-2 16-16,9 3-4 0,-1-6-4 0,-2-3-8 0,2 8 8 0,-4 0 0 0,8-8 8 15,-10 5-4-15,10 3-4 0,-3-8-8 0,3 6 8 0,-7 2 8 0,4-8-8 16,-2 6-8-16,5 0 16 0,-6-6-8 0,6 9-8 0,-2-5 8 0,2 4 4 16,0-8-16-16,-7 5 8 0,4 4 4 0,3-3-16 0,-5 2-8 15,5-1-12-15,-7 5-56 0,6-12 48 0</inkml:trace>
  <inkml:trace contextRef="#ctx0" brushRef="#br0" timeOffset="32">657 1847 3 0,'0'0'24'0,"0"0"16"0,0 0 12 0,0 0-16 0,0 0-36 15,0 0 8-15,0 6 4 0,0-6-8 0,0 8-8 0,0-8 16 0,0 0-16 16,0 6 12-16,0-6-4 0,0 6-12 0,-6 3 0 0,6-5 20 16,-3 4-16-16,3-3 12 0,0 4 0 0,-4-3 0 0,-2 9 8 15,2-10-12-15,-4 7-20 0,8-3 24 0,-6-1-16 0,2 6 16 0,4-14-16 32,-3 11 0-32,-12 11 16 0,9-18-8 0,-3 9 0 15,6-4-8-15,-9-3-32 0,11 2 48 0,-12 5-4 16,13-7-12-16,-2-6 12 0,2 0 0 0,-7 7-8 0,6-7-4 0,1 7 0 15,0-7-8-15,0 0 0 0,-4 0-16 0,4 0-4 0,0 0-12 0</inkml:trace>
  <inkml:trace contextRef="#ctx0" brushRef="#br0" timeOffset="33">671 1886 103 0,'-4'8'16'47,"-6"12"0"-47,-21 29 24 0,25-43-44 0,2 2 0 0,1-4 16 0,3 3-16 15,-7 0 0-15,4-1 0 0,3 3 12 0,-5-5 4 0,-1 5-16 0,6-9 16 16,-2 13-4-16,2-13-16 0,0 6 4 0,-7 9 20 0,4-15-24 16,3 12-8-16,0 2 8 15,0-14 16-15,-5 8 8 0,5 6-8 16,0-10-24-16,0 4-12 0</inkml:trace>
  <inkml:trace contextRef="#ctx0" brushRef="#br0" timeOffset="34">634 1873 7 0,'0'0'24'16,"0"0"0"-16,0 9 32 0,0-9-36 0,0 0-12 0,0 0 8 16,0 4-12-16,0-4 12 0,0 8-16 0,0-8 8 0,0 14 16 0,0-14-16 15,0 0 0-15,0 14 12 0,0-7-12 0,-7-2 0 16,6 2 0-16,1-2 4 0,0 4-8 0,0-1 4 15,-6-2 0-15,6 2 4 0,-4-4 8 0,4 3-8 0,0-7-12 16,-3 7 4-16,3-1 8 0,0-6-8 0,-10 9-4 0,10-9 4 0,0 4 4 16,-5 5-8-16,5-9 0 0,0 4 8 0,0 5 0 0,-6-9 0 0,6 0 0 15,0 6-4-15,-2 2-20 16,-8 5-4-16,10-7 32 0,0-6-8 16,-5 0 4-16,5 7 4 0,0 0-12 15,0-7-4-15,-7 0 16 0,7 0-20 0,-1 0 12 0,1 8-12 31,-7-2 24-31,7-6-20 0,0 0 12 16,-6 8 0-16,6-4-4 0,0 4-12 0,0-8 16 0,0 0-16 0,0 4 16 0,-2-4 0 16,2 0 0-16,0 10-8 0,0-10 8 0,-7 0-16 0,7 0 16 0,0 7-16 15,-1-7 0-15,1 0 16 0,0 0-8 0,0 7 12 16,0-7-24-16,0 0 20 0,0 6-16 0,-4-6 16 0,4 0-4 0,0 0-12 16,0 6 12-16,0 1-12 0,-8-7 0 0,5 0 16 0,3 8 0 15,0-8-16-15,-6 4 16 0,6 7-4 0,0-11-12 0,0 0 4 16,0 3 12-16,-2 7-24 0,2-10 24 0,-4 4-8 15,4 3-8-15,0-7 16 0,-7 0-12 0,3 0 12 0,8 0-4 16,-8 8-8-16,4-8-4 0,0 0 4 0,0 0-8 16,0 0 8-16,0 0 12 0,0 0-16 0,0 0 0 15,0-8 4-15,-5 8-4 0,-1 0-16 0,6 0 8 0,0 8 8 16,0-8-16-16,0 0 8 0,-3 0 4 0,3 0-24 0,-9 0-12 0,9 0-4 16,0 0-4-16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184640" y="0"/>
            <a:ext cx="5886653" cy="499091"/>
          </a:xfrm>
          <a:prstGeom prst="rect">
            <a:avLst/>
          </a:prstGeom>
        </p:spPr>
        <p:txBody>
          <a:bodyPr vert="horz" lIns="0" tIns="144000" rIns="0" bIns="0" rtlCol="0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071293" y="0"/>
            <a:ext cx="700471" cy="499091"/>
          </a:xfrm>
          <a:prstGeom prst="rect">
            <a:avLst/>
          </a:prstGeom>
        </p:spPr>
        <p:txBody>
          <a:bodyPr vert="horz" lIns="0" tIns="144000" rIns="0" bIns="0" rtlCol="0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0530C102-DC59-4ADF-BCE9-B21E5AA1F1ED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84640" y="499091"/>
            <a:ext cx="6588732" cy="3707147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6597" tIns="48299" rIns="96597" bIns="48299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192088" y="4398211"/>
            <a:ext cx="6581284" cy="467988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6"/>
            <a:r>
              <a:rPr lang="en-US" dirty="0"/>
              <a:t>Eighth level</a:t>
            </a:r>
          </a:p>
          <a:p>
            <a:pPr lvl="7"/>
            <a:r>
              <a:rPr lang="en-US" dirty="0"/>
              <a:t>Ninth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84640" y="9448185"/>
            <a:ext cx="5886653" cy="49909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071293" y="9448185"/>
            <a:ext cx="700471" cy="49909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8D601724-35E3-4B40-B93F-B7E192B7FF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defRPr sz="1200" kern="1200">
        <a:solidFill>
          <a:srgbClr val="000000"/>
        </a:solidFill>
        <a:latin typeface="+mn-lt"/>
        <a:ea typeface="+mn-ea"/>
        <a:cs typeface="+mn-cs"/>
      </a:defRPr>
    </a:lvl1pPr>
    <a:lvl2pPr marL="252000" indent="-252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Clr>
        <a:schemeClr val="accent1"/>
      </a:buClr>
      <a:buFont typeface="Wingdings" panose="05000000000000000000" pitchFamily="2" charset="2"/>
      <a:buChar char="§"/>
      <a:defRPr sz="1200" kern="1200">
        <a:solidFill>
          <a:srgbClr val="000000"/>
        </a:solidFill>
        <a:latin typeface="+mn-lt"/>
        <a:ea typeface="+mn-ea"/>
        <a:cs typeface="+mn-cs"/>
      </a:defRPr>
    </a:lvl2pPr>
    <a:lvl3pPr marL="252000" indent="-252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Clr>
        <a:schemeClr val="accent1"/>
      </a:buClr>
      <a:buFont typeface="+mj-lt"/>
      <a:buAutoNum type="arabicPeriod"/>
      <a:defRPr sz="1200" kern="1200">
        <a:solidFill>
          <a:srgbClr val="000000"/>
        </a:solidFill>
        <a:latin typeface="+mn-lt"/>
        <a:ea typeface="+mn-ea"/>
        <a:cs typeface="+mn-cs"/>
      </a:defRPr>
    </a:lvl3pPr>
    <a:lvl4pPr marL="504000" indent="-252000" algn="l" defTabSz="914400" rtl="0" eaLnBrk="1" latinLnBrk="0" hangingPunct="1">
      <a:lnSpc>
        <a:spcPct val="110000"/>
      </a:lnSpc>
      <a:spcBef>
        <a:spcPts val="0"/>
      </a:spcBef>
      <a:spcAft>
        <a:spcPts val="300"/>
      </a:spcAft>
      <a:buClr>
        <a:schemeClr val="accent1"/>
      </a:buClr>
      <a:buFont typeface="Symbol" panose="05050102010706020507" pitchFamily="18" charset="2"/>
      <a:buChar char="-"/>
      <a:defRPr sz="1200" kern="1200">
        <a:solidFill>
          <a:srgbClr val="000000"/>
        </a:solidFill>
        <a:latin typeface="+mn-lt"/>
        <a:ea typeface="+mn-ea"/>
        <a:cs typeface="+mn-cs"/>
      </a:defRPr>
    </a:lvl4pPr>
    <a:lvl5pPr marL="504000" indent="-252000" algn="l" defTabSz="914400" rtl="0" eaLnBrk="1" latinLnBrk="0" hangingPunct="1">
      <a:lnSpc>
        <a:spcPct val="110000"/>
      </a:lnSpc>
      <a:spcBef>
        <a:spcPts val="0"/>
      </a:spcBef>
      <a:spcAft>
        <a:spcPts val="300"/>
      </a:spcAft>
      <a:buClr>
        <a:schemeClr val="accent1"/>
      </a:buClr>
      <a:buFont typeface="+mj-lt"/>
      <a:buAutoNum type="alphaLcPeriod"/>
      <a:defRPr sz="1200" kern="1200">
        <a:solidFill>
          <a:srgbClr val="000000"/>
        </a:solidFill>
        <a:latin typeface="+mn-lt"/>
        <a:ea typeface="+mn-ea"/>
        <a:cs typeface="+mn-cs"/>
      </a:defRPr>
    </a:lvl5pPr>
    <a:lvl6pPr marL="0" indent="0" algn="l" defTabSz="914400" rtl="0" eaLnBrk="1" latinLnBrk="0" hangingPunct="1">
      <a:lnSpc>
        <a:spcPct val="110000"/>
      </a:lnSpc>
      <a:spcBef>
        <a:spcPts val="1000"/>
      </a:spcBef>
      <a:spcAft>
        <a:spcPts val="600"/>
      </a:spcAft>
      <a:defRPr sz="1600" b="1" kern="1200">
        <a:solidFill>
          <a:schemeClr val="accent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defRPr sz="800" kern="1200">
        <a:solidFill>
          <a:srgbClr val="000000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defRPr sz="800" kern="1200">
        <a:solidFill>
          <a:srgbClr val="000000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defRPr sz="800" kern="1200">
        <a:solidFill>
          <a:srgbClr val="000000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772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pos="427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I’d also like to welcome everyone to my presentation about architecture traceability. </a:t>
            </a:r>
          </a:p>
          <a:p>
            <a:r>
              <a:rPr lang="en-DE" dirty="0"/>
              <a:t>My name is Dominik Fuchß, I’m a researcher at the Karlsruhe Institute of Technology .. </a:t>
            </a:r>
            <a:r>
              <a:rPr lang="de-DE" dirty="0" err="1"/>
              <a:t>now</a:t>
            </a:r>
            <a:r>
              <a:rPr lang="en-DE" dirty="0"/>
              <a:t> let’s dive into the topic … (*click*)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91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5BE41-E0BE-6B2E-7668-461D6647B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EE63E2-C3E4-FBEB-1E29-5B8F01158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885A2-F7C8-B34D-77E0-2B6A1AE50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b="1" dirty="0" err="1"/>
              <a:t>applied</a:t>
            </a:r>
            <a:r>
              <a:rPr lang="de-DE" b="1" dirty="0"/>
              <a:t> </a:t>
            </a:r>
            <a:r>
              <a:rPr lang="de-DE" b="1" dirty="0" err="1"/>
              <a:t>it</a:t>
            </a:r>
            <a:r>
              <a:rPr lang="de-DE" b="1" dirty="0"/>
              <a:t> on 5 </a:t>
            </a:r>
            <a:r>
              <a:rPr lang="de-DE" b="1" dirty="0" err="1"/>
              <a:t>projects</a:t>
            </a:r>
            <a:r>
              <a:rPr lang="de-DE" b="1" dirty="0"/>
              <a:t> – Same </a:t>
            </a:r>
            <a:r>
              <a:rPr lang="de-DE" b="1" dirty="0" err="1"/>
              <a:t>projects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ICSE (</a:t>
            </a:r>
            <a:r>
              <a:rPr lang="de-DE" b="1" dirty="0" err="1"/>
              <a:t>TransArC</a:t>
            </a:r>
            <a:r>
              <a:rPr lang="de-DE" b="1" dirty="0"/>
              <a:t>)</a:t>
            </a:r>
            <a:r>
              <a:rPr lang="de-DE" dirty="0"/>
              <a:t>.</a:t>
            </a:r>
          </a:p>
          <a:p>
            <a:r>
              <a:rPr lang="de-DE" dirty="0"/>
              <a:t>All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b="1" dirty="0" err="1"/>
              <a:t>have</a:t>
            </a:r>
            <a:r>
              <a:rPr lang="de-DE" b="1" dirty="0"/>
              <a:t> different </a:t>
            </a:r>
            <a:r>
              <a:rPr lang="de-DE" b="1" dirty="0" err="1"/>
              <a:t>characteristics</a:t>
            </a:r>
            <a:r>
              <a:rPr lang="de-DE" b="1" dirty="0"/>
              <a:t> </a:t>
            </a:r>
            <a:r>
              <a:rPr lang="de-DE" dirty="0"/>
              <a:t>like different </a:t>
            </a:r>
            <a:r>
              <a:rPr lang="de-DE" b="1" dirty="0" err="1"/>
              <a:t>domains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projects</a:t>
            </a:r>
            <a:r>
              <a:rPr lang="de-DE" dirty="0"/>
              <a:t> also all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differently</a:t>
            </a:r>
            <a:r>
              <a:rPr lang="de-DE" dirty="0"/>
              <a:t> </a:t>
            </a:r>
            <a:r>
              <a:rPr lang="de-DE" b="1" dirty="0" err="1"/>
              <a:t>sized</a:t>
            </a:r>
            <a:r>
              <a:rPr lang="de-DE" dirty="0"/>
              <a:t> </a:t>
            </a:r>
            <a:r>
              <a:rPr lang="de-DE" dirty="0" err="1"/>
              <a:t>artifacts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tackle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3 RQs. </a:t>
            </a:r>
            <a:r>
              <a:rPr lang="de-DE" dirty="0" err="1"/>
              <a:t>Basically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tackling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TLR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(</a:t>
            </a:r>
            <a:r>
              <a:rPr lang="de-DE" dirty="0" err="1"/>
              <a:t>extrinsic</a:t>
            </a:r>
            <a:r>
              <a:rPr lang="de-DE" dirty="0"/>
              <a:t>/external </a:t>
            </a:r>
            <a:r>
              <a:rPr lang="de-DE" dirty="0" err="1"/>
              <a:t>evaluation</a:t>
            </a:r>
            <a:r>
              <a:rPr lang="de-DE" dirty="0"/>
              <a:t>), ..</a:t>
            </a:r>
          </a:p>
          <a:p>
            <a:endParaRPr lang="de-DE" dirty="0"/>
          </a:p>
          <a:p>
            <a:r>
              <a:rPr lang="de-DE" dirty="0"/>
              <a:t>So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crafted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SotA</a:t>
            </a:r>
            <a:r>
              <a:rPr lang="de-DE" dirty="0"/>
              <a:t>, and </a:t>
            </a:r>
            <a:r>
              <a:rPr lang="de-DE" dirty="0" err="1"/>
              <a:t>how</a:t>
            </a:r>
            <a:r>
              <a:rPr lang="de-DE" dirty="0"/>
              <a:t> different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.. (*</a:t>
            </a:r>
            <a:r>
              <a:rPr lang="de-DE" dirty="0" err="1"/>
              <a:t>click</a:t>
            </a:r>
            <a:r>
              <a:rPr lang="de-DE" dirty="0"/>
              <a:t>*) and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F1-Score,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harmonic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and </a:t>
            </a:r>
            <a:r>
              <a:rPr lang="de-DE" dirty="0" err="1"/>
              <a:t>recall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(*</a:t>
            </a:r>
            <a:r>
              <a:rPr lang="de-DE" dirty="0" err="1"/>
              <a:t>click</a:t>
            </a:r>
            <a:r>
              <a:rPr lang="de-DE" dirty="0"/>
              <a:t>*)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animations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approaches</a:t>
            </a:r>
            <a:r>
              <a:rPr lang="de-DE" dirty="0"/>
              <a:t> ..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9EA97-430F-08CF-E0DB-57C871BF6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64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We also investigated how our approach performs using different inputs .. </a:t>
            </a:r>
            <a:r>
              <a:rPr lang="en-GB" dirty="0"/>
              <a:t>S</a:t>
            </a:r>
            <a:r>
              <a:rPr lang="en-DE" dirty="0"/>
              <a:t>o using only doc, or only code, or both to extract the component names …</a:t>
            </a:r>
          </a:p>
          <a:p>
            <a:r>
              <a:rPr lang="en-DE" dirty="0"/>
              <a:t>Best Results we can achieve using the following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19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So let me briefly conclude for now .. </a:t>
            </a:r>
            <a:r>
              <a:rPr lang="en-GB" dirty="0"/>
              <a:t>B</a:t>
            </a:r>
            <a:r>
              <a:rPr lang="en-DE" dirty="0"/>
              <a:t>ecause then we have more time for questions ..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87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(*click*) We need to bridge the semantic gap and in the past, many approaches, containing IR and ML approaches, have been applied to TLR problem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(*click*) However …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Information Retrieval: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dirty="0"/>
              <a:t>Vector Space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dirty="0"/>
              <a:t>Probabilistic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dirty="0"/>
              <a:t>Word Embedding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DE" dirty="0"/>
              <a:t>Machine Learning: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dirty="0"/>
              <a:t>Trained Classifiers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dirty="0"/>
              <a:t>Large Language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82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42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b="1" dirty="0" err="1"/>
              <a:t>applied</a:t>
            </a:r>
            <a:r>
              <a:rPr lang="de-DE" b="1" dirty="0"/>
              <a:t> </a:t>
            </a:r>
            <a:r>
              <a:rPr lang="de-DE" b="1" dirty="0" err="1"/>
              <a:t>it</a:t>
            </a:r>
            <a:r>
              <a:rPr lang="de-DE" b="1" dirty="0"/>
              <a:t> on 5 </a:t>
            </a:r>
            <a:r>
              <a:rPr lang="de-DE" b="1" dirty="0" err="1"/>
              <a:t>projects</a:t>
            </a:r>
            <a:r>
              <a:rPr lang="de-DE" b="1" dirty="0"/>
              <a:t> – Same </a:t>
            </a:r>
            <a:r>
              <a:rPr lang="de-DE" b="1" dirty="0" err="1"/>
              <a:t>projects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ICSE (</a:t>
            </a:r>
            <a:r>
              <a:rPr lang="de-DE" b="1" dirty="0" err="1"/>
              <a:t>TransArC</a:t>
            </a:r>
            <a:r>
              <a:rPr lang="de-DE" b="1" dirty="0"/>
              <a:t>)</a:t>
            </a:r>
            <a:r>
              <a:rPr lang="de-DE" dirty="0"/>
              <a:t>.</a:t>
            </a:r>
          </a:p>
          <a:p>
            <a:r>
              <a:rPr lang="de-DE" dirty="0"/>
              <a:t>All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b="1" dirty="0" err="1"/>
              <a:t>have</a:t>
            </a:r>
            <a:r>
              <a:rPr lang="de-DE" b="1" dirty="0"/>
              <a:t> different </a:t>
            </a:r>
            <a:r>
              <a:rPr lang="de-DE" b="1" dirty="0" err="1"/>
              <a:t>characteristics</a:t>
            </a:r>
            <a:r>
              <a:rPr lang="de-DE" b="1" dirty="0"/>
              <a:t> </a:t>
            </a:r>
            <a:r>
              <a:rPr lang="de-DE" dirty="0"/>
              <a:t>like different </a:t>
            </a:r>
            <a:r>
              <a:rPr lang="de-DE" b="1" dirty="0" err="1"/>
              <a:t>domains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projects</a:t>
            </a:r>
            <a:r>
              <a:rPr lang="de-DE" dirty="0"/>
              <a:t> also all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differently</a:t>
            </a:r>
            <a:r>
              <a:rPr lang="de-DE" dirty="0"/>
              <a:t> </a:t>
            </a:r>
            <a:r>
              <a:rPr lang="de-DE" b="1" dirty="0" err="1"/>
              <a:t>sized</a:t>
            </a:r>
            <a:r>
              <a:rPr lang="de-DE" dirty="0"/>
              <a:t> </a:t>
            </a:r>
            <a:r>
              <a:rPr lang="de-DE" dirty="0" err="1"/>
              <a:t>artifacts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MediaStore</a:t>
            </a:r>
            <a:r>
              <a:rPr lang="de-DE" dirty="0"/>
              <a:t> and </a:t>
            </a:r>
            <a:r>
              <a:rPr lang="de-DE" dirty="0" err="1"/>
              <a:t>TeaStore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academic</a:t>
            </a:r>
            <a:r>
              <a:rPr lang="de-DE" b="1" dirty="0"/>
              <a:t> </a:t>
            </a:r>
            <a:r>
              <a:rPr lang="de-DE" b="1" dirty="0" err="1"/>
              <a:t>projects</a:t>
            </a:r>
            <a:r>
              <a:rPr lang="de-DE" dirty="0"/>
              <a:t>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/>
              <a:t>open source </a:t>
            </a:r>
            <a:r>
              <a:rPr lang="de-DE" b="1" dirty="0" err="1"/>
              <a:t>software</a:t>
            </a:r>
            <a:r>
              <a:rPr lang="de-DE" b="1" dirty="0"/>
              <a:t> </a:t>
            </a:r>
            <a:r>
              <a:rPr lang="de-DE" b="1" dirty="0" err="1"/>
              <a:t>systems</a:t>
            </a:r>
            <a:r>
              <a:rPr lang="de-DE" dirty="0"/>
              <a:t>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57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b="1" dirty="0" err="1"/>
              <a:t>applied</a:t>
            </a:r>
            <a:r>
              <a:rPr lang="de-DE" b="1" dirty="0"/>
              <a:t> </a:t>
            </a:r>
            <a:r>
              <a:rPr lang="de-DE" b="1" dirty="0" err="1"/>
              <a:t>it</a:t>
            </a:r>
            <a:r>
              <a:rPr lang="de-DE" b="1" dirty="0"/>
              <a:t> on 5 </a:t>
            </a:r>
            <a:r>
              <a:rPr lang="de-DE" b="1" dirty="0" err="1"/>
              <a:t>projects</a:t>
            </a:r>
            <a:r>
              <a:rPr lang="de-DE" b="1" dirty="0"/>
              <a:t> – Same </a:t>
            </a:r>
            <a:r>
              <a:rPr lang="de-DE" b="1" dirty="0" err="1"/>
              <a:t>projects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ICSE (</a:t>
            </a:r>
            <a:r>
              <a:rPr lang="de-DE" b="1" dirty="0" err="1"/>
              <a:t>TransArC</a:t>
            </a:r>
            <a:r>
              <a:rPr lang="de-DE" b="1" dirty="0"/>
              <a:t>)</a:t>
            </a:r>
            <a:r>
              <a:rPr lang="de-DE" dirty="0"/>
              <a:t>.</a:t>
            </a:r>
          </a:p>
          <a:p>
            <a:r>
              <a:rPr lang="de-DE" dirty="0"/>
              <a:t>All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b="1" dirty="0" err="1"/>
              <a:t>have</a:t>
            </a:r>
            <a:r>
              <a:rPr lang="de-DE" b="1" dirty="0"/>
              <a:t> different </a:t>
            </a:r>
            <a:r>
              <a:rPr lang="de-DE" b="1" dirty="0" err="1"/>
              <a:t>characteristics</a:t>
            </a:r>
            <a:r>
              <a:rPr lang="de-DE" b="1" dirty="0"/>
              <a:t> </a:t>
            </a:r>
            <a:r>
              <a:rPr lang="de-DE" dirty="0"/>
              <a:t>like different </a:t>
            </a:r>
            <a:r>
              <a:rPr lang="de-DE" b="1" dirty="0" err="1"/>
              <a:t>domains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projects</a:t>
            </a:r>
            <a:r>
              <a:rPr lang="de-DE" dirty="0"/>
              <a:t> also all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differently</a:t>
            </a:r>
            <a:r>
              <a:rPr lang="de-DE" dirty="0"/>
              <a:t> </a:t>
            </a:r>
            <a:r>
              <a:rPr lang="de-DE" b="1" dirty="0" err="1"/>
              <a:t>sized</a:t>
            </a:r>
            <a:r>
              <a:rPr lang="de-DE" dirty="0"/>
              <a:t> </a:t>
            </a:r>
            <a:r>
              <a:rPr lang="de-DE" dirty="0" err="1"/>
              <a:t>artifacts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MediaStore</a:t>
            </a:r>
            <a:r>
              <a:rPr lang="de-DE" dirty="0"/>
              <a:t> and </a:t>
            </a:r>
            <a:r>
              <a:rPr lang="de-DE" dirty="0" err="1"/>
              <a:t>TeaStore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academic</a:t>
            </a:r>
            <a:r>
              <a:rPr lang="de-DE" b="1" dirty="0"/>
              <a:t> </a:t>
            </a:r>
            <a:r>
              <a:rPr lang="de-DE" b="1" dirty="0" err="1"/>
              <a:t>projects</a:t>
            </a:r>
            <a:r>
              <a:rPr lang="de-DE" dirty="0"/>
              <a:t>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/>
              <a:t>open source </a:t>
            </a:r>
            <a:r>
              <a:rPr lang="de-DE" b="1" dirty="0" err="1"/>
              <a:t>software</a:t>
            </a:r>
            <a:r>
              <a:rPr lang="de-DE" b="1" dirty="0"/>
              <a:t> </a:t>
            </a:r>
            <a:r>
              <a:rPr lang="de-DE" b="1" dirty="0" err="1"/>
              <a:t>systems</a:t>
            </a:r>
            <a:r>
              <a:rPr lang="de-DE" dirty="0"/>
              <a:t>.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9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A1832-C0B7-925E-52C6-6E3E4FD8B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B2843-A6DF-E9B5-1AA3-9DA10B1BF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8727C5-E85C-B9DE-B582-6109FE4FE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b="1" dirty="0" err="1"/>
              <a:t>applied</a:t>
            </a:r>
            <a:r>
              <a:rPr lang="de-DE" b="1" dirty="0"/>
              <a:t> </a:t>
            </a:r>
            <a:r>
              <a:rPr lang="de-DE" b="1" dirty="0" err="1"/>
              <a:t>it</a:t>
            </a:r>
            <a:r>
              <a:rPr lang="de-DE" b="1" dirty="0"/>
              <a:t> on 5 </a:t>
            </a:r>
            <a:r>
              <a:rPr lang="de-DE" b="1" dirty="0" err="1"/>
              <a:t>projects</a:t>
            </a:r>
            <a:r>
              <a:rPr lang="de-DE" b="1" dirty="0"/>
              <a:t> – Same </a:t>
            </a:r>
            <a:r>
              <a:rPr lang="de-DE" b="1" dirty="0" err="1"/>
              <a:t>projects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ICSE (</a:t>
            </a:r>
            <a:r>
              <a:rPr lang="de-DE" b="1" dirty="0" err="1"/>
              <a:t>TransArC</a:t>
            </a:r>
            <a:r>
              <a:rPr lang="de-DE" b="1" dirty="0"/>
              <a:t>)</a:t>
            </a:r>
            <a:r>
              <a:rPr lang="de-DE" dirty="0"/>
              <a:t>.</a:t>
            </a:r>
          </a:p>
          <a:p>
            <a:r>
              <a:rPr lang="de-DE" dirty="0"/>
              <a:t>All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b="1" dirty="0" err="1"/>
              <a:t>have</a:t>
            </a:r>
            <a:r>
              <a:rPr lang="de-DE" b="1" dirty="0"/>
              <a:t> different </a:t>
            </a:r>
            <a:r>
              <a:rPr lang="de-DE" b="1" dirty="0" err="1"/>
              <a:t>characteristics</a:t>
            </a:r>
            <a:r>
              <a:rPr lang="de-DE" b="1" dirty="0"/>
              <a:t> </a:t>
            </a:r>
            <a:r>
              <a:rPr lang="de-DE" dirty="0"/>
              <a:t>like different </a:t>
            </a:r>
            <a:r>
              <a:rPr lang="de-DE" b="1" dirty="0" err="1"/>
              <a:t>domains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projects</a:t>
            </a:r>
            <a:r>
              <a:rPr lang="de-DE" dirty="0"/>
              <a:t> also all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differently</a:t>
            </a:r>
            <a:r>
              <a:rPr lang="de-DE" dirty="0"/>
              <a:t> </a:t>
            </a:r>
            <a:r>
              <a:rPr lang="de-DE" b="1" dirty="0" err="1"/>
              <a:t>sized</a:t>
            </a:r>
            <a:r>
              <a:rPr lang="de-DE" dirty="0"/>
              <a:t> </a:t>
            </a:r>
            <a:r>
              <a:rPr lang="de-DE" dirty="0" err="1"/>
              <a:t>artifacts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MediaStore</a:t>
            </a:r>
            <a:r>
              <a:rPr lang="de-DE" dirty="0"/>
              <a:t> and </a:t>
            </a:r>
            <a:r>
              <a:rPr lang="de-DE" dirty="0" err="1"/>
              <a:t>TeaStore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academic</a:t>
            </a:r>
            <a:r>
              <a:rPr lang="de-DE" b="1" dirty="0"/>
              <a:t> </a:t>
            </a:r>
            <a:r>
              <a:rPr lang="de-DE" b="1" dirty="0" err="1"/>
              <a:t>projects</a:t>
            </a:r>
            <a:r>
              <a:rPr lang="de-DE" dirty="0"/>
              <a:t>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/>
              <a:t>open source </a:t>
            </a:r>
            <a:r>
              <a:rPr lang="de-DE" b="1" dirty="0" err="1"/>
              <a:t>software</a:t>
            </a:r>
            <a:r>
              <a:rPr lang="de-DE" b="1" dirty="0"/>
              <a:t> </a:t>
            </a:r>
            <a:r>
              <a:rPr lang="de-DE" b="1" dirty="0" err="1"/>
              <a:t>systems</a:t>
            </a:r>
            <a:r>
              <a:rPr lang="de-DE" dirty="0"/>
              <a:t>.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DB119-F627-B3D9-9C72-85522F8C7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74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Sub Components like: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DE" dirty="0">
              <a:solidFill>
                <a:srgbClr val="BCBEC4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BCBEC4"/>
                </a:solidFill>
                <a:effectLst/>
              </a:rPr>
              <a:t>- Actions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- Menus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- </a:t>
            </a:r>
            <a:r>
              <a:rPr lang="en-GB" dirty="0" err="1">
                <a:solidFill>
                  <a:srgbClr val="BCBEC4"/>
                </a:solidFill>
                <a:effectLst/>
              </a:rPr>
              <a:t>SidePane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- PDF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- Search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- Undo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- </a:t>
            </a:r>
            <a:r>
              <a:rPr lang="en-GB" dirty="0" err="1">
                <a:solidFill>
                  <a:srgbClr val="BCBEC4"/>
                </a:solidFill>
                <a:effectLst/>
              </a:rPr>
              <a:t>PdfModel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- </a:t>
            </a:r>
            <a:r>
              <a:rPr lang="en-GB" dirty="0" err="1">
                <a:solidFill>
                  <a:srgbClr val="BCBEC4"/>
                </a:solidFill>
                <a:effectLst/>
              </a:rPr>
              <a:t>SearchModel</a:t>
            </a:r>
            <a:r>
              <a:rPr lang="en-GB" dirty="0">
                <a:solidFill>
                  <a:srgbClr val="BCBEC4"/>
                </a:solidFill>
                <a:effectLst/>
              </a:rPr>
              <a:t> </a:t>
            </a:r>
            <a:br>
              <a:rPr lang="en-GB" dirty="0">
                <a:solidFill>
                  <a:srgbClr val="BCBEC4"/>
                </a:solidFill>
                <a:effectLst/>
              </a:rPr>
            </a:br>
            <a:r>
              <a:rPr lang="en-GB" dirty="0">
                <a:solidFill>
                  <a:srgbClr val="BCBEC4"/>
                </a:solidFill>
                <a:effectLst/>
              </a:rPr>
              <a:t>- Net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99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9D4C9-80BF-D6A7-825E-62ED1F52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B24CA61-5E2B-B285-77CF-0E416F7EE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1B82ED5-4D84-1F15-2363-C83BC0884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err="1"/>
              <a:t>If</a:t>
            </a:r>
            <a:r>
              <a:rPr lang="de-DE" b="1" dirty="0"/>
              <a:t>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look</a:t>
            </a:r>
            <a:r>
              <a:rPr lang="de-DE" b="1" dirty="0"/>
              <a:t> </a:t>
            </a:r>
            <a:r>
              <a:rPr lang="de-DE" b="1" dirty="0" err="1"/>
              <a:t>into</a:t>
            </a:r>
            <a:r>
              <a:rPr lang="de-DE" b="1" dirty="0"/>
              <a:t> </a:t>
            </a:r>
            <a:r>
              <a:rPr lang="de-DE" b="1" dirty="0" err="1"/>
              <a:t>development</a:t>
            </a:r>
            <a:r>
              <a:rPr lang="de-DE" b="1" dirty="0"/>
              <a:t> </a:t>
            </a:r>
            <a:r>
              <a:rPr lang="de-DE" b="1" dirty="0" err="1"/>
              <a:t>process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software</a:t>
            </a:r>
            <a:r>
              <a:rPr lang="de-DE" b="1" dirty="0"/>
              <a:t>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dirty="0" err="1"/>
              <a:t>Typical</a:t>
            </a:r>
            <a:r>
              <a:rPr lang="de-DE" b="0" dirty="0"/>
              <a:t> </a:t>
            </a:r>
            <a:r>
              <a:rPr lang="de-DE" b="0" dirty="0" err="1"/>
              <a:t>artifacts</a:t>
            </a:r>
            <a:r>
              <a:rPr lang="de-DE" b="0" dirty="0"/>
              <a:t> </a:t>
            </a:r>
            <a:r>
              <a:rPr lang="de-DE" b="0" dirty="0" err="1"/>
              <a:t>that</a:t>
            </a:r>
            <a:r>
              <a:rPr lang="de-DE" b="0" dirty="0"/>
              <a:t> </a:t>
            </a:r>
            <a:r>
              <a:rPr lang="de-DE" b="0" dirty="0" err="1"/>
              <a:t>we</a:t>
            </a:r>
            <a:r>
              <a:rPr lang="de-DE" b="0" dirty="0"/>
              <a:t> </a:t>
            </a:r>
            <a:r>
              <a:rPr lang="de-DE" b="0" dirty="0" err="1"/>
              <a:t>produce</a:t>
            </a:r>
            <a:r>
              <a:rPr lang="de-DE" b="0" dirty="0"/>
              <a:t> </a:t>
            </a:r>
            <a:r>
              <a:rPr lang="de-DE" b="0" dirty="0" err="1"/>
              <a:t>are</a:t>
            </a:r>
            <a:r>
              <a:rPr lang="de-DE" b="0" dirty="0"/>
              <a:t> </a:t>
            </a:r>
            <a:r>
              <a:rPr lang="de-DE" b="0" dirty="0" err="1"/>
              <a:t>requirements</a:t>
            </a:r>
            <a:r>
              <a:rPr lang="de-DE" b="0" dirty="0"/>
              <a:t>, </a:t>
            </a:r>
            <a:r>
              <a:rPr lang="de-DE" b="0" dirty="0" err="1"/>
              <a:t>sa</a:t>
            </a:r>
            <a:r>
              <a:rPr lang="de-DE" b="0" dirty="0"/>
              <a:t> </a:t>
            </a:r>
            <a:r>
              <a:rPr lang="de-DE" b="0" dirty="0" err="1"/>
              <a:t>docs</a:t>
            </a:r>
            <a:r>
              <a:rPr lang="de-DE" b="0" dirty="0"/>
              <a:t>, </a:t>
            </a:r>
            <a:r>
              <a:rPr lang="de-DE" b="0" dirty="0" err="1"/>
              <a:t>sa</a:t>
            </a:r>
            <a:r>
              <a:rPr lang="de-DE" b="0" dirty="0"/>
              <a:t> </a:t>
            </a:r>
            <a:r>
              <a:rPr lang="de-DE" b="0" dirty="0" err="1"/>
              <a:t>models</a:t>
            </a:r>
            <a:r>
              <a:rPr lang="de-DE" b="0" dirty="0"/>
              <a:t> like UML </a:t>
            </a:r>
            <a:r>
              <a:rPr lang="de-DE" b="0" dirty="0" err="1"/>
              <a:t>component</a:t>
            </a:r>
            <a:r>
              <a:rPr lang="de-DE" b="0" dirty="0"/>
              <a:t> </a:t>
            </a:r>
            <a:r>
              <a:rPr lang="de-DE" b="0" dirty="0" err="1"/>
              <a:t>diagrams</a:t>
            </a:r>
            <a:r>
              <a:rPr lang="de-DE" b="0" dirty="0"/>
              <a:t>, and </a:t>
            </a:r>
            <a:r>
              <a:rPr lang="de-DE" b="0" dirty="0" err="1"/>
              <a:t>of</a:t>
            </a:r>
            <a:r>
              <a:rPr lang="de-DE" b="0" dirty="0"/>
              <a:t> </a:t>
            </a:r>
            <a:r>
              <a:rPr lang="de-DE" b="0" dirty="0" err="1"/>
              <a:t>course</a:t>
            </a:r>
            <a:r>
              <a:rPr lang="de-DE" b="0" dirty="0"/>
              <a:t> code.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noProof="0" dirty="0"/>
              <a:t>Between different kinds of artifacts, there can be </a:t>
            </a:r>
            <a:r>
              <a:rPr lang="en-GB" b="1" noProof="0" dirty="0"/>
              <a:t>shared information </a:t>
            </a:r>
            <a:r>
              <a:rPr lang="en-GB" noProof="0" dirty="0"/>
              <a:t>like the </a:t>
            </a:r>
            <a:r>
              <a:rPr lang="en-GB" b="1" noProof="0" dirty="0"/>
              <a:t>existence of certain elements</a:t>
            </a:r>
            <a:r>
              <a:rPr lang="en-GB" noProof="0" dirty="0"/>
              <a:t> but also some explicit information that is </a:t>
            </a:r>
            <a:r>
              <a:rPr lang="en-GB" b="1" noProof="0" dirty="0"/>
              <a:t>special to a specific kind </a:t>
            </a:r>
            <a:r>
              <a:rPr lang="en-GB" noProof="0" dirty="0"/>
              <a:t>of artifact.</a:t>
            </a:r>
          </a:p>
          <a:p>
            <a:r>
              <a:rPr lang="en-GB" noProof="0" dirty="0"/>
              <a:t>* For example, </a:t>
            </a:r>
            <a:r>
              <a:rPr lang="en-GB" b="1" noProof="0" dirty="0"/>
              <a:t>code </a:t>
            </a:r>
            <a:r>
              <a:rPr lang="en-GB" b="0" noProof="0" dirty="0"/>
              <a:t>can contain elements like </a:t>
            </a:r>
            <a:r>
              <a:rPr lang="en-GB" b="1" noProof="0" dirty="0"/>
              <a:t>classes, packages, … </a:t>
            </a:r>
            <a:r>
              <a:rPr lang="en-GB" b="0" noProof="0" dirty="0"/>
              <a:t>while </a:t>
            </a:r>
            <a:r>
              <a:rPr lang="en-GB" noProof="0" dirty="0"/>
              <a:t>in software </a:t>
            </a:r>
            <a:r>
              <a:rPr lang="en-GB" b="1" noProof="0" dirty="0"/>
              <a:t>architecture documentation</a:t>
            </a:r>
            <a:r>
              <a:rPr lang="en-GB" noProof="0" dirty="0"/>
              <a:t>, we have </a:t>
            </a:r>
            <a:r>
              <a:rPr lang="en-GB" b="1" noProof="0" dirty="0"/>
              <a:t>design decisions </a:t>
            </a:r>
            <a:r>
              <a:rPr lang="en-GB" noProof="0" dirty="0"/>
              <a:t>about the entities and also about </a:t>
            </a:r>
            <a:r>
              <a:rPr lang="en-GB" b="1" noProof="0" dirty="0"/>
              <a:t>reasoning</a:t>
            </a:r>
            <a:r>
              <a:rPr lang="en-GB" noProof="0" dirty="0"/>
              <a:t> or architectural guidelines and patterns.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noProof="0" dirty="0"/>
          </a:p>
          <a:p>
            <a:r>
              <a:rPr lang="en-GB" i="1" noProof="0" dirty="0"/>
              <a:t>(*click*) </a:t>
            </a:r>
            <a:r>
              <a:rPr lang="en-GB" b="1" noProof="0" dirty="0"/>
              <a:t>Trace links make explicit</a:t>
            </a:r>
            <a:r>
              <a:rPr lang="en-GB" noProof="0" dirty="0"/>
              <a:t>, which elements in the different artifacts are related and where the artifacts contain shared information about a certain entity.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(*click*) This way, trace links can improve efficiency for </a:t>
            </a:r>
            <a:r>
              <a:rPr lang="en-GB" b="1" noProof="0" dirty="0"/>
              <a:t>software maintenance</a:t>
            </a:r>
            <a:r>
              <a:rPr lang="en-GB" noProof="0" dirty="0"/>
              <a:t>, </a:t>
            </a:r>
            <a:r>
              <a:rPr lang="en-GB" b="1" noProof="0" dirty="0"/>
              <a:t>bug localization</a:t>
            </a:r>
            <a:r>
              <a:rPr lang="en-GB" noProof="0" dirty="0"/>
              <a:t>, </a:t>
            </a:r>
            <a:r>
              <a:rPr lang="en-GB" b="1" noProof="0" dirty="0"/>
              <a:t>change impact analysis</a:t>
            </a:r>
            <a:r>
              <a:rPr lang="en-GB" noProof="0" dirty="0"/>
              <a:t>, and </a:t>
            </a:r>
            <a:r>
              <a:rPr lang="en-GB" b="1" noProof="0" dirty="0"/>
              <a:t>system security</a:t>
            </a:r>
            <a:r>
              <a:rPr lang="en-GB" noProof="0" dirty="0"/>
              <a:t>, among others.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noProof="0" dirty="0"/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(*click*) Since we are </a:t>
            </a:r>
            <a:r>
              <a:rPr lang="en-GB" noProof="0" dirty="0" err="1"/>
              <a:t>sw</a:t>
            </a:r>
            <a:r>
              <a:rPr lang="en-GB" noProof="0" dirty="0"/>
              <a:t> architects, we will focus on the lower part of these artifacts; for today, we focus on </a:t>
            </a:r>
            <a:r>
              <a:rPr lang="en-GB" noProof="0" dirty="0" err="1"/>
              <a:t>swa</a:t>
            </a:r>
            <a:r>
              <a:rPr lang="en-GB" noProof="0" dirty="0"/>
              <a:t> doc. and code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E32BC7-E659-AC89-6CE2-5E5CA0CED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40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Let’s take a quick look at this example ..</a:t>
            </a:r>
          </a:p>
          <a:p>
            <a:endParaRPr lang="en-DE" dirty="0"/>
          </a:p>
          <a:p>
            <a:r>
              <a:rPr lang="en-DE" dirty="0"/>
              <a:t>If we want to map the highlighted entities, we can already see that we have to tackle different challenges:</a:t>
            </a:r>
          </a:p>
          <a:p>
            <a:endParaRPr lang="en-DE" dirty="0"/>
          </a:p>
          <a:p>
            <a:pPr marL="228600" indent="-228600">
              <a:buAutoNum type="alphaLcParenR"/>
            </a:pPr>
            <a:r>
              <a:rPr lang="en-DE" dirty="0"/>
              <a:t>Sometimes, we have easy mappings, like controller in SAD is a controller class</a:t>
            </a:r>
          </a:p>
          <a:p>
            <a:pPr marL="228600" indent="-228600">
              <a:buAutoNum type="alphaLcParenR"/>
            </a:pPr>
            <a:r>
              <a:rPr lang="en-GB" dirty="0"/>
              <a:t>T</a:t>
            </a:r>
            <a:r>
              <a:rPr lang="en-DE" dirty="0"/>
              <a:t>hen we have to deal with complexer linguistic stuff like co-references</a:t>
            </a:r>
          </a:p>
          <a:p>
            <a:pPr marL="228600" indent="-228600">
              <a:buAutoNum type="alphaLcParenR"/>
            </a:pPr>
            <a:r>
              <a:rPr lang="en-DE" dirty="0"/>
              <a:t>And finally, we have to deal with semantic gaps like a persistence component that is represented as package dataAccess</a:t>
            </a:r>
          </a:p>
          <a:p>
            <a:pPr marL="228600" indent="-228600">
              <a:buAutoNum type="alphaLcParenR"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Since direct TLR appraoches (incl. Information Retrieval / ML) do not work good enough </a:t>
            </a:r>
          </a:p>
          <a:p>
            <a:endParaRPr lang="en-DE" dirty="0"/>
          </a:p>
          <a:p>
            <a:r>
              <a:rPr lang="en-DE" dirty="0"/>
              <a:t>… 2 years ago ... </a:t>
            </a:r>
            <a:r>
              <a:rPr lang="en-GB" dirty="0"/>
              <a:t>I</a:t>
            </a:r>
            <a:r>
              <a:rPr lang="en-DE" dirty="0"/>
              <a:t> think it’s now two years .. </a:t>
            </a:r>
            <a:r>
              <a:rPr lang="en-GB" dirty="0"/>
              <a:t>m</a:t>
            </a:r>
            <a:r>
              <a:rPr lang="en-DE" dirty="0"/>
              <a:t>y co-author Jan came up with the idea to use architecture models so ease the problem by creating two smaller gaps.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87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… and mainly what we found out was that this works .. </a:t>
            </a:r>
            <a:r>
              <a:rPr lang="en-GB" dirty="0"/>
              <a:t>S</a:t>
            </a:r>
            <a:r>
              <a:rPr lang="en-DE" dirty="0"/>
              <a:t>o using an architecture model as intermediate artifact sign. </a:t>
            </a:r>
            <a:r>
              <a:rPr lang="en-GB" dirty="0"/>
              <a:t>I</a:t>
            </a:r>
            <a:r>
              <a:rPr lang="en-DE" dirty="0"/>
              <a:t>mpr. </a:t>
            </a:r>
            <a:r>
              <a:rPr lang="en-GB" dirty="0"/>
              <a:t>T</a:t>
            </a:r>
            <a:r>
              <a:rPr lang="en-DE" dirty="0"/>
              <a:t>he TLR results for doc to code </a:t>
            </a:r>
          </a:p>
          <a:p>
            <a:endParaRPr lang="en-DE" dirty="0"/>
          </a:p>
          <a:p>
            <a:r>
              <a:rPr lang="en-DE" dirty="0"/>
              <a:t>.. </a:t>
            </a:r>
            <a:r>
              <a:rPr lang="en-GB" dirty="0"/>
              <a:t>A</a:t>
            </a:r>
            <a:r>
              <a:rPr lang="en-DE" dirty="0"/>
              <a:t>nd that’s why we are now here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4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… because we now asked ourselves the question whether we can do architecture tracability (doc to code) without the need for the manually created models …</a:t>
            </a:r>
          </a:p>
          <a:p>
            <a:endParaRPr lang="en-DE" dirty="0"/>
          </a:p>
          <a:p>
            <a:r>
              <a:rPr lang="en-DE" dirty="0"/>
              <a:t>… and how did we approach this problem … well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21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…. </a:t>
            </a:r>
            <a:r>
              <a:rPr lang="en-GB" dirty="0"/>
              <a:t>W</a:t>
            </a:r>
            <a:r>
              <a:rPr lang="en-DE" dirty="0"/>
              <a:t>e thought that we could leverage the existing artifacts (doc and code) in this scenario to generate what we need using language models …</a:t>
            </a:r>
          </a:p>
          <a:p>
            <a:endParaRPr lang="en-DE" dirty="0"/>
          </a:p>
          <a:p>
            <a:r>
              <a:rPr lang="en-DE" dirty="0"/>
              <a:t>.. </a:t>
            </a:r>
            <a:r>
              <a:rPr lang="en-GB" dirty="0"/>
              <a:t>A</a:t>
            </a:r>
            <a:r>
              <a:rPr lang="en-DE" dirty="0"/>
              <a:t>nd what we needed is basically just the component names …</a:t>
            </a:r>
          </a:p>
          <a:p>
            <a:endParaRPr lang="en-DE" dirty="0"/>
          </a:p>
          <a:p>
            <a:r>
              <a:rPr lang="en-DE" dirty="0"/>
              <a:t>.. </a:t>
            </a:r>
            <a:r>
              <a:rPr lang="en-GB" dirty="0"/>
              <a:t>[Animations] ..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5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Roughly our approach takes arch. </a:t>
            </a:r>
            <a:r>
              <a:rPr lang="en-GB" dirty="0"/>
              <a:t>D</a:t>
            </a:r>
            <a:r>
              <a:rPr lang="en-DE" dirty="0"/>
              <a:t>oc +. </a:t>
            </a:r>
            <a:r>
              <a:rPr lang="en-GB" dirty="0"/>
              <a:t>C</a:t>
            </a:r>
            <a:r>
              <a:rPr lang="en-DE" dirty="0"/>
              <a:t>ode ; for the code we need some feature extraction, because otherwise we’d have too much input for LMs.</a:t>
            </a:r>
          </a:p>
          <a:p>
            <a:r>
              <a:rPr lang="en-DE" dirty="0"/>
              <a:t>Features in case of that paper were package names.</a:t>
            </a:r>
          </a:p>
          <a:p>
            <a:endParaRPr lang="en-DE" dirty="0"/>
          </a:p>
          <a:p>
            <a:r>
              <a:rPr lang="en-DE" dirty="0"/>
              <a:t>Then we use prompting to get component names … and therefore we have the input we need to run trans arc without manually created arch. </a:t>
            </a:r>
            <a:r>
              <a:rPr lang="en-GB" dirty="0"/>
              <a:t>M</a:t>
            </a:r>
            <a:r>
              <a:rPr lang="en-DE" dirty="0"/>
              <a:t>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84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Just that you get a glimpse on how our prompts look like (of couse they are all in the paper &amp; replication package)</a:t>
            </a:r>
          </a:p>
          <a:p>
            <a:endParaRPr lang="en-DE" dirty="0"/>
          </a:p>
          <a:p>
            <a:r>
              <a:rPr lang="en-DE" dirty="0"/>
              <a:t>After this prompt, we had an extraction prompt.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6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Title Slides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9806C6D-0905-EEEA-0B68-C996F2964FF2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5E157EA1-ECC1-A9AA-1AF8-CA75A4644506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aute 4">
              <a:extLst>
                <a:ext uri="{FF2B5EF4-FFF2-40B4-BE49-F238E27FC236}">
                  <a16:creationId xmlns:a16="http://schemas.microsoft.com/office/drawing/2014/main" id="{FDC88BE7-F254-7F88-E4BE-4948376941CA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246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colum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D1E56A9-7120-0C1B-1DFE-FB4F2B9F90B7}"/>
              </a:ext>
            </a:extLst>
          </p:cNvPr>
          <p:cNvSpPr/>
          <p:nvPr userDrawn="1"/>
        </p:nvSpPr>
        <p:spPr bwMode="gray">
          <a:xfrm>
            <a:off x="10091738" y="0"/>
            <a:ext cx="2100262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5B4F9-46BC-DCE2-AB96-AC7CB76E8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368659"/>
            <a:ext cx="1728788" cy="1007704"/>
          </a:xfrm>
        </p:spPr>
        <p:txBody>
          <a:bodyPr tIns="25200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AE8D194-9EDA-738A-DC32-F2142FF7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6FB39207-2CA1-8E42-AEED-8E1E2DE7C09F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05649568-1C2D-B202-63ED-CEE7405F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9B9F8B5-CDA2-B101-8FD8-AD3CDBA0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uppieren 8">
            <a:extLst>
              <a:ext uri="{FF2B5EF4-FFF2-40B4-BE49-F238E27FC236}">
                <a16:creationId xmlns:a16="http://schemas.microsoft.com/office/drawing/2014/main" id="{A6AB963E-1F0D-866D-E3FB-95098EBB08C9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  <a:solidFill>
            <a:schemeClr val="bg1"/>
          </a:solidFill>
        </p:grpSpPr>
        <p:sp>
          <p:nvSpPr>
            <p:cNvPr id="13" name="Freihandform: Form 9">
              <a:extLst>
                <a:ext uri="{FF2B5EF4-FFF2-40B4-BE49-F238E27FC236}">
                  <a16:creationId xmlns:a16="http://schemas.microsoft.com/office/drawing/2014/main" id="{7F437339-9972-1104-C84E-3425CA29FA15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ihandform: Form 10">
              <a:extLst>
                <a:ext uri="{FF2B5EF4-FFF2-40B4-BE49-F238E27FC236}">
                  <a16:creationId xmlns:a16="http://schemas.microsoft.com/office/drawing/2014/main" id="{E8490089-7E0F-697B-8A21-B674E637433E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B31B9B-7A37-361D-F7F6-4E6344A8A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16163" y="368300"/>
            <a:ext cx="6588125" cy="4681538"/>
          </a:xfrm>
        </p:spPr>
        <p:txBody>
          <a:bodyPr tIns="252000"/>
          <a:lstStyle>
            <a:lvl1pPr marL="540000" indent="-540000">
              <a:lnSpc>
                <a:spcPct val="85000"/>
              </a:lnSpc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35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6pPr>
            <a:lvl7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7pPr>
            <a:lvl8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8pPr>
            <a:lvl9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011843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Divider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83ADA49-B8A9-2D5D-A571-94E5F1DD0F54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2251FA2-90EB-2A45-FC37-A0304FBAD85F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4">
              <a:extLst>
                <a:ext uri="{FF2B5EF4-FFF2-40B4-BE49-F238E27FC236}">
                  <a16:creationId xmlns:a16="http://schemas.microsoft.com/office/drawing/2014/main" id="{61D9F5AD-F0AD-2CAA-880D-C238F5A4CFA7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1596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49F37-C71A-F97E-E3A7-139DDD7F9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4041774"/>
            <a:ext cx="7561263" cy="2232025"/>
          </a:xfrm>
        </p:spPr>
        <p:txBody>
          <a:bodyPr tIns="72000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377F9694-8382-FAAE-BF69-4C4EF7EA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1AED050C-4791-8442-B638-61F35F6CAB1A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1ACFB753-502E-F3E6-F47F-279E23DC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960B388-4E4A-DE89-37D5-609461BF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FF8578ED-5C80-7F30-EAC9-58EF35B542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"/>
            <a:ext cx="12191999" cy="3824287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2A2A9F0-A69F-C43F-A107-E3FA32B328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10091738" y="4041776"/>
            <a:ext cx="1726244" cy="365518"/>
          </a:xfrm>
        </p:spPr>
        <p:txBody>
          <a:bodyPr wrap="none" tIns="108000"/>
          <a:lstStyle>
            <a:lvl1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4FC48BF4-7798-9F53-9DFC-ED348CD6B0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10091738" y="4407464"/>
            <a:ext cx="1726244" cy="858274"/>
          </a:xfrm>
        </p:spPr>
        <p:txBody>
          <a:bodyPr wrap="none" tIns="0"/>
          <a:lstStyle>
            <a:lvl1pPr marL="0" indent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bg1">
                    <a:alpha val="60000"/>
                  </a:schemeClr>
                </a:solidFill>
                <a:latin typeface="+mj-lt"/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3pPr>
            <a:lvl4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4pPr>
            <a:lvl5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5pPr>
            <a:lvl6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6pPr>
            <a:lvl7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7pPr>
            <a:lvl8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8pPr>
            <a:lvl9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8A65190-0278-D712-7185-458914BDE89A}"/>
              </a:ext>
            </a:extLst>
          </p:cNvPr>
          <p:cNvSpPr/>
          <p:nvPr userDrawn="1"/>
        </p:nvSpPr>
        <p:spPr bwMode="gray">
          <a:xfrm>
            <a:off x="12252684" y="4041774"/>
            <a:ext cx="1908212" cy="183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Divider Slide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a better overview, the color of the chapter separator can be adjusted.</a:t>
            </a:r>
          </a:p>
          <a:p>
            <a:pPr algn="l"/>
            <a:endParaRPr lang="en-US" sz="1000" dirty="0">
              <a:solidFill>
                <a:schemeClr val="tx1"/>
              </a:solidFill>
            </a:endParaRP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Right-click next to the slide, </a:t>
            </a:r>
            <a:r>
              <a:rPr lang="en-US" sz="1000" b="1" dirty="0">
                <a:solidFill>
                  <a:schemeClr val="tx1"/>
                </a:solidFill>
              </a:rPr>
              <a:t>Format background</a:t>
            </a:r>
            <a:r>
              <a:rPr lang="en-US" sz="1000" dirty="0">
                <a:solidFill>
                  <a:schemeClr val="tx1"/>
                </a:solidFill>
              </a:rPr>
              <a:t>, select </a:t>
            </a:r>
            <a:r>
              <a:rPr lang="en-US" sz="1000" b="1" dirty="0">
                <a:solidFill>
                  <a:schemeClr val="tx1"/>
                </a:solidFill>
              </a:rPr>
              <a:t>Theme Colors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105423-6B46-120A-0BA8-0B71D20B9EDB}"/>
              </a:ext>
            </a:extLst>
          </p:cNvPr>
          <p:cNvSpPr/>
          <p:nvPr userDrawn="1"/>
        </p:nvSpPr>
        <p:spPr bwMode="gray">
          <a:xfrm>
            <a:off x="1239670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49502F4-B000-C269-8071-9A63E2A72653}"/>
              </a:ext>
            </a:extLst>
          </p:cNvPr>
          <p:cNvSpPr/>
          <p:nvPr userDrawn="1"/>
        </p:nvSpPr>
        <p:spPr bwMode="gray">
          <a:xfrm>
            <a:off x="1261645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2FD37A-1CC6-89FD-5DDD-E6570ACC76CE}"/>
              </a:ext>
            </a:extLst>
          </p:cNvPr>
          <p:cNvSpPr/>
          <p:nvPr userDrawn="1"/>
        </p:nvSpPr>
        <p:spPr bwMode="gray">
          <a:xfrm>
            <a:off x="1283620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39F4507-52B0-54F8-D940-968CA169441A}"/>
              </a:ext>
            </a:extLst>
          </p:cNvPr>
          <p:cNvSpPr/>
          <p:nvPr userDrawn="1"/>
        </p:nvSpPr>
        <p:spPr bwMode="gray">
          <a:xfrm>
            <a:off x="1305595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057D053-9A95-35E0-0244-4F994B98FF23}"/>
              </a:ext>
            </a:extLst>
          </p:cNvPr>
          <p:cNvSpPr/>
          <p:nvPr userDrawn="1"/>
        </p:nvSpPr>
        <p:spPr bwMode="gray">
          <a:xfrm>
            <a:off x="1327570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3F5C6E84-2A68-9158-2D5F-E1AB8B02124C}"/>
              </a:ext>
            </a:extLst>
          </p:cNvPr>
          <p:cNvSpPr/>
          <p:nvPr userDrawn="1"/>
        </p:nvSpPr>
        <p:spPr bwMode="gray">
          <a:xfrm>
            <a:off x="13495450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E386D5-4201-6C21-55BF-AE30828A74FF}"/>
              </a:ext>
            </a:extLst>
          </p:cNvPr>
          <p:cNvSpPr/>
          <p:nvPr userDrawn="1"/>
        </p:nvSpPr>
        <p:spPr bwMode="gray">
          <a:xfrm>
            <a:off x="13715202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FCCD13C-13DF-D323-4F51-3921028E77C1}"/>
              </a:ext>
            </a:extLst>
          </p:cNvPr>
          <p:cNvSpPr>
            <a:spLocks/>
          </p:cNvSpPr>
          <p:nvPr/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658049 w 861983"/>
              <a:gd name="connsiteY0" fmla="*/ 308 h 309203"/>
              <a:gd name="connsiteX1" fmla="*/ 861983 w 861983"/>
              <a:gd name="connsiteY1" fmla="*/ 308 h 309203"/>
              <a:gd name="connsiteX2" fmla="*/ 861983 w 861983"/>
              <a:gd name="connsiteY2" fmla="*/ 69770 h 309203"/>
              <a:gd name="connsiteX3" fmla="*/ 802345 w 861983"/>
              <a:gd name="connsiteY3" fmla="*/ 69770 h 309203"/>
              <a:gd name="connsiteX4" fmla="*/ 802345 w 861983"/>
              <a:gd name="connsiteY4" fmla="*/ 309203 h 309203"/>
              <a:gd name="connsiteX5" fmla="*/ 717687 w 861983"/>
              <a:gd name="connsiteY5" fmla="*/ 309203 h 309203"/>
              <a:gd name="connsiteX6" fmla="*/ 717687 w 861983"/>
              <a:gd name="connsiteY6" fmla="*/ 69770 h 309203"/>
              <a:gd name="connsiteX7" fmla="*/ 658049 w 861983"/>
              <a:gd name="connsiteY7" fmla="*/ 69770 h 309203"/>
              <a:gd name="connsiteX8" fmla="*/ 553088 w 861983"/>
              <a:gd name="connsiteY8" fmla="*/ 308 h 309203"/>
              <a:gd name="connsiteX9" fmla="*/ 637743 w 861983"/>
              <a:gd name="connsiteY9" fmla="*/ 308 h 309203"/>
              <a:gd name="connsiteX10" fmla="*/ 637743 w 861983"/>
              <a:gd name="connsiteY10" fmla="*/ 308895 h 309203"/>
              <a:gd name="connsiteX11" fmla="*/ 553088 w 861983"/>
              <a:gd name="connsiteY11" fmla="*/ 308895 h 309203"/>
              <a:gd name="connsiteX12" fmla="*/ 310128 w 861983"/>
              <a:gd name="connsiteY12" fmla="*/ 308 h 309203"/>
              <a:gd name="connsiteX13" fmla="*/ 312683 w 861983"/>
              <a:gd name="connsiteY13" fmla="*/ 308 h 309203"/>
              <a:gd name="connsiteX14" fmla="*/ 312375 w 861983"/>
              <a:gd name="connsiteY14" fmla="*/ 308893 h 309203"/>
              <a:gd name="connsiteX15" fmla="*/ 312376 w 861983"/>
              <a:gd name="connsiteY15" fmla="*/ 308894 h 309203"/>
              <a:gd name="connsiteX16" fmla="*/ 312375 w 861983"/>
              <a:gd name="connsiteY16" fmla="*/ 308894 h 309203"/>
              <a:gd name="connsiteX17" fmla="*/ 312375 w 861983"/>
              <a:gd name="connsiteY17" fmla="*/ 308895 h 309203"/>
              <a:gd name="connsiteX18" fmla="*/ 312330 w 861983"/>
              <a:gd name="connsiteY18" fmla="*/ 308895 h 309203"/>
              <a:gd name="connsiteX19" fmla="*/ 312330 w 861983"/>
              <a:gd name="connsiteY19" fmla="*/ 308894 h 309203"/>
              <a:gd name="connsiteX20" fmla="*/ 0 w 861983"/>
              <a:gd name="connsiteY20" fmla="*/ 308894 h 309203"/>
              <a:gd name="connsiteX21" fmla="*/ 9822 w 861983"/>
              <a:gd name="connsiteY21" fmla="*/ 233400 h 309203"/>
              <a:gd name="connsiteX22" fmla="*/ 312327 w 861983"/>
              <a:gd name="connsiteY22" fmla="*/ 308882 h 309203"/>
              <a:gd name="connsiteX23" fmla="*/ 312324 w 861983"/>
              <a:gd name="connsiteY23" fmla="*/ 308870 h 309203"/>
              <a:gd name="connsiteX24" fmla="*/ 30128 w 861983"/>
              <a:gd name="connsiteY24" fmla="*/ 177592 h 309203"/>
              <a:gd name="connsiteX25" fmla="*/ 71047 w 861983"/>
              <a:gd name="connsiteY25" fmla="*/ 113197 h 309203"/>
              <a:gd name="connsiteX26" fmla="*/ 312318 w 861983"/>
              <a:gd name="connsiteY26" fmla="*/ 308847 h 309203"/>
              <a:gd name="connsiteX27" fmla="*/ 312293 w 861983"/>
              <a:gd name="connsiteY27" fmla="*/ 308749 h 309203"/>
              <a:gd name="connsiteX28" fmla="*/ 116061 w 861983"/>
              <a:gd name="connsiteY28" fmla="*/ 68799 h 309203"/>
              <a:gd name="connsiteX29" fmla="*/ 180765 w 861983"/>
              <a:gd name="connsiteY29" fmla="*/ 28848 h 309203"/>
              <a:gd name="connsiteX30" fmla="*/ 312277 w 861983"/>
              <a:gd name="connsiteY30" fmla="*/ 308685 h 309203"/>
              <a:gd name="connsiteX31" fmla="*/ 237188 w 861983"/>
              <a:gd name="connsiteY31" fmla="*/ 9205 h 309203"/>
              <a:gd name="connsiteX32" fmla="*/ 310128 w 861983"/>
              <a:gd name="connsiteY32" fmla="*/ 308 h 309203"/>
              <a:gd name="connsiteX33" fmla="*/ 441123 w 861983"/>
              <a:gd name="connsiteY33" fmla="*/ 0 h 309203"/>
              <a:gd name="connsiteX34" fmla="*/ 538155 w 861983"/>
              <a:gd name="connsiteY34" fmla="*/ 0 h 309203"/>
              <a:gd name="connsiteX35" fmla="*/ 413197 w 861983"/>
              <a:gd name="connsiteY35" fmla="*/ 155394 h 309203"/>
              <a:gd name="connsiteX36" fmla="*/ 538772 w 861983"/>
              <a:gd name="connsiteY36" fmla="*/ 308895 h 309203"/>
              <a:gd name="connsiteX37" fmla="*/ 444646 w 861983"/>
              <a:gd name="connsiteY37" fmla="*/ 308895 h 309203"/>
              <a:gd name="connsiteX38" fmla="*/ 332681 w 861983"/>
              <a:gd name="connsiteY38" fmla="*/ 188693 h 309203"/>
              <a:gd name="connsiteX39" fmla="*/ 332681 w 861983"/>
              <a:gd name="connsiteY39" fmla="*/ 119895 h 30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61983" h="309203">
                <a:moveTo>
                  <a:pt x="658049" y="308"/>
                </a:moveTo>
                <a:lnTo>
                  <a:pt x="861983" y="308"/>
                </a:lnTo>
                <a:lnTo>
                  <a:pt x="861983" y="69770"/>
                </a:lnTo>
                <a:lnTo>
                  <a:pt x="802345" y="69770"/>
                </a:lnTo>
                <a:lnTo>
                  <a:pt x="802345" y="309203"/>
                </a:lnTo>
                <a:lnTo>
                  <a:pt x="717687" y="309203"/>
                </a:lnTo>
                <a:lnTo>
                  <a:pt x="717687" y="69770"/>
                </a:lnTo>
                <a:lnTo>
                  <a:pt x="658049" y="69770"/>
                </a:lnTo>
                <a:close/>
                <a:moveTo>
                  <a:pt x="553088" y="308"/>
                </a:moveTo>
                <a:lnTo>
                  <a:pt x="637743" y="308"/>
                </a:lnTo>
                <a:lnTo>
                  <a:pt x="637743" y="308895"/>
                </a:lnTo>
                <a:lnTo>
                  <a:pt x="553088" y="308895"/>
                </a:lnTo>
                <a:close/>
                <a:moveTo>
                  <a:pt x="310128" y="308"/>
                </a:moveTo>
                <a:lnTo>
                  <a:pt x="312683" y="308"/>
                </a:lnTo>
                <a:lnTo>
                  <a:pt x="312375" y="308893"/>
                </a:lnTo>
                <a:lnTo>
                  <a:pt x="312376" y="308894"/>
                </a:lnTo>
                <a:lnTo>
                  <a:pt x="312375" y="308894"/>
                </a:lnTo>
                <a:lnTo>
                  <a:pt x="312375" y="308895"/>
                </a:lnTo>
                <a:lnTo>
                  <a:pt x="312330" y="308895"/>
                </a:lnTo>
                <a:lnTo>
                  <a:pt x="312330" y="308894"/>
                </a:lnTo>
                <a:lnTo>
                  <a:pt x="0" y="308894"/>
                </a:lnTo>
                <a:cubicBezTo>
                  <a:pt x="308" y="282863"/>
                  <a:pt x="3480" y="257493"/>
                  <a:pt x="9822" y="233400"/>
                </a:cubicBezTo>
                <a:lnTo>
                  <a:pt x="312327" y="308882"/>
                </a:lnTo>
                <a:lnTo>
                  <a:pt x="312324" y="308870"/>
                </a:lnTo>
                <a:lnTo>
                  <a:pt x="30128" y="177592"/>
                </a:lnTo>
                <a:cubicBezTo>
                  <a:pt x="40920" y="154425"/>
                  <a:pt x="54882" y="132842"/>
                  <a:pt x="71047" y="113197"/>
                </a:cubicBezTo>
                <a:lnTo>
                  <a:pt x="312318" y="308847"/>
                </a:lnTo>
                <a:lnTo>
                  <a:pt x="312293" y="308749"/>
                </a:lnTo>
                <a:lnTo>
                  <a:pt x="116061" y="68799"/>
                </a:lnTo>
                <a:cubicBezTo>
                  <a:pt x="135750" y="52942"/>
                  <a:pt x="157289" y="39640"/>
                  <a:pt x="180765" y="28848"/>
                </a:cubicBezTo>
                <a:lnTo>
                  <a:pt x="312277" y="308685"/>
                </a:lnTo>
                <a:lnTo>
                  <a:pt x="237188" y="9205"/>
                </a:lnTo>
                <a:cubicBezTo>
                  <a:pt x="260665" y="3480"/>
                  <a:pt x="285066" y="308"/>
                  <a:pt x="310128" y="308"/>
                </a:cubicBezTo>
                <a:close/>
                <a:moveTo>
                  <a:pt x="441123" y="0"/>
                </a:moveTo>
                <a:lnTo>
                  <a:pt x="538155" y="0"/>
                </a:lnTo>
                <a:lnTo>
                  <a:pt x="413197" y="155394"/>
                </a:lnTo>
                <a:lnTo>
                  <a:pt x="538772" y="308895"/>
                </a:lnTo>
                <a:lnTo>
                  <a:pt x="444646" y="308895"/>
                </a:lnTo>
                <a:lnTo>
                  <a:pt x="332681" y="188693"/>
                </a:lnTo>
                <a:lnTo>
                  <a:pt x="332681" y="1198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413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s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Text Slides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96487C8-3898-9A0D-C9F9-756ABF29CC7A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BB845C91-C89E-338E-C9EA-4C39346DFA5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4">
              <a:extLst>
                <a:ext uri="{FF2B5EF4-FFF2-40B4-BE49-F238E27FC236}">
                  <a16:creationId xmlns:a16="http://schemas.microsoft.com/office/drawing/2014/main" id="{176FA26C-F202-41D1-CD6E-898DF2DEBB09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9343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7561264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D431E4-E519-1234-FE33-E8AB807780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707681-A9D4-3E41-A43E-3CE6A0F7D6A9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38985F4-50E8-E270-E8DA-DC9A5DFEC6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11813F-F15B-6052-8D32-B7BF1C278A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0263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561657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3953" y="1592263"/>
            <a:ext cx="561657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9038B4-FE9D-E75E-CBA7-A4AFDD61FF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E21030C-8F8E-5949-A1F1-B52F07759AF7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3F8990C-EE9B-9FAE-C44C-270F39377E6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C8FCD27-29AE-82EA-3746-DBEB0532798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6826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59263" y="1598217"/>
            <a:ext cx="367188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5FAB14BE-0A96-B2A6-1E7C-652A5A235D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55944" y="1592263"/>
            <a:ext cx="3664582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FCF9B44-89CE-5C78-E17A-E0D8DDD8AA0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B57ADD6-D939-A943-BA62-C2BADF0FBF28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2B90CFD-7675-410D-5FBC-60FE99027A6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EE605EC-0BAE-E682-2FEE-959934696D4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7566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270033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87713" y="1598217"/>
            <a:ext cx="270033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5FAB14BE-0A96-B2A6-1E7C-652A5A235D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03949" y="1592263"/>
            <a:ext cx="270033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A18B540B-0C8C-E249-F263-396FA418CF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120188" y="1592263"/>
            <a:ext cx="270033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F6F2C2F2-A469-FDA9-4694-B14CE4D2B83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82AD706-98C7-F44F-B677-6CC9DF0C554D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9FE437C-2FB5-8E53-12AF-758B9C09B96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C6255C4-5E26-8F03-0093-3FE830E79CD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930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Text &amp; </a:t>
            </a:r>
            <a:br>
              <a:rPr lang="en-US" sz="12000" b="1" dirty="0">
                <a:solidFill>
                  <a:schemeClr val="bg1"/>
                </a:solidFill>
              </a:rPr>
            </a:br>
            <a:r>
              <a:rPr lang="en-US" sz="12000" b="1" dirty="0" err="1">
                <a:solidFill>
                  <a:schemeClr val="bg1"/>
                </a:solidFill>
              </a:rPr>
              <a:t>Pictue</a:t>
            </a:r>
            <a:endParaRPr lang="en-US" sz="12000" b="1" dirty="0">
              <a:solidFill>
                <a:schemeClr val="bg1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D91CF98-7E64-A92D-A585-8CE7EB1112F2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DC14551-5FA4-58A0-A5D0-4712444E529A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4">
              <a:extLst>
                <a:ext uri="{FF2B5EF4-FFF2-40B4-BE49-F238E27FC236}">
                  <a16:creationId xmlns:a16="http://schemas.microsoft.com/office/drawing/2014/main" id="{CA816A33-7090-9599-A875-ED901DF398EA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3854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x Text and Pictur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7561263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60849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48638" y="1"/>
            <a:ext cx="4043361" cy="6857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70B73C-0CF1-5C0D-6E7E-0F2140886ACB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F79FA06E-4A79-9BE7-7176-0CDABBFDEA0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888E34F-9EBD-E846-A223-050F53FB0A6A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ECACCEBE-2A95-EBE4-CD9F-A6EDDA24967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930C461-1671-0A4D-6841-C1DA8B5BA1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EA6D74CA-A6BA-B921-DEB9-D6A49E43D2ED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5367944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617D12E-D9F2-FE30-962E-F646556116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988051" y="1"/>
            <a:ext cx="4103687" cy="6858000"/>
          </a:xfrm>
        </p:spPr>
        <p:txBody>
          <a:bodyPr tIns="936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14472A9-C746-414B-A339-17009C086F0C}"/>
              </a:ext>
            </a:extLst>
          </p:cNvPr>
          <p:cNvSpPr/>
          <p:nvPr userDrawn="1"/>
        </p:nvSpPr>
        <p:spPr bwMode="gray">
          <a:xfrm>
            <a:off x="0" y="0"/>
            <a:ext cx="59880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6F4A2-1BBD-C6A2-7866-B5B1968C9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1475" y="368300"/>
            <a:ext cx="5616575" cy="4681538"/>
          </a:xfrm>
        </p:spPr>
        <p:txBody>
          <a:bodyPr rIns="360000" anchor="t"/>
          <a:lstStyle>
            <a:lvl1pPr algn="l">
              <a:defRPr sz="5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604293-CF1F-A295-5586-92D0F86F4A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5265738"/>
            <a:ext cx="5616575" cy="1011236"/>
          </a:xfrm>
        </p:spPr>
        <p:txBody>
          <a:bodyPr rIns="360000"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6250CC-595F-56CB-920B-A07D0AF8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D4876882-4C20-EE4E-B03B-2ECE742CF8EA}" type="datetime3">
              <a:rPr lang="de-DE" smtClean="0"/>
              <a:t>31/03/2025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012934-337B-04B6-BBA6-336DE745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DF1B2-42B7-5543-6886-E7938EDB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484C6BD-91DB-46E4-D1D8-D75CEFB669AE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59D79EA9-159E-AF02-E8D2-0E0E2BFCBD4B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0DC72A4-EA66-1D2C-67F7-6C89ECA758CD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EA0F1769-10E8-A988-F711-DB28498A25E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0488487" y="5553236"/>
            <a:ext cx="1332038" cy="72056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noFill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noFill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9pPr>
          </a:lstStyle>
          <a:p>
            <a:pPr lvl="0"/>
            <a:r>
              <a:rPr lang="en-US" noProof="1"/>
              <a:t>OE Logoplatzhalter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DC890DB-CD17-4A1F-BD79-44804CD60EB3}"/>
              </a:ext>
            </a:extLst>
          </p:cNvPr>
          <p:cNvSpPr/>
          <p:nvPr userDrawn="1"/>
        </p:nvSpPr>
        <p:spPr bwMode="gray">
          <a:xfrm>
            <a:off x="12233756" y="5553236"/>
            <a:ext cx="1640680" cy="72056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OE-Logo (optional)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Insert with a click on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image icon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457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x Text and 2x Pictur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7561263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60849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48638" y="0"/>
            <a:ext cx="4043361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Bildplatzhalter 15">
            <a:extLst>
              <a:ext uri="{FF2B5EF4-FFF2-40B4-BE49-F238E27FC236}">
                <a16:creationId xmlns:a16="http://schemas.microsoft.com/office/drawing/2014/main" id="{8F5116AB-EDC8-4AAB-4B23-B0F880D3116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148638" y="3429000"/>
            <a:ext cx="4043361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76EE313-5AAA-A0EA-8444-811EFE1191D0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A1FC182A-F96F-5221-873F-3B2B5AAB8E5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59C98F2-8FD6-6D42-9824-E9337F6E9BD5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32C1A369-5E22-F1DC-FC91-3E67E0891AA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294EBFA-1C3B-20E4-7E18-EADCA4BF01E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687767C0-1F3D-3EB7-C35E-3DFC7F453FED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20903491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5616575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561657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03950" y="1"/>
            <a:ext cx="5988049" cy="6857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6D641E1-639F-0493-BBF6-89BD42031440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2E680-3FF9-ABDB-21FE-FBA027792160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8F2CE72E-6CE8-6A47-BFEF-062C9D7254A7}" type="datetime3">
              <a:rPr lang="de-DE" noProof="1" smtClean="0"/>
              <a:t>31/03/2025</a:t>
            </a:fld>
            <a:endParaRPr lang="en-US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A526B-BB77-0D6A-817F-6C40D944BDC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3887786" cy="584200"/>
          </a:xfrm>
        </p:spPr>
        <p:txBody>
          <a:bodyPr/>
          <a:lstStyle/>
          <a:p>
            <a:r>
              <a:rPr lang="en-US" noProof="1"/>
              <a:t>Dominik Fuchß et al. - Enabling Architecture Traceability by LLM-based Architecture Component Name Extraction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BF4C557-2716-4BAC-1F79-F528FD3982D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644C98EE-B3A7-7238-F3DE-A4EEE986D320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4435738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2x Pictur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5616575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561657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277424FD-F9EC-9D50-76B7-A15217260B9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03952" y="0"/>
            <a:ext cx="5988047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E6670E1C-5A99-3F90-22DA-92683344E1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03952" y="3429000"/>
            <a:ext cx="5988047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E029FC3-CCFD-6807-4B07-283D6D2E4AC3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BE23FB-82F9-256A-844F-E66CF0B1169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F2980CD0-E191-CA4D-B25F-2148B156666B}" type="datetime3">
              <a:rPr lang="de-DE" noProof="1" smtClean="0"/>
              <a:t>31/03/2025</a:t>
            </a:fld>
            <a:endParaRPr lang="en-US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B82624-8EFE-AB1E-C365-BC8C7FE4BEC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3887786" cy="584200"/>
          </a:xfrm>
        </p:spPr>
        <p:txBody>
          <a:bodyPr/>
          <a:lstStyle/>
          <a:p>
            <a:r>
              <a:rPr lang="en-US" noProof="1"/>
              <a:t>Dominik Fuchß et al. - Enabling Architecture Traceability by LLM-based Architecture Component Name Extraction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15CD544-922E-96F9-8EAB-ABE0DF7E74C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0" name="SmartArt Placeholder 9">
            <a:extLst>
              <a:ext uri="{FF2B5EF4-FFF2-40B4-BE49-F238E27FC236}">
                <a16:creationId xmlns:a16="http://schemas.microsoft.com/office/drawing/2014/main" id="{C80D2BB3-E138-B7DD-31BD-76E8F71E4E39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252275834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3671889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59264" y="1"/>
            <a:ext cx="7932736" cy="6857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CC92567-845B-5A16-AD42-AF8D88C03086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1EFE2-E8B5-56D7-6032-6F049A14EA6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0A6FCDBD-7C02-DE4F-8FAB-7F7CF36CB00B}" type="datetime3">
              <a:rPr lang="de-DE" noProof="1" smtClean="0"/>
              <a:t>31/03/2025</a:t>
            </a:fld>
            <a:endParaRPr lang="en-US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5A39-8EF3-2CC5-3106-31B6DF3A23F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1943100" cy="584200"/>
          </a:xfrm>
        </p:spPr>
        <p:txBody>
          <a:bodyPr/>
          <a:lstStyle/>
          <a:p>
            <a:r>
              <a:rPr lang="en-US" noProof="1"/>
              <a:t>Dominik Fuchß et al. - Enabling Architecture Traceability by LLM-based Architecture Component Name Extraction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9CFE138-5A56-42D1-CEDB-6704D5C323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F2824E2A-4652-0276-77D5-E2F7A17236EF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88654495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2x Pictur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21C31316-62F6-D18F-1737-CCC5C0FA2D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59263" y="0"/>
            <a:ext cx="7932737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9ECB9B22-62D9-8BEF-B4AF-E3D501B30B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59263" y="3429000"/>
            <a:ext cx="7932737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3671889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364D22-E1CE-D3E5-45DB-66B9F8D3C95C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25E92D-EEDF-41E0-AFB0-5B7CA56902F1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B095C9C3-4681-5D42-898E-E88F33258687}" type="datetime3">
              <a:rPr lang="de-DE" noProof="1" smtClean="0"/>
              <a:t>31/03/2025</a:t>
            </a:fld>
            <a:endParaRPr lang="en-US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181661-B42D-C815-F777-F226E4013AB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1943100" cy="584200"/>
          </a:xfrm>
        </p:spPr>
        <p:txBody>
          <a:bodyPr/>
          <a:lstStyle/>
          <a:p>
            <a:r>
              <a:rPr lang="en-US" noProof="1"/>
              <a:t>Dominik Fuchß et al. - Enabling Architecture Traceability by LLM-based Architecture Component Name Extraction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A4FC51-B5D1-EA2C-4520-8FBD7D0AD4F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0" name="SmartArt Placeholder 9">
            <a:extLst>
              <a:ext uri="{FF2B5EF4-FFF2-40B4-BE49-F238E27FC236}">
                <a16:creationId xmlns:a16="http://schemas.microsoft.com/office/drawing/2014/main" id="{25AC6484-86DB-2DAB-BB62-A5745F449A7D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63630723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2x Picture vertic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21C31316-62F6-D18F-1737-CCC5C0FA2D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59263" y="0"/>
            <a:ext cx="3967200" cy="6858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9ECB9B22-62D9-8BEF-B4AF-E3D501B30B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224800" y="0"/>
            <a:ext cx="3967200" cy="6858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3671889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46D4BB-B535-21BF-5706-F2593173BAA1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2913EC-AA64-42F8-7D39-B16842087DF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05FE617-79E0-EB47-8BEA-F31CF7450CCE}" type="datetime3">
              <a:rPr lang="de-DE" noProof="1" smtClean="0"/>
              <a:t>31/03/2025</a:t>
            </a:fld>
            <a:endParaRPr lang="en-US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E0DADB-FC3F-095E-4791-75B52230B02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1943100" cy="584200"/>
          </a:xfrm>
        </p:spPr>
        <p:txBody>
          <a:bodyPr/>
          <a:lstStyle/>
          <a:p>
            <a:r>
              <a:rPr lang="en-US" noProof="1"/>
              <a:t>Dominik Fuchß et al. - Enabling Architecture Traceability by LLM-based Architecture Component Name Extraction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A1CFBF2-D69A-34C8-B3BD-C059BF951A1E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0" name="SmartArt Placeholder 9">
            <a:extLst>
              <a:ext uri="{FF2B5EF4-FFF2-40B4-BE49-F238E27FC236}">
                <a16:creationId xmlns:a16="http://schemas.microsoft.com/office/drawing/2014/main" id="{B89CE0D6-653F-7F8C-F948-4496D414E60D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209978504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4x Pictur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21C31316-62F6-D18F-1737-CCC5C0FA2D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59263" y="0"/>
            <a:ext cx="3967200" cy="3429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9ECB9B22-62D9-8BEF-B4AF-E3D501B30B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224800" y="0"/>
            <a:ext cx="3967200" cy="3429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3671889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Bildplatzhalter 15">
            <a:extLst>
              <a:ext uri="{FF2B5EF4-FFF2-40B4-BE49-F238E27FC236}">
                <a16:creationId xmlns:a16="http://schemas.microsoft.com/office/drawing/2014/main" id="{7F82C154-C2F8-0DAB-C0BD-5339CDD093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59263" y="3429000"/>
            <a:ext cx="3967200" cy="3429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Bildplatzhalter 15">
            <a:extLst>
              <a:ext uri="{FF2B5EF4-FFF2-40B4-BE49-F238E27FC236}">
                <a16:creationId xmlns:a16="http://schemas.microsoft.com/office/drawing/2014/main" id="{20C756FA-7475-759D-D898-FED49EC21C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224800" y="3429000"/>
            <a:ext cx="3967200" cy="3429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3376BD9-6CCE-719E-7D39-A434E6F082BA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30D9CD-2193-97AA-1758-B1FC1421DAA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FEB9E57-830C-6541-B14C-28EA653422DD}" type="datetime3">
              <a:rPr lang="de-DE" noProof="1" smtClean="0"/>
              <a:t>31/03/2025</a:t>
            </a:fld>
            <a:endParaRPr lang="en-US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9C73A4-0550-88A3-B15C-D839D27C3A4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100264" y="6273800"/>
            <a:ext cx="1943100" cy="584200"/>
          </a:xfrm>
        </p:spPr>
        <p:txBody>
          <a:bodyPr/>
          <a:lstStyle/>
          <a:p>
            <a:r>
              <a:rPr lang="en-US" noProof="1"/>
              <a:t>Dominik Fuchß et al. - Enabling Architecture Traceability by LLM-based Architecture Component Name Extraction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9BE537-47E8-E28E-E31C-569B375CD31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2" name="SmartArt Placeholder 11">
            <a:extLst>
              <a:ext uri="{FF2B5EF4-FFF2-40B4-BE49-F238E27FC236}">
                <a16:creationId xmlns:a16="http://schemas.microsoft.com/office/drawing/2014/main" id="{CC855A49-14E5-453A-4AAE-9D55DDBC3682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240119587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Text and Picture horizontal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2816225"/>
            <a:ext cx="3671889" cy="3460748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255615" y="2816225"/>
            <a:ext cx="3671889" cy="346074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144990" y="2816225"/>
            <a:ext cx="3671889" cy="346074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-1"/>
            <a:ext cx="12191999" cy="26003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8BCFDEC-EEB4-FB94-494B-7A6B7C8104D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65270B0-14FA-8845-9E8E-19D65DE9A50D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38CEE48-7318-2C48-A4DB-0374240E6D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2A6EAAC-D781-C247-456C-6DDB93810F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2044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horizontal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4041775"/>
            <a:ext cx="5616575" cy="2235198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03949" y="4041775"/>
            <a:ext cx="5616575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-1"/>
            <a:ext cx="12191999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EC190A-F91D-A63D-5DE6-284075CC06D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B6A0CAC-0ED0-E943-896A-35B95B134967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D6DBFAC-7948-6CD4-F795-0F657587514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806FD95-1722-01B2-D054-0F1C46053F9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6583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x Picture horizontal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4041775"/>
            <a:ext cx="5616575" cy="2235198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03949" y="4041775"/>
            <a:ext cx="5616575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" y="-1"/>
            <a:ext cx="6203948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203950" y="-1"/>
            <a:ext cx="5988050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289A028-6BAD-57D6-0C99-2E2EE8D2385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D6262970-B6D5-AC45-A1C3-1801F3B7A874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F70BBC8-26C8-72F5-7017-C4E9ADC5110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4220114-93CE-7986-FBD4-6B87CC84D1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153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14472A9-C746-414B-A339-17009C086F0C}"/>
              </a:ext>
            </a:extLst>
          </p:cNvPr>
          <p:cNvSpPr/>
          <p:nvPr userDrawn="1"/>
        </p:nvSpPr>
        <p:spPr bwMode="gray">
          <a:xfrm>
            <a:off x="5988050" y="0"/>
            <a:ext cx="620395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6F4A2-1BBD-C6A2-7866-B5B1968C9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71475" y="368300"/>
            <a:ext cx="5616575" cy="4681538"/>
          </a:xfrm>
        </p:spPr>
        <p:txBody>
          <a:bodyPr rIns="360000" anchor="t"/>
          <a:lstStyle>
            <a:lvl1pPr algn="l">
              <a:defRPr sz="5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604293-CF1F-A295-5586-92D0F86F4A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71475" y="5265738"/>
            <a:ext cx="5616575" cy="1011236"/>
          </a:xfrm>
        </p:spPr>
        <p:txBody>
          <a:bodyPr rIns="360000"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617D12E-D9F2-FE30-962E-F646556116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988051" y="1"/>
            <a:ext cx="4103687" cy="6858000"/>
          </a:xfrm>
        </p:spPr>
        <p:txBody>
          <a:bodyPr t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13F734F-93E9-EAAB-2752-52949F41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EE9347FC-4DA3-224A-899C-A8CC46BDB86D}" type="datetime3">
              <a:rPr lang="de-DE" smtClean="0"/>
              <a:t>31/03/2025</a:t>
            </a:fld>
            <a:endParaRPr lang="en-US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7037DF08-8E92-E882-4AEB-B9E96AA7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- Enabling Architecture Traceability by LLM-based Architecture Component Name Extraction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9264F0A-C45F-9937-0433-4CE92B3E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uppieren 8">
            <a:extLst>
              <a:ext uri="{FF2B5EF4-FFF2-40B4-BE49-F238E27FC236}">
                <a16:creationId xmlns:a16="http://schemas.microsoft.com/office/drawing/2014/main" id="{A1532E2A-0AD5-78A6-C7F4-C16B026BA9BB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  <a:solidFill>
            <a:schemeClr val="bg1"/>
          </a:solidFill>
        </p:grpSpPr>
        <p:sp>
          <p:nvSpPr>
            <p:cNvPr id="5" name="Freihandform: Form 9">
              <a:extLst>
                <a:ext uri="{FF2B5EF4-FFF2-40B4-BE49-F238E27FC236}">
                  <a16:creationId xmlns:a16="http://schemas.microsoft.com/office/drawing/2014/main" id="{1126D6D5-2B7D-390E-6320-C8E356BB57B9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ihandform: Form 10">
              <a:extLst>
                <a:ext uri="{FF2B5EF4-FFF2-40B4-BE49-F238E27FC236}">
                  <a16:creationId xmlns:a16="http://schemas.microsoft.com/office/drawing/2014/main" id="{E48DCF6E-1E81-A530-130D-A40052D29E56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29574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x Picture horizontal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4041775"/>
            <a:ext cx="5616575" cy="2235198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4041775"/>
            <a:ext cx="3671886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" y="-1"/>
            <a:ext cx="4259261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-1"/>
            <a:ext cx="3889375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B0C0D4B8-0642-DA51-02B4-CD518D792A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148638" y="-1"/>
            <a:ext cx="4043360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94F7FD17-6F08-455B-89F3-014E426ED5A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B0F22BB-66C8-9945-A596-A07BF9802A05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95BB98B-CA7B-1291-9702-334ACEEE83D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9F8E6D6-952F-6259-CB3F-D9FD0CF614A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5613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03949" y="5265738"/>
            <a:ext cx="5616575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-1"/>
            <a:ext cx="12191999" cy="504983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3AEDD-A574-4DAF-D1EC-A27C2292DE6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3472522-579E-1F4A-AABA-2C4A0B38B5EE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F58EBD7-6711-442F-F11B-AEE90C03C90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8F5ADB7-1DE3-CF4C-2772-4A7CBBB48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4893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03949" y="5265738"/>
            <a:ext cx="5616575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08F79B48-DA81-CB7D-4184-C12044C4712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" y="-1"/>
            <a:ext cx="6203948" cy="504983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73DB8F0C-439C-6E68-E1D6-2CD9C93ACEF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203950" y="-1"/>
            <a:ext cx="5988049" cy="504983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26F2CC-FD06-0D05-F9BC-EA3577B02BA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178E05E-222A-3940-BC1A-4A3C91405FBE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B56F4D1-3BED-CF11-4CA9-195A2857302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82BB5B3-0CF3-C297-3B12-70918709FF8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3850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6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D81F5719-88F7-8122-30E7-C4EDDE47BE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0"/>
            <a:ext cx="4259262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DF833069-8A51-2788-517E-244A50E9A0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0"/>
            <a:ext cx="3889375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8FBD7F7D-0AAE-6C8E-E25F-AD0146EE9DC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0"/>
            <a:ext cx="4043362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C866A8-34DE-9962-F35F-CD530235112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0574FB0-11CC-DB47-8E49-1F9FA18C2D38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D73AD41-5895-7F97-5F11-9EE28D6176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C39AA92-697F-9C87-7391-FD2148F379B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3974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4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6" cy="1008062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Bildplatzhalter 15">
            <a:extLst>
              <a:ext uri="{FF2B5EF4-FFF2-40B4-BE49-F238E27FC236}">
                <a16:creationId xmlns:a16="http://schemas.microsoft.com/office/drawing/2014/main" id="{57221ED0-08B5-804A-A5D3-858C1FBF65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0"/>
            <a:ext cx="42592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2C1B9B64-2441-8357-F153-985A05DAB7A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0"/>
            <a:ext cx="3889375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Bildplatzhalter 15">
            <a:extLst>
              <a:ext uri="{FF2B5EF4-FFF2-40B4-BE49-F238E27FC236}">
                <a16:creationId xmlns:a16="http://schemas.microsoft.com/office/drawing/2014/main" id="{3B17586A-9CCE-8295-2F97-E528DD0C3C8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0"/>
            <a:ext cx="4043362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0C7BBDAF-B20D-60D9-3199-BC0FA5A0FEA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2528900"/>
            <a:ext cx="4259263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B07C1E-75AF-D661-9B0E-FB6406930C7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31CC8014-4ED5-8C4D-A965-B6EE84A7191F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2A8345-FC50-948A-F811-0B4575026B2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AA0923-C682-650B-E243-7EC5A1EB571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36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5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6" cy="1008062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5DC53031-0D17-F341-B556-CAB21B21AD9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0"/>
            <a:ext cx="42592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7621CD60-0EEE-8EE1-2413-15ACFBB4FD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0"/>
            <a:ext cx="3889375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7834F377-608A-1764-2D89-CC39A31EDCC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0"/>
            <a:ext cx="40433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Bildplatzhalter 15">
            <a:extLst>
              <a:ext uri="{FF2B5EF4-FFF2-40B4-BE49-F238E27FC236}">
                <a16:creationId xmlns:a16="http://schemas.microsoft.com/office/drawing/2014/main" id="{4C11F33F-4952-0822-BD29-5112BEE9D3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2528900"/>
            <a:ext cx="4259263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E636C18E-9864-2F8B-F6CA-5E977141C9D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148638" y="2528900"/>
            <a:ext cx="4043362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81462F4-7E9B-9816-7A91-CD63748EFFA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8868FB6-C964-3148-8CDD-8CD5D36A4016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C2F10F94-6302-EFB2-67BF-534AEC1DF9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3E4D86CD-F0F0-D953-FC70-25716FFC701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0553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6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6" cy="1008062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Bildplatzhalter 15">
            <a:extLst>
              <a:ext uri="{FF2B5EF4-FFF2-40B4-BE49-F238E27FC236}">
                <a16:creationId xmlns:a16="http://schemas.microsoft.com/office/drawing/2014/main" id="{06B3F9A9-7D44-E3D9-34C3-186B5CE72C7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0"/>
            <a:ext cx="42592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487580F0-10F0-597D-B74B-3AA53C72CB5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0"/>
            <a:ext cx="3889375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5" name="Bildplatzhalter 15">
            <a:extLst>
              <a:ext uri="{FF2B5EF4-FFF2-40B4-BE49-F238E27FC236}">
                <a16:creationId xmlns:a16="http://schemas.microsoft.com/office/drawing/2014/main" id="{479D4CF8-3CF2-33EE-3E52-E67D33D232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0"/>
            <a:ext cx="40433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81FE394-9FBF-7254-E399-7BF501CFF5E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2528900"/>
            <a:ext cx="4259263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2EC1BE5C-58BE-A28F-D48F-AACC647D303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259262" y="2528900"/>
            <a:ext cx="3889375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A1CE0C82-8D00-6128-A723-75FB35F9E4B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148638" y="2528900"/>
            <a:ext cx="4043362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D9D3A7-656E-5EF8-DC21-9E4100AD724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172F437-2787-9448-A112-477ADE0EF1D7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15DD17-D1C2-CAD1-2B57-987C840DD9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FC4E6F-39C1-2BF6-B3CD-824ACF39607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3348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-1"/>
            <a:ext cx="12191999" cy="6858001"/>
          </a:xfrm>
        </p:spPr>
        <p:txBody>
          <a:bodyPr tIns="90000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7561263" cy="1011236"/>
          </a:xfrm>
        </p:spPr>
        <p:txBody>
          <a:bodyPr t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A93AEE-C09B-11EE-62B2-D258B26B0D2C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26D7894-F140-1F47-D2F6-229CD2C494F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28E29C-B91F-474B-BB38-7CEADE32B455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0435903-70F1-B75C-C10A-BC04CBD3B6F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C091A42-6A7C-132E-E5ED-A7A2F10231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AF2A633C-85DA-E08F-E985-EE1D753E33BE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3957802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Text und 2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5265738"/>
            <a:ext cx="5616575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4" y="1592263"/>
            <a:ext cx="5616575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203949" y="1592263"/>
            <a:ext cx="5616575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203950" y="5265738"/>
            <a:ext cx="5616575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E3343F-20F8-0E46-42FA-821D2026B50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C146884-B57F-8441-8B68-1FC42B53BA2C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7DF4F2F-5D04-4C9E-307B-30037ABC94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81DB6B4-64B1-EEDE-D757-88A82845A33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9231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Text und 3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5265738"/>
            <a:ext cx="3671889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4" y="1592263"/>
            <a:ext cx="3671889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60848" y="1592263"/>
            <a:ext cx="3671889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60849" y="5265738"/>
            <a:ext cx="3671889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1592263"/>
            <a:ext cx="3671889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148639" y="5265738"/>
            <a:ext cx="3671889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CDF1D0DD-152A-CD72-F7A9-948FA54C791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45CAB8F-9975-EE45-B38D-87BC22D4B8EE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10188A5A-13A0-E431-44B3-E58A8A6D0DD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79C41ECA-AF89-1BAD-40AE-C421974015D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951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orizont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617D12E-D9F2-FE30-962E-F64655611604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0" y="1"/>
            <a:ext cx="12191999" cy="3824287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6F4A2-1BBD-C6A2-7866-B5B1968C9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71475" y="4041775"/>
            <a:ext cx="5616575" cy="1691479"/>
          </a:xfrm>
        </p:spPr>
        <p:txBody>
          <a:bodyPr rIns="0" anchor="t"/>
          <a:lstStyle>
            <a:lvl1pPr algn="l">
              <a:defRPr sz="5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604293-CF1F-A295-5586-92D0F86F4A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71475" y="5733256"/>
            <a:ext cx="5616575" cy="543718"/>
          </a:xfrm>
        </p:spPr>
        <p:txBody>
          <a:bodyPr rIns="0"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E52B5CC-CF21-9E7E-CADE-8B782F3AF80F}"/>
              </a:ext>
            </a:extLst>
          </p:cNvPr>
          <p:cNvSpPr/>
          <p:nvPr userDrawn="1"/>
        </p:nvSpPr>
        <p:spPr bwMode="gray">
          <a:xfrm>
            <a:off x="12233756" y="1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613673CC-527A-F7FD-F4BB-EFB8EDA9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938A83CF-92B6-5E47-B7CB-507E2FDAA93E}" type="datetime3">
              <a:rPr lang="de-DE" smtClean="0"/>
              <a:t>31/03/2025</a:t>
            </a:fld>
            <a:endParaRPr lang="en-US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2973810-AFA0-E19F-E5A5-A7F82CD7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- Enabling Architecture Traceability by LLM-based Architecture Component Name Extraction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51AF4981-2A51-01C8-FC65-7C68623E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martArt-Platzhalter 10">
            <a:extLst>
              <a:ext uri="{FF2B5EF4-FFF2-40B4-BE49-F238E27FC236}">
                <a16:creationId xmlns:a16="http://schemas.microsoft.com/office/drawing/2014/main" id="{B8A25F18-5A38-86C1-D835-316B836320E1}"/>
              </a:ext>
            </a:extLst>
          </p:cNvPr>
          <p:cNvSpPr>
            <a:spLocks noGrp="1" noChangeAspect="1"/>
          </p:cNvSpPr>
          <p:nvPr>
            <p:ph type="dgm" sz="quarter" idx="20" hasCustomPrompt="1"/>
          </p:nvPr>
        </p:nvSpPr>
        <p:spPr bwMode="gray">
          <a:xfrm>
            <a:off x="10710878" y="368661"/>
            <a:ext cx="861983" cy="309203"/>
          </a:xfrm>
          <a:custGeom>
            <a:avLst/>
            <a:gdLst>
              <a:gd name="connsiteX0" fmla="*/ 672615 w 881062"/>
              <a:gd name="connsiteY0" fmla="*/ 316 h 316047"/>
              <a:gd name="connsiteX1" fmla="*/ 881062 w 881062"/>
              <a:gd name="connsiteY1" fmla="*/ 316 h 316047"/>
              <a:gd name="connsiteX2" fmla="*/ 881062 w 881062"/>
              <a:gd name="connsiteY2" fmla="*/ 71315 h 316047"/>
              <a:gd name="connsiteX3" fmla="*/ 820105 w 881062"/>
              <a:gd name="connsiteY3" fmla="*/ 71315 h 316047"/>
              <a:gd name="connsiteX4" fmla="*/ 820105 w 881062"/>
              <a:gd name="connsiteY4" fmla="*/ 316047 h 316047"/>
              <a:gd name="connsiteX5" fmla="*/ 733572 w 881062"/>
              <a:gd name="connsiteY5" fmla="*/ 316047 h 316047"/>
              <a:gd name="connsiteX6" fmla="*/ 733572 w 881062"/>
              <a:gd name="connsiteY6" fmla="*/ 71315 h 316047"/>
              <a:gd name="connsiteX7" fmla="*/ 672615 w 881062"/>
              <a:gd name="connsiteY7" fmla="*/ 71315 h 316047"/>
              <a:gd name="connsiteX8" fmla="*/ 565331 w 881062"/>
              <a:gd name="connsiteY8" fmla="*/ 316 h 316047"/>
              <a:gd name="connsiteX9" fmla="*/ 651859 w 881062"/>
              <a:gd name="connsiteY9" fmla="*/ 316 h 316047"/>
              <a:gd name="connsiteX10" fmla="*/ 651859 w 881062"/>
              <a:gd name="connsiteY10" fmla="*/ 315733 h 316047"/>
              <a:gd name="connsiteX11" fmla="*/ 565331 w 881062"/>
              <a:gd name="connsiteY11" fmla="*/ 315733 h 316047"/>
              <a:gd name="connsiteX12" fmla="*/ 316992 w 881062"/>
              <a:gd name="connsiteY12" fmla="*/ 316 h 316047"/>
              <a:gd name="connsiteX13" fmla="*/ 319603 w 881062"/>
              <a:gd name="connsiteY13" fmla="*/ 316 h 316047"/>
              <a:gd name="connsiteX14" fmla="*/ 319289 w 881062"/>
              <a:gd name="connsiteY14" fmla="*/ 315733 h 316047"/>
              <a:gd name="connsiteX15" fmla="*/ 319243 w 881062"/>
              <a:gd name="connsiteY15" fmla="*/ 315733 h 316047"/>
              <a:gd name="connsiteX16" fmla="*/ 319243 w 881062"/>
              <a:gd name="connsiteY16" fmla="*/ 315729 h 316047"/>
              <a:gd name="connsiteX17" fmla="*/ 0 w 881062"/>
              <a:gd name="connsiteY17" fmla="*/ 315729 h 316047"/>
              <a:gd name="connsiteX18" fmla="*/ 10040 w 881062"/>
              <a:gd name="connsiteY18" fmla="*/ 238565 h 316047"/>
              <a:gd name="connsiteX19" fmla="*/ 319239 w 881062"/>
              <a:gd name="connsiteY19" fmla="*/ 315718 h 316047"/>
              <a:gd name="connsiteX20" fmla="*/ 319236 w 881062"/>
              <a:gd name="connsiteY20" fmla="*/ 315705 h 316047"/>
              <a:gd name="connsiteX21" fmla="*/ 30795 w 881062"/>
              <a:gd name="connsiteY21" fmla="*/ 181522 h 316047"/>
              <a:gd name="connsiteX22" fmla="*/ 72618 w 881062"/>
              <a:gd name="connsiteY22" fmla="*/ 115703 h 316047"/>
              <a:gd name="connsiteX23" fmla="*/ 319230 w 881062"/>
              <a:gd name="connsiteY23" fmla="*/ 315681 h 316047"/>
              <a:gd name="connsiteX24" fmla="*/ 319204 w 881062"/>
              <a:gd name="connsiteY24" fmla="*/ 315579 h 316047"/>
              <a:gd name="connsiteX25" fmla="*/ 118629 w 881062"/>
              <a:gd name="connsiteY25" fmla="*/ 70321 h 316047"/>
              <a:gd name="connsiteX26" fmla="*/ 184766 w 881062"/>
              <a:gd name="connsiteY26" fmla="*/ 29486 h 316047"/>
              <a:gd name="connsiteX27" fmla="*/ 319187 w 881062"/>
              <a:gd name="connsiteY27" fmla="*/ 315512 h 316047"/>
              <a:gd name="connsiteX28" fmla="*/ 242439 w 881062"/>
              <a:gd name="connsiteY28" fmla="*/ 9408 h 316047"/>
              <a:gd name="connsiteX29" fmla="*/ 316992 w 881062"/>
              <a:gd name="connsiteY29" fmla="*/ 316 h 316047"/>
              <a:gd name="connsiteX30" fmla="*/ 450887 w 881062"/>
              <a:gd name="connsiteY30" fmla="*/ 0 h 316047"/>
              <a:gd name="connsiteX31" fmla="*/ 550067 w 881062"/>
              <a:gd name="connsiteY31" fmla="*/ 0 h 316047"/>
              <a:gd name="connsiteX32" fmla="*/ 422343 w 881062"/>
              <a:gd name="connsiteY32" fmla="*/ 158833 h 316047"/>
              <a:gd name="connsiteX33" fmla="*/ 550698 w 881062"/>
              <a:gd name="connsiteY33" fmla="*/ 315733 h 316047"/>
              <a:gd name="connsiteX34" fmla="*/ 454488 w 881062"/>
              <a:gd name="connsiteY34" fmla="*/ 315733 h 316047"/>
              <a:gd name="connsiteX35" fmla="*/ 340045 w 881062"/>
              <a:gd name="connsiteY35" fmla="*/ 192869 h 316047"/>
              <a:gd name="connsiteX36" fmla="*/ 340045 w 881062"/>
              <a:gd name="connsiteY36" fmla="*/ 122548 h 31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81062" h="316047">
                <a:moveTo>
                  <a:pt x="672615" y="316"/>
                </a:moveTo>
                <a:lnTo>
                  <a:pt x="881062" y="316"/>
                </a:lnTo>
                <a:lnTo>
                  <a:pt x="881062" y="71315"/>
                </a:lnTo>
                <a:lnTo>
                  <a:pt x="820105" y="71315"/>
                </a:lnTo>
                <a:lnTo>
                  <a:pt x="820105" y="316047"/>
                </a:lnTo>
                <a:lnTo>
                  <a:pt x="733572" y="316047"/>
                </a:lnTo>
                <a:lnTo>
                  <a:pt x="733572" y="71315"/>
                </a:lnTo>
                <a:lnTo>
                  <a:pt x="672615" y="71315"/>
                </a:lnTo>
                <a:close/>
                <a:moveTo>
                  <a:pt x="565331" y="316"/>
                </a:moveTo>
                <a:lnTo>
                  <a:pt x="651859" y="316"/>
                </a:lnTo>
                <a:lnTo>
                  <a:pt x="651859" y="315733"/>
                </a:lnTo>
                <a:lnTo>
                  <a:pt x="565331" y="315733"/>
                </a:lnTo>
                <a:close/>
                <a:moveTo>
                  <a:pt x="316992" y="316"/>
                </a:moveTo>
                <a:lnTo>
                  <a:pt x="319603" y="316"/>
                </a:lnTo>
                <a:lnTo>
                  <a:pt x="319289" y="315733"/>
                </a:lnTo>
                <a:lnTo>
                  <a:pt x="319243" y="315733"/>
                </a:lnTo>
                <a:lnTo>
                  <a:pt x="319243" y="315729"/>
                </a:lnTo>
                <a:lnTo>
                  <a:pt x="0" y="315729"/>
                </a:lnTo>
                <a:cubicBezTo>
                  <a:pt x="314" y="289122"/>
                  <a:pt x="3556" y="263191"/>
                  <a:pt x="10040" y="238565"/>
                </a:cubicBezTo>
                <a:lnTo>
                  <a:pt x="319239" y="315718"/>
                </a:lnTo>
                <a:lnTo>
                  <a:pt x="319236" y="315705"/>
                </a:lnTo>
                <a:lnTo>
                  <a:pt x="30795" y="181522"/>
                </a:lnTo>
                <a:cubicBezTo>
                  <a:pt x="41825" y="157842"/>
                  <a:pt x="56097" y="135780"/>
                  <a:pt x="72618" y="115703"/>
                </a:cubicBezTo>
                <a:lnTo>
                  <a:pt x="319230" y="315681"/>
                </a:lnTo>
                <a:lnTo>
                  <a:pt x="319204" y="315579"/>
                </a:lnTo>
                <a:lnTo>
                  <a:pt x="118629" y="70321"/>
                </a:lnTo>
                <a:cubicBezTo>
                  <a:pt x="138754" y="54114"/>
                  <a:pt x="160770" y="40518"/>
                  <a:pt x="184766" y="29486"/>
                </a:cubicBezTo>
                <a:lnTo>
                  <a:pt x="319187" y="315512"/>
                </a:lnTo>
                <a:lnTo>
                  <a:pt x="242439" y="9408"/>
                </a:lnTo>
                <a:cubicBezTo>
                  <a:pt x="266435" y="3556"/>
                  <a:pt x="291376" y="316"/>
                  <a:pt x="316992" y="316"/>
                </a:cubicBezTo>
                <a:close/>
                <a:moveTo>
                  <a:pt x="450887" y="0"/>
                </a:moveTo>
                <a:lnTo>
                  <a:pt x="550067" y="0"/>
                </a:lnTo>
                <a:lnTo>
                  <a:pt x="422343" y="158833"/>
                </a:lnTo>
                <a:lnTo>
                  <a:pt x="550698" y="315733"/>
                </a:lnTo>
                <a:lnTo>
                  <a:pt x="454488" y="315733"/>
                </a:lnTo>
                <a:lnTo>
                  <a:pt x="340045" y="192869"/>
                </a:lnTo>
                <a:lnTo>
                  <a:pt x="340045" y="12254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non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39227382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Text und 4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6" y="5265738"/>
            <a:ext cx="2700338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3"/>
            <a:ext cx="2700338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285826" y="1592263"/>
            <a:ext cx="2700338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85827" y="5265738"/>
            <a:ext cx="2700338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205686" y="1592263"/>
            <a:ext cx="2700338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05687" y="5265738"/>
            <a:ext cx="2700338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120186" y="1592263"/>
            <a:ext cx="2700338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9120187" y="5265738"/>
            <a:ext cx="2700338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15DC6279-864D-E5B0-0BBF-962E9E50B6F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FEDBF6BC-44C2-2242-9103-93D32370AF7A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CF6C9B7-B599-4BE6-52FB-051D2A0B3B4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9EAF3799-0F9B-7F03-53B6-D30505ED8E7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9789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 Text und 5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6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704537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907"/>
            <a:ext cx="11449050" cy="1007455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704538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037599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037600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7370661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370662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290663F7-C01E-A524-14EE-F495697580C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9703724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4A722441-C52C-1DE3-6900-FAF58B44C9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9703725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99193BC6-5DE5-F84B-817B-E27F95FD4E3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076BD91-9BEE-1141-9B5C-5F853A69C269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A4281E8C-1C19-EF23-952B-CD22CCC9F3B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C9F951DB-FC7A-C00E-DAB8-004CEF0ABB3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711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Text und 6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6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4574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314575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59262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259263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203949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03950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290663F7-C01E-A524-14EE-F495697580C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8149231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4A722441-C52C-1DE3-6900-FAF58B44C9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148638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CDB5A221-6B48-924B-A1FD-6D62179C207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10090049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EB10AE12-A5D0-F238-1264-88B90FA440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0090050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79DD9CB7-7539-1828-FADA-78A66F2349F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ACEF8C9-4CA3-5544-8DA8-8EF0E0C6B50C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63BDBE70-17B1-8520-1846-0D0FF5DC7FC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7D5DEFA5-487F-8348-320F-F21E9955110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0397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Picture and 4x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3360814"/>
            <a:ext cx="5616575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2"/>
            <a:ext cx="5616574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203948" y="1592262"/>
            <a:ext cx="5616575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203950" y="3360814"/>
            <a:ext cx="5616575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1475" y="4041775"/>
            <a:ext cx="5616573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71474" y="5805774"/>
            <a:ext cx="5616573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203949" y="4041774"/>
            <a:ext cx="5616575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03950" y="5805774"/>
            <a:ext cx="5616573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17649989-D9AA-435F-7A4A-0B2A5E1ECF2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5B7485C2-E183-F844-9D5E-AAED4D347125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C9F316C1-96F5-A67B-AF23-9ACC6CA9F2A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2A681F8-D362-068B-DB53-4422E123610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3593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Picture and 6x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3360814"/>
            <a:ext cx="3671888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2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60846" y="1592262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60848" y="3360814"/>
            <a:ext cx="3671888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7" y="1594869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148637" y="3358868"/>
            <a:ext cx="3671888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71475" y="4041774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71474" y="5805774"/>
            <a:ext cx="3671888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DC1FEB43-DE82-8732-4F57-F71B0E7269D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259260" y="4044948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1677C5CF-B71C-20E0-5EC4-77FF60F7CB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259262" y="5813500"/>
            <a:ext cx="3671888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DFEEF33F-FBF4-3DE9-D0E5-00A10C7FC5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148637" y="4041773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A36A8A1C-5BB2-98A0-32C5-38F2E40CEF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148637" y="5805773"/>
            <a:ext cx="3671888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A5232473-C891-573E-C486-121FF378F57C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4C29C30C-BEC2-B94C-94A2-7FDB15038677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7302FC03-B491-A207-7DBA-127BB90729D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8B67C2D4-3135-E49A-5148-63257685678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2057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300"/>
            <a:ext cx="7561263" cy="4681537"/>
          </a:xfrm>
        </p:spPr>
        <p:txBody>
          <a:bodyPr/>
          <a:lstStyle>
            <a:lvl1pPr marL="432000" indent="-432000">
              <a:buClrTx/>
              <a:buFont typeface="Franklin Gothic Medium" panose="020B0603020102020204" pitchFamily="34" charset="0"/>
              <a:buChar char="”"/>
              <a:defRPr sz="5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259262" y="5265738"/>
            <a:ext cx="3673475" cy="1011236"/>
          </a:xfrm>
        </p:spPr>
        <p:txBody>
          <a:bodyPr anchor="b"/>
          <a:lstStyle>
            <a:lvl1pPr algn="r"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  <a:defRPr sz="1800" b="1">
                <a:solidFill>
                  <a:schemeClr val="accent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 b="0">
                <a:solidFill>
                  <a:schemeClr val="tx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48638" y="1"/>
            <a:ext cx="4043362" cy="6857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A2B4EB0-6F81-8A92-AEB6-3A876DF968E9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B1A5CA9-F444-9ABD-A3CA-65CB055B04B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FA569AB-9A7F-614F-B564-EAA90971ABC1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110DDBB-783E-176F-3138-CDB539444C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1568248-D3ED-9CDD-8765-05A7F7D909A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CD118D49-289F-F3C3-A4F7-A7BAA877B06B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315600563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0"/>
            <a:ext cx="12192000" cy="6857999"/>
          </a:xfrm>
          <a:solidFill>
            <a:schemeClr val="tx1"/>
          </a:solidFill>
        </p:spPr>
        <p:txBody>
          <a:bodyPr tIns="0" rIns="360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the image to the clipboard,</a:t>
            </a:r>
            <a:br>
              <a:rPr lang="en-US" dirty="0"/>
            </a:br>
            <a:r>
              <a:rPr lang="en-US" dirty="0"/>
              <a:t> select the placeholder </a:t>
            </a:r>
            <a:br>
              <a:rPr lang="en-US" dirty="0"/>
            </a:br>
            <a:r>
              <a:rPr lang="en-US" dirty="0"/>
              <a:t>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9875838" cy="6858000"/>
          </a:xfrm>
          <a:gradFill>
            <a:gsLst>
              <a:gs pos="0">
                <a:schemeClr val="tx1">
                  <a:alpha val="50000"/>
                </a:schemeClr>
              </a:gs>
              <a:gs pos="45000">
                <a:schemeClr val="tx1">
                  <a:alpha val="0"/>
                </a:schemeClr>
              </a:gs>
            </a:gsLst>
            <a:lin ang="3600000" scaled="0"/>
          </a:gradFill>
        </p:spPr>
        <p:txBody>
          <a:bodyPr lIns="370800" tIns="367200"/>
          <a:lstStyle>
            <a:lvl1pPr marL="0" indent="0">
              <a:buClrTx/>
              <a:buFont typeface="Franklin Gothic Medium" panose="020B0603020102020204" pitchFamily="34" charset="0"/>
              <a:buNone/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7" cy="1011236"/>
          </a:xfrm>
        </p:spPr>
        <p:txBody>
          <a:bodyPr anchor="t"/>
          <a:lstStyle>
            <a:lvl1pPr algn="r"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  <a:defRPr sz="2000" b="1">
                <a:solidFill>
                  <a:schemeClr val="bg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E8BE99-BBFE-1166-A5A4-5E8F865BC339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75F87F0-97BD-75C5-3B01-5453495E2DA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E42D42-88A4-DB4D-88DB-D24B91CF9748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9DC4A23-8BC7-B256-93F3-F3D72EA72D2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12BEC3C-F478-347A-87BC-A57694C03C4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5CFA640E-0C3B-EC08-4180-576AB4B63F75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128622433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light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0"/>
            <a:ext cx="12192000" cy="6857999"/>
          </a:xfrm>
          <a:solidFill>
            <a:schemeClr val="tx1"/>
          </a:solidFill>
        </p:spPr>
        <p:txBody>
          <a:bodyPr tIns="0" rIns="360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the image to the clipboard,</a:t>
            </a:r>
            <a:br>
              <a:rPr lang="en-US" dirty="0"/>
            </a:br>
            <a:r>
              <a:rPr lang="en-US" dirty="0"/>
              <a:t> select the placeholder </a:t>
            </a:r>
            <a:br>
              <a:rPr lang="en-US" dirty="0"/>
            </a:br>
            <a:r>
              <a:rPr lang="en-US" dirty="0"/>
              <a:t>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9875838" cy="6858000"/>
          </a:xfrm>
          <a:gradFill>
            <a:gsLst>
              <a:gs pos="0">
                <a:schemeClr val="tx1">
                  <a:alpha val="50000"/>
                </a:schemeClr>
              </a:gs>
              <a:gs pos="45000">
                <a:schemeClr val="tx1">
                  <a:alpha val="0"/>
                </a:schemeClr>
              </a:gs>
            </a:gsLst>
            <a:lin ang="3600000" scaled="0"/>
          </a:gradFill>
        </p:spPr>
        <p:txBody>
          <a:bodyPr lIns="370800" tIns="367200"/>
          <a:lstStyle>
            <a:lvl1pPr marL="0" indent="0">
              <a:buClrTx/>
              <a:buFont typeface="Franklin Gothic Medium" panose="020B0603020102020204" pitchFamily="34" charset="0"/>
              <a:buNone/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4B639C-9221-9BDD-0103-AF80E5F4FC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1475" y="2816225"/>
            <a:ext cx="3671888" cy="22336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6A5AB-5F58-422C-FC11-9570CAC5B5E8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1980954-6FA1-FA07-4041-D754784A20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4D5C15-4301-AC4D-B1A2-E0EF3745FE69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BB377EE-E522-561C-164E-DE25C9BDA1C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544A298-CA43-241E-F64B-02F6BEC45A0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5EB352FB-5D9C-29FF-9EFE-4F1988C355BE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35446597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300"/>
            <a:ext cx="7561263" cy="4681538"/>
          </a:xfrm>
        </p:spPr>
        <p:txBody>
          <a:bodyPr/>
          <a:lstStyle>
            <a:lvl1pPr marL="0" indent="0">
              <a:buClrTx/>
              <a:buFont typeface="Franklin Gothic Medium" panose="020B0603020102020204" pitchFamily="34" charset="0"/>
              <a:buNone/>
              <a:defRPr sz="500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7" y="5265738"/>
            <a:ext cx="3671887" cy="1011236"/>
          </a:xfrm>
        </p:spPr>
        <p:txBody>
          <a:bodyPr anchor="t"/>
          <a:lstStyle>
            <a:lvl1pPr algn="r"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  <a:defRPr sz="2000" b="1">
                <a:solidFill>
                  <a:schemeClr val="accent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8A4DE-C74C-4808-FDCB-EBF6770F28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69D8D9-C7D1-0045-AEC2-F5394EB93F83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D1B3FA-E430-88B7-E277-5600359CFE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1F58DB-2C93-B018-29B4-F68DDB674B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4205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DF83F67C-6F11-812D-C9A9-0CCF3FAD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4B20489A-C786-9848-8FDC-89C93FD6DAA0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7D85C20-697F-36B4-27AB-4369535E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AD7C5E3-7820-0372-2225-AD27411D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E4CDB45-9507-051E-FC07-208E38906803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5484000" y="3209400"/>
            <a:ext cx="1224000" cy="439200"/>
            <a:chOff x="11189494" y="381000"/>
            <a:chExt cx="621506" cy="222941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E21D00-0F9F-CF9A-2404-7B982CA99715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B7C94D0-DD91-0D9E-E79B-7B7E82C21C56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3135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orizontal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617D12E-D9F2-FE30-962E-F64655611604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0" y="1"/>
            <a:ext cx="12191999" cy="3824287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6F4A2-1BBD-C6A2-7866-B5B1968C9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71475" y="4038599"/>
            <a:ext cx="5616575" cy="1694655"/>
          </a:xfrm>
        </p:spPr>
        <p:txBody>
          <a:bodyPr rIns="0" anchor="t"/>
          <a:lstStyle>
            <a:lvl1pPr algn="l"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604293-CF1F-A295-5586-92D0F86F4A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71475" y="5733256"/>
            <a:ext cx="5616575" cy="543718"/>
          </a:xfrm>
        </p:spPr>
        <p:txBody>
          <a:bodyPr rIns="0"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EA0F1769-10E8-A988-F711-DB28498A25E4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black">
          <a:xfrm>
            <a:off x="10488487" y="5553236"/>
            <a:ext cx="1332038" cy="72056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noFill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noFill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9pPr>
          </a:lstStyle>
          <a:p>
            <a:pPr lvl="0"/>
            <a:r>
              <a:rPr lang="en-US" noProof="1"/>
              <a:t>OE Logoplatzhalter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DC56E0-CC7D-87E3-D66D-6BEE83D8AE75}"/>
              </a:ext>
            </a:extLst>
          </p:cNvPr>
          <p:cNvSpPr/>
          <p:nvPr userDrawn="1"/>
        </p:nvSpPr>
        <p:spPr bwMode="gray">
          <a:xfrm>
            <a:off x="12233756" y="5553236"/>
            <a:ext cx="1640680" cy="72056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OE-Logo (optional)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Insert with a click on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image icon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B05E904A-C9EA-86A7-9664-F1BEB574F064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0" y="6858000"/>
            <a:ext cx="0" cy="0"/>
          </a:xfrm>
          <a:prstGeom prst="rect">
            <a:avLst/>
          </a:prstGeom>
        </p:spPr>
        <p:txBody>
          <a:bodyPr vert="horz" wrap="none" lIns="0" tIns="36000" rIns="0" bIns="0" rtlCol="0" anchor="ctr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Datum aus technischen Gründen nicht deaktivieren!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146CC5CD-AF6B-4EF0-3308-79576A9A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4EF9ED98-5AE0-9DB9-A2FD-AB2BDC2F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martArt-Platzhalter 10">
            <a:extLst>
              <a:ext uri="{FF2B5EF4-FFF2-40B4-BE49-F238E27FC236}">
                <a16:creationId xmlns:a16="http://schemas.microsoft.com/office/drawing/2014/main" id="{A96C0EF9-BA74-F815-E094-6E6D6E1F1198}"/>
              </a:ext>
            </a:extLst>
          </p:cNvPr>
          <p:cNvSpPr>
            <a:spLocks noGrp="1" noChangeAspect="1"/>
          </p:cNvSpPr>
          <p:nvPr>
            <p:ph type="dgm" sz="quarter" idx="20" hasCustomPrompt="1"/>
          </p:nvPr>
        </p:nvSpPr>
        <p:spPr bwMode="gray">
          <a:xfrm>
            <a:off x="10710878" y="368661"/>
            <a:ext cx="861983" cy="309203"/>
          </a:xfrm>
          <a:custGeom>
            <a:avLst/>
            <a:gdLst>
              <a:gd name="connsiteX0" fmla="*/ 672615 w 881062"/>
              <a:gd name="connsiteY0" fmla="*/ 316 h 316047"/>
              <a:gd name="connsiteX1" fmla="*/ 881062 w 881062"/>
              <a:gd name="connsiteY1" fmla="*/ 316 h 316047"/>
              <a:gd name="connsiteX2" fmla="*/ 881062 w 881062"/>
              <a:gd name="connsiteY2" fmla="*/ 71315 h 316047"/>
              <a:gd name="connsiteX3" fmla="*/ 820105 w 881062"/>
              <a:gd name="connsiteY3" fmla="*/ 71315 h 316047"/>
              <a:gd name="connsiteX4" fmla="*/ 820105 w 881062"/>
              <a:gd name="connsiteY4" fmla="*/ 316047 h 316047"/>
              <a:gd name="connsiteX5" fmla="*/ 733572 w 881062"/>
              <a:gd name="connsiteY5" fmla="*/ 316047 h 316047"/>
              <a:gd name="connsiteX6" fmla="*/ 733572 w 881062"/>
              <a:gd name="connsiteY6" fmla="*/ 71315 h 316047"/>
              <a:gd name="connsiteX7" fmla="*/ 672615 w 881062"/>
              <a:gd name="connsiteY7" fmla="*/ 71315 h 316047"/>
              <a:gd name="connsiteX8" fmla="*/ 565331 w 881062"/>
              <a:gd name="connsiteY8" fmla="*/ 316 h 316047"/>
              <a:gd name="connsiteX9" fmla="*/ 651859 w 881062"/>
              <a:gd name="connsiteY9" fmla="*/ 316 h 316047"/>
              <a:gd name="connsiteX10" fmla="*/ 651859 w 881062"/>
              <a:gd name="connsiteY10" fmla="*/ 315733 h 316047"/>
              <a:gd name="connsiteX11" fmla="*/ 565331 w 881062"/>
              <a:gd name="connsiteY11" fmla="*/ 315733 h 316047"/>
              <a:gd name="connsiteX12" fmla="*/ 316992 w 881062"/>
              <a:gd name="connsiteY12" fmla="*/ 316 h 316047"/>
              <a:gd name="connsiteX13" fmla="*/ 319603 w 881062"/>
              <a:gd name="connsiteY13" fmla="*/ 316 h 316047"/>
              <a:gd name="connsiteX14" fmla="*/ 319289 w 881062"/>
              <a:gd name="connsiteY14" fmla="*/ 315733 h 316047"/>
              <a:gd name="connsiteX15" fmla="*/ 319243 w 881062"/>
              <a:gd name="connsiteY15" fmla="*/ 315733 h 316047"/>
              <a:gd name="connsiteX16" fmla="*/ 319243 w 881062"/>
              <a:gd name="connsiteY16" fmla="*/ 315729 h 316047"/>
              <a:gd name="connsiteX17" fmla="*/ 0 w 881062"/>
              <a:gd name="connsiteY17" fmla="*/ 315729 h 316047"/>
              <a:gd name="connsiteX18" fmla="*/ 10040 w 881062"/>
              <a:gd name="connsiteY18" fmla="*/ 238565 h 316047"/>
              <a:gd name="connsiteX19" fmla="*/ 319239 w 881062"/>
              <a:gd name="connsiteY19" fmla="*/ 315718 h 316047"/>
              <a:gd name="connsiteX20" fmla="*/ 319236 w 881062"/>
              <a:gd name="connsiteY20" fmla="*/ 315705 h 316047"/>
              <a:gd name="connsiteX21" fmla="*/ 30795 w 881062"/>
              <a:gd name="connsiteY21" fmla="*/ 181522 h 316047"/>
              <a:gd name="connsiteX22" fmla="*/ 72618 w 881062"/>
              <a:gd name="connsiteY22" fmla="*/ 115703 h 316047"/>
              <a:gd name="connsiteX23" fmla="*/ 319230 w 881062"/>
              <a:gd name="connsiteY23" fmla="*/ 315681 h 316047"/>
              <a:gd name="connsiteX24" fmla="*/ 319204 w 881062"/>
              <a:gd name="connsiteY24" fmla="*/ 315579 h 316047"/>
              <a:gd name="connsiteX25" fmla="*/ 118629 w 881062"/>
              <a:gd name="connsiteY25" fmla="*/ 70321 h 316047"/>
              <a:gd name="connsiteX26" fmla="*/ 184766 w 881062"/>
              <a:gd name="connsiteY26" fmla="*/ 29486 h 316047"/>
              <a:gd name="connsiteX27" fmla="*/ 319187 w 881062"/>
              <a:gd name="connsiteY27" fmla="*/ 315512 h 316047"/>
              <a:gd name="connsiteX28" fmla="*/ 242439 w 881062"/>
              <a:gd name="connsiteY28" fmla="*/ 9408 h 316047"/>
              <a:gd name="connsiteX29" fmla="*/ 316992 w 881062"/>
              <a:gd name="connsiteY29" fmla="*/ 316 h 316047"/>
              <a:gd name="connsiteX30" fmla="*/ 450887 w 881062"/>
              <a:gd name="connsiteY30" fmla="*/ 0 h 316047"/>
              <a:gd name="connsiteX31" fmla="*/ 550067 w 881062"/>
              <a:gd name="connsiteY31" fmla="*/ 0 h 316047"/>
              <a:gd name="connsiteX32" fmla="*/ 422343 w 881062"/>
              <a:gd name="connsiteY32" fmla="*/ 158833 h 316047"/>
              <a:gd name="connsiteX33" fmla="*/ 550698 w 881062"/>
              <a:gd name="connsiteY33" fmla="*/ 315733 h 316047"/>
              <a:gd name="connsiteX34" fmla="*/ 454488 w 881062"/>
              <a:gd name="connsiteY34" fmla="*/ 315733 h 316047"/>
              <a:gd name="connsiteX35" fmla="*/ 340045 w 881062"/>
              <a:gd name="connsiteY35" fmla="*/ 192869 h 316047"/>
              <a:gd name="connsiteX36" fmla="*/ 340045 w 881062"/>
              <a:gd name="connsiteY36" fmla="*/ 122548 h 31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81062" h="316047">
                <a:moveTo>
                  <a:pt x="672615" y="316"/>
                </a:moveTo>
                <a:lnTo>
                  <a:pt x="881062" y="316"/>
                </a:lnTo>
                <a:lnTo>
                  <a:pt x="881062" y="71315"/>
                </a:lnTo>
                <a:lnTo>
                  <a:pt x="820105" y="71315"/>
                </a:lnTo>
                <a:lnTo>
                  <a:pt x="820105" y="316047"/>
                </a:lnTo>
                <a:lnTo>
                  <a:pt x="733572" y="316047"/>
                </a:lnTo>
                <a:lnTo>
                  <a:pt x="733572" y="71315"/>
                </a:lnTo>
                <a:lnTo>
                  <a:pt x="672615" y="71315"/>
                </a:lnTo>
                <a:close/>
                <a:moveTo>
                  <a:pt x="565331" y="316"/>
                </a:moveTo>
                <a:lnTo>
                  <a:pt x="651859" y="316"/>
                </a:lnTo>
                <a:lnTo>
                  <a:pt x="651859" y="315733"/>
                </a:lnTo>
                <a:lnTo>
                  <a:pt x="565331" y="315733"/>
                </a:lnTo>
                <a:close/>
                <a:moveTo>
                  <a:pt x="316992" y="316"/>
                </a:moveTo>
                <a:lnTo>
                  <a:pt x="319603" y="316"/>
                </a:lnTo>
                <a:lnTo>
                  <a:pt x="319289" y="315733"/>
                </a:lnTo>
                <a:lnTo>
                  <a:pt x="319243" y="315733"/>
                </a:lnTo>
                <a:lnTo>
                  <a:pt x="319243" y="315729"/>
                </a:lnTo>
                <a:lnTo>
                  <a:pt x="0" y="315729"/>
                </a:lnTo>
                <a:cubicBezTo>
                  <a:pt x="314" y="289122"/>
                  <a:pt x="3556" y="263191"/>
                  <a:pt x="10040" y="238565"/>
                </a:cubicBezTo>
                <a:lnTo>
                  <a:pt x="319239" y="315718"/>
                </a:lnTo>
                <a:lnTo>
                  <a:pt x="319236" y="315705"/>
                </a:lnTo>
                <a:lnTo>
                  <a:pt x="30795" y="181522"/>
                </a:lnTo>
                <a:cubicBezTo>
                  <a:pt x="41825" y="157842"/>
                  <a:pt x="56097" y="135780"/>
                  <a:pt x="72618" y="115703"/>
                </a:cubicBezTo>
                <a:lnTo>
                  <a:pt x="319230" y="315681"/>
                </a:lnTo>
                <a:lnTo>
                  <a:pt x="319204" y="315579"/>
                </a:lnTo>
                <a:lnTo>
                  <a:pt x="118629" y="70321"/>
                </a:lnTo>
                <a:cubicBezTo>
                  <a:pt x="138754" y="54114"/>
                  <a:pt x="160770" y="40518"/>
                  <a:pt x="184766" y="29486"/>
                </a:cubicBezTo>
                <a:lnTo>
                  <a:pt x="319187" y="315512"/>
                </a:lnTo>
                <a:lnTo>
                  <a:pt x="242439" y="9408"/>
                </a:lnTo>
                <a:cubicBezTo>
                  <a:pt x="266435" y="3556"/>
                  <a:pt x="291376" y="316"/>
                  <a:pt x="316992" y="316"/>
                </a:cubicBezTo>
                <a:close/>
                <a:moveTo>
                  <a:pt x="450887" y="0"/>
                </a:moveTo>
                <a:lnTo>
                  <a:pt x="550067" y="0"/>
                </a:lnTo>
                <a:lnTo>
                  <a:pt x="422343" y="158833"/>
                </a:lnTo>
                <a:lnTo>
                  <a:pt x="550698" y="315733"/>
                </a:lnTo>
                <a:lnTo>
                  <a:pt x="454488" y="315733"/>
                </a:lnTo>
                <a:lnTo>
                  <a:pt x="340045" y="192869"/>
                </a:lnTo>
                <a:lnTo>
                  <a:pt x="340045" y="12254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non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3854709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244B92-11CA-AA31-8AB9-45C253E1FCD6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92178F17-D259-CFA4-628D-049EBD28B82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4">
              <a:extLst>
                <a:ext uri="{FF2B5EF4-FFF2-40B4-BE49-F238E27FC236}">
                  <a16:creationId xmlns:a16="http://schemas.microsoft.com/office/drawing/2014/main" id="{27EC8CEF-7F13-B3B5-1CA9-5784DB43CE28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008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D1E56A9-7120-0C1B-1DFE-FB4F2B9F90B7}"/>
              </a:ext>
            </a:extLst>
          </p:cNvPr>
          <p:cNvSpPr/>
          <p:nvPr userDrawn="1"/>
        </p:nvSpPr>
        <p:spPr bwMode="gray">
          <a:xfrm>
            <a:off x="10091738" y="1"/>
            <a:ext cx="21002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5B4F9-46BC-DCE2-AB96-AC7CB76E8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368299"/>
            <a:ext cx="1728788" cy="1008063"/>
          </a:xfrm>
        </p:spPr>
        <p:txBody>
          <a:bodyPr tIns="25200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62E724-8D8E-017B-D237-54AB651DA6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16163" y="368300"/>
            <a:ext cx="6588125" cy="4681538"/>
          </a:xfrm>
        </p:spPr>
        <p:txBody>
          <a:bodyPr tIns="252000"/>
          <a:lstStyle>
            <a:lvl1pPr marL="540000" indent="-540000">
              <a:lnSpc>
                <a:spcPct val="85000"/>
              </a:lnSpc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35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6pPr>
            <a:lvl7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7pPr>
            <a:lvl8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8pPr>
            <a:lvl9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AA1E83E6-0784-7D15-05B6-ECA93ACB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DEF1B75C-A63D-6E4A-9DA2-82780F3709E8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64CFC666-FAD5-95CE-AB04-8312C38E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E88CBA03-8F50-B545-A32B-4EB8051F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uppieren 8">
            <a:extLst>
              <a:ext uri="{FF2B5EF4-FFF2-40B4-BE49-F238E27FC236}">
                <a16:creationId xmlns:a16="http://schemas.microsoft.com/office/drawing/2014/main" id="{4F193AEC-6C33-5D16-E8BD-11008ABD0D26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</p:grpSpPr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BA3CA40A-7851-2B35-5B5A-35D208E18409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EC9A8E-93DF-7D38-89A8-78C0093850F3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507919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D1E56A9-7120-0C1B-1DFE-FB4F2B9F90B7}"/>
              </a:ext>
            </a:extLst>
          </p:cNvPr>
          <p:cNvSpPr/>
          <p:nvPr userDrawn="1"/>
        </p:nvSpPr>
        <p:spPr bwMode="gray">
          <a:xfrm>
            <a:off x="10091738" y="0"/>
            <a:ext cx="2100262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5B4F9-46BC-DCE2-AB96-AC7CB76E8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368300"/>
            <a:ext cx="1728788" cy="1008063"/>
          </a:xfrm>
        </p:spPr>
        <p:txBody>
          <a:bodyPr tIns="25200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C08001-0F3C-B494-75F8-9E71BBFF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697C5C3F-1C9D-D048-A75A-E1B7E02FF42C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B6259812-E65C-E700-2748-83B9B6F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09484FD1-E4AD-217E-F687-4A210DD2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uppieren 8">
            <a:extLst>
              <a:ext uri="{FF2B5EF4-FFF2-40B4-BE49-F238E27FC236}">
                <a16:creationId xmlns:a16="http://schemas.microsoft.com/office/drawing/2014/main" id="{76DED8B8-EFA6-718F-9119-0912343D0EB1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  <a:solidFill>
            <a:schemeClr val="bg1"/>
          </a:solidFill>
        </p:grpSpPr>
        <p:sp>
          <p:nvSpPr>
            <p:cNvPr id="5" name="Freihandform: Form 9">
              <a:extLst>
                <a:ext uri="{FF2B5EF4-FFF2-40B4-BE49-F238E27FC236}">
                  <a16:creationId xmlns:a16="http://schemas.microsoft.com/office/drawing/2014/main" id="{234776EF-E104-BAD6-7E97-FEE9CFC66A6D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ihandform: Form 10">
              <a:extLst>
                <a:ext uri="{FF2B5EF4-FFF2-40B4-BE49-F238E27FC236}">
                  <a16:creationId xmlns:a16="http://schemas.microsoft.com/office/drawing/2014/main" id="{AB56C35B-7BF5-A86F-9241-BB993C9B0B83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158AFF2-074B-D1FB-1C41-F829102F4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16163" y="368300"/>
            <a:ext cx="6588125" cy="4681538"/>
          </a:xfrm>
        </p:spPr>
        <p:txBody>
          <a:bodyPr tIns="252000"/>
          <a:lstStyle>
            <a:lvl1pPr marL="540000" indent="-540000">
              <a:lnSpc>
                <a:spcPct val="85000"/>
              </a:lnSpc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35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6pPr>
            <a:lvl7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7pPr>
            <a:lvl8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8pPr>
            <a:lvl9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997053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D1E56A9-7120-0C1B-1DFE-FB4F2B9F90B7}"/>
              </a:ext>
            </a:extLst>
          </p:cNvPr>
          <p:cNvSpPr/>
          <p:nvPr userDrawn="1"/>
        </p:nvSpPr>
        <p:spPr bwMode="gray">
          <a:xfrm>
            <a:off x="10091738" y="0"/>
            <a:ext cx="21002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5B4F9-46BC-DCE2-AB96-AC7CB76E8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368299"/>
            <a:ext cx="1728788" cy="1008063"/>
          </a:xfrm>
        </p:spPr>
        <p:txBody>
          <a:bodyPr tIns="25200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9BE5E7D9-65C6-9061-D956-2409B92B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F524C140-C103-7C4A-92F8-29E6A89CDA50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6AE2B0FA-73E6-CDD3-8A4F-6051AF03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03FB7E51-B660-A4E3-16CE-5C9FC11B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uppieren 8">
            <a:extLst>
              <a:ext uri="{FF2B5EF4-FFF2-40B4-BE49-F238E27FC236}">
                <a16:creationId xmlns:a16="http://schemas.microsoft.com/office/drawing/2014/main" id="{59902170-140E-DD1B-0ABE-04793B9D1C0F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</p:grpSpPr>
        <p:sp>
          <p:nvSpPr>
            <p:cNvPr id="13" name="Freihandform: Form 9">
              <a:extLst>
                <a:ext uri="{FF2B5EF4-FFF2-40B4-BE49-F238E27FC236}">
                  <a16:creationId xmlns:a16="http://schemas.microsoft.com/office/drawing/2014/main" id="{C5FE5ADF-144A-6881-EE4F-B970B5A2EAE1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ihandform: Form 10">
              <a:extLst>
                <a:ext uri="{FF2B5EF4-FFF2-40B4-BE49-F238E27FC236}">
                  <a16:creationId xmlns:a16="http://schemas.microsoft.com/office/drawing/2014/main" id="{A0DD601B-ADFA-837B-6B1A-5F76F3B3FCB5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D1336DF-F71A-7856-88D0-0CE77A6C8D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16163" y="368300"/>
            <a:ext cx="6588125" cy="4681538"/>
          </a:xfrm>
        </p:spPr>
        <p:txBody>
          <a:bodyPr tIns="252000"/>
          <a:lstStyle>
            <a:lvl1pPr marL="540000" indent="-540000">
              <a:lnSpc>
                <a:spcPct val="85000"/>
              </a:lnSpc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35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6pPr>
            <a:lvl7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7pPr>
            <a:lvl8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8pPr>
            <a:lvl9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1573962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AC8670-2373-ACE7-1748-0B4F79D1DCA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907"/>
            <a:ext cx="11449050" cy="10074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615B8-B68C-BFF2-C357-D019188813E1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592262"/>
            <a:ext cx="1144905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6"/>
            <a:r>
              <a:rPr lang="en-US" dirty="0"/>
              <a:t>Eighth level</a:t>
            </a:r>
          </a:p>
          <a:p>
            <a:pPr lvl="7"/>
            <a:r>
              <a:rPr lang="en-US" dirty="0"/>
              <a:t>Ninth level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0645A-C6A4-0669-9312-4601E1886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00263" y="6273800"/>
            <a:ext cx="5832475" cy="584200"/>
          </a:xfrm>
          <a:prstGeom prst="rect">
            <a:avLst/>
          </a:prstGeom>
        </p:spPr>
        <p:txBody>
          <a:bodyPr vert="horz" lIns="0" tIns="36000" rIns="0" bIns="0" rtlCol="0" anchor="ctr">
            <a:noAutofit/>
          </a:bodyPr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u="sng" noProof="1"/>
              <a:t>Dominik Fuchß</a:t>
            </a:r>
            <a:r>
              <a:rPr lang="en-US" noProof="1"/>
              <a:t> et al. - Enabling Architecture Traceability by LLM-based Architecture Component Name Extraction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839F2-D397-6E48-3A61-2C5024B4E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371475" y="6273800"/>
            <a:ext cx="575953" cy="584200"/>
          </a:xfrm>
          <a:prstGeom prst="rect">
            <a:avLst/>
          </a:prstGeom>
        </p:spPr>
        <p:txBody>
          <a:bodyPr vert="horz" lIns="0" tIns="36000" rIns="0" bIns="0" rtlCol="0" anchor="ctr">
            <a:noAutofit/>
          </a:bodyPr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90F709B-A2DC-57A5-E7E6-8518482A8044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1140463" y="6437457"/>
            <a:ext cx="689586" cy="247362"/>
            <a:chOff x="11189494" y="381000"/>
            <a:chExt cx="621506" cy="222941"/>
          </a:xfrm>
        </p:grpSpPr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5EBFDC3C-E9B5-878F-6873-AAF6A36E7689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6035EDC6-B9F4-55AD-87D2-DD2E60B1592D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50F823-CF9B-29C2-AD0C-587133135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7428" y="6273800"/>
            <a:ext cx="1152835" cy="584200"/>
          </a:xfrm>
          <a:prstGeom prst="rect">
            <a:avLst/>
          </a:prstGeom>
        </p:spPr>
        <p:txBody>
          <a:bodyPr vert="horz" lIns="0" tIns="36000" rIns="0" bIns="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fld id="{047CFA11-205F-7D43-B617-24DBD98099E6}" type="datetime3">
              <a:rPr lang="de-DE" noProof="1" smtClean="0"/>
              <a:t>31/03/2025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3452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49" r:id="rId2"/>
    <p:sldLayoutId id="2147483650" r:id="rId3"/>
    <p:sldLayoutId id="2147483651" r:id="rId4"/>
    <p:sldLayoutId id="2147483652" r:id="rId5"/>
    <p:sldLayoutId id="2147483694" r:id="rId6"/>
    <p:sldLayoutId id="2147483653" r:id="rId7"/>
    <p:sldLayoutId id="2147483654" r:id="rId8"/>
    <p:sldLayoutId id="2147483655" r:id="rId9"/>
    <p:sldLayoutId id="2147483656" r:id="rId10"/>
    <p:sldLayoutId id="2147483695" r:id="rId11"/>
    <p:sldLayoutId id="2147483657" r:id="rId12"/>
    <p:sldLayoutId id="2147483696" r:id="rId13"/>
    <p:sldLayoutId id="2147483658" r:id="rId14"/>
    <p:sldLayoutId id="2147483659" r:id="rId15"/>
    <p:sldLayoutId id="2147483660" r:id="rId16"/>
    <p:sldLayoutId id="2147483661" r:id="rId17"/>
    <p:sldLayoutId id="2147483697" r:id="rId18"/>
    <p:sldLayoutId id="2147483662" r:id="rId19"/>
    <p:sldLayoutId id="2147483663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1" r:id="rId28"/>
    <p:sldLayoutId id="2147483672" r:id="rId29"/>
    <p:sldLayoutId id="2147483673" r:id="rId30"/>
    <p:sldLayoutId id="2147483674" r:id="rId31"/>
    <p:sldLayoutId id="2147483675" r:id="rId32"/>
    <p:sldLayoutId id="2147483676" r:id="rId33"/>
    <p:sldLayoutId id="2147483677" r:id="rId34"/>
    <p:sldLayoutId id="2147483678" r:id="rId35"/>
    <p:sldLayoutId id="2147483679" r:id="rId36"/>
    <p:sldLayoutId id="2147483680" r:id="rId37"/>
    <p:sldLayoutId id="2147483681" r:id="rId38"/>
    <p:sldLayoutId id="2147483682" r:id="rId39"/>
    <p:sldLayoutId id="2147483683" r:id="rId40"/>
    <p:sldLayoutId id="2147483684" r:id="rId41"/>
    <p:sldLayoutId id="2147483685" r:id="rId42"/>
    <p:sldLayoutId id="2147483686" r:id="rId43"/>
    <p:sldLayoutId id="2147483687" r:id="rId44"/>
    <p:sldLayoutId id="2147483688" r:id="rId45"/>
    <p:sldLayoutId id="2147483689" r:id="rId46"/>
    <p:sldLayoutId id="2147483690" r:id="rId47"/>
    <p:sldLayoutId id="2147483691" r:id="rId48"/>
    <p:sldLayoutId id="2147483692" r:id="rId49"/>
  </p:sldLayoutIdLst>
  <p:transition>
    <p:fade/>
  </p:transition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85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pos="1323" userDrawn="1">
          <p15:clr>
            <a:srgbClr val="F26B43"/>
          </p15:clr>
        </p15:guide>
        <p15:guide id="5" pos="1459" userDrawn="1">
          <p15:clr>
            <a:srgbClr val="F26B43"/>
          </p15:clr>
        </p15:guide>
        <p15:guide id="6" pos="2547" userDrawn="1">
          <p15:clr>
            <a:srgbClr val="F26B43"/>
          </p15:clr>
        </p15:guide>
        <p15:guide id="7" pos="2683" userDrawn="1">
          <p15:clr>
            <a:srgbClr val="F26B43"/>
          </p15:clr>
        </p15:guide>
        <p15:guide id="8" pos="3772" userDrawn="1">
          <p15:clr>
            <a:srgbClr val="F26B43"/>
          </p15:clr>
        </p15:guide>
        <p15:guide id="9" pos="3908" userDrawn="1">
          <p15:clr>
            <a:srgbClr val="F26B43"/>
          </p15:clr>
        </p15:guide>
        <p15:guide id="10" pos="4997" userDrawn="1">
          <p15:clr>
            <a:srgbClr val="F26B43"/>
          </p15:clr>
        </p15:guide>
        <p15:guide id="11" pos="5133" userDrawn="1">
          <p15:clr>
            <a:srgbClr val="F26B43"/>
          </p15:clr>
        </p15:guide>
        <p15:guide id="12" pos="6221" userDrawn="1">
          <p15:clr>
            <a:srgbClr val="F26B43"/>
          </p15:clr>
        </p15:guide>
        <p15:guide id="13" pos="6357" userDrawn="1">
          <p15:clr>
            <a:srgbClr val="F26B43"/>
          </p15:clr>
        </p15:guide>
        <p15:guide id="14" pos="1935" userDrawn="1">
          <p15:clr>
            <a:srgbClr val="5ACBF0"/>
          </p15:clr>
        </p15:guide>
        <p15:guide id="15" pos="2071" userDrawn="1">
          <p15:clr>
            <a:srgbClr val="5ACBF0"/>
          </p15:clr>
        </p15:guide>
        <p15:guide id="16" pos="5609" userDrawn="1">
          <p15:clr>
            <a:srgbClr val="5ACBF0"/>
          </p15:clr>
        </p15:guide>
        <p15:guide id="17" pos="5745" userDrawn="1">
          <p15:clr>
            <a:srgbClr val="5ACBF0"/>
          </p15:clr>
        </p15:guide>
        <p15:guide id="18" orient="horz" pos="867" userDrawn="1">
          <p15:clr>
            <a:srgbClr val="F26B43"/>
          </p15:clr>
        </p15:guide>
        <p15:guide id="19" orient="horz" pos="1003" userDrawn="1">
          <p15:clr>
            <a:srgbClr val="F26B43"/>
          </p15:clr>
        </p15:guide>
        <p15:guide id="20" orient="horz" pos="1638" userDrawn="1">
          <p15:clr>
            <a:srgbClr val="F26B43"/>
          </p15:clr>
        </p15:guide>
        <p15:guide id="21" orient="horz" pos="1774" userDrawn="1">
          <p15:clr>
            <a:srgbClr val="F26B43"/>
          </p15:clr>
        </p15:guide>
        <p15:guide id="22" orient="horz" pos="2409" userDrawn="1">
          <p15:clr>
            <a:srgbClr val="F26B43"/>
          </p15:clr>
        </p15:guide>
        <p15:guide id="23" orient="horz" pos="2546" userDrawn="1">
          <p15:clr>
            <a:srgbClr val="F26B43"/>
          </p15:clr>
        </p15:guide>
        <p15:guide id="24" orient="horz" pos="3181" userDrawn="1">
          <p15:clr>
            <a:srgbClr val="F26B43"/>
          </p15:clr>
        </p15:guide>
        <p15:guide id="25" orient="horz" pos="3317" userDrawn="1">
          <p15:clr>
            <a:srgbClr val="F26B43"/>
          </p15:clr>
        </p15:guide>
        <p15:guide id="26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11" Type="http://schemas.openxmlformats.org/officeDocument/2006/relationships/chart" Target="../charts/chart1.xml"/><Relationship Id="rId10" Type="http://schemas.openxmlformats.org/officeDocument/2006/relationships/image" Target="../media/image40.emf"/><Relationship Id="rId9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10" Type="http://schemas.openxmlformats.org/officeDocument/2006/relationships/image" Target="../media/image40.emf"/><Relationship Id="rId9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customXml" Target="../ink/ink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umsplatzhalter 18">
            <a:extLst>
              <a:ext uri="{FF2B5EF4-FFF2-40B4-BE49-F238E27FC236}">
                <a16:creationId xmlns:a16="http://schemas.microsoft.com/office/drawing/2014/main" id="{0005EABD-2806-E2D2-FB0F-B529B111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>
            <a:normAutofit fontScale="25000" lnSpcReduction="20000"/>
          </a:bodyPr>
          <a:lstStyle/>
          <a:p>
            <a:fld id="{2C1482DB-8AA3-7643-9171-5D0A2BAE57E1}" type="datetime3">
              <a:rPr lang="de-DE" smtClean="0"/>
              <a:t>31/03/2025</a:t>
            </a:fld>
            <a:endParaRPr lang="en-US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8FD0E64-36C3-E1F9-4FFE-23D40568F5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081" r="2008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77795A6-68D0-083E-8810-12726F681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368300"/>
            <a:ext cx="5616575" cy="4681538"/>
          </a:xfrm>
        </p:spPr>
        <p:txBody>
          <a:bodyPr/>
          <a:lstStyle/>
          <a:p>
            <a:r>
              <a:rPr lang="en-US" noProof="1"/>
              <a:t>Enabling Architecture Traceability by LLM-based Architecture Component Name Extraction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C3F538-CAF3-C51F-F1D7-F5346C509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265738"/>
            <a:ext cx="5616575" cy="1011236"/>
          </a:xfrm>
        </p:spPr>
        <p:txBody>
          <a:bodyPr/>
          <a:lstStyle/>
          <a:p>
            <a:r>
              <a:rPr lang="fr-FR" u="sng" dirty="0"/>
              <a:t>Dominik Fuchß</a:t>
            </a:r>
            <a:r>
              <a:rPr lang="fr-FR" dirty="0"/>
              <a:t>, </a:t>
            </a:r>
            <a:r>
              <a:rPr lang="fr-FR" dirty="0" err="1"/>
              <a:t>Haoyu</a:t>
            </a:r>
            <a:r>
              <a:rPr lang="fr-FR" dirty="0"/>
              <a:t> Liu, Tobias Hey, Jan Keim, Anne </a:t>
            </a:r>
            <a:r>
              <a:rPr lang="fr-FR" dirty="0" err="1"/>
              <a:t>Koziolek</a:t>
            </a:r>
            <a:r>
              <a:rPr lang="fr-FR" dirty="0"/>
              <a:t>, KASTEL – Institute of Information Security and </a:t>
            </a:r>
            <a:r>
              <a:rPr lang="fr-FR" dirty="0" err="1"/>
              <a:t>Dependability</a:t>
            </a:r>
            <a:endParaRPr lang="en-US" dirty="0"/>
          </a:p>
        </p:txBody>
      </p:sp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22305CA1-C370-83F4-736D-5D0285B0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>
            <a:normAutofit fontScale="25000" lnSpcReduction="20000"/>
          </a:bodyPr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7A3D0F9D-5B7E-F828-8DFC-B82773CA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>
            <a:normAutofit fontScale="25000" lnSpcReduction="20000"/>
          </a:bodyPr>
          <a:lstStyle/>
          <a:p>
            <a:fld id="{776FC98F-84AD-404B-BCCB-49E092AA6DE0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Inhaltsplatzhalter 22" descr="Ein Bild, das Eule, Clipart, Vogel, Cartoon enthält.">
            <a:extLst>
              <a:ext uri="{FF2B5EF4-FFF2-40B4-BE49-F238E27FC236}">
                <a16:creationId xmlns:a16="http://schemas.microsoft.com/office/drawing/2014/main" id="{3E0E7FB7-8960-E0C9-0006-643E512DF03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279" y="5553075"/>
            <a:ext cx="576580" cy="7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BE377-A682-1BD6-9C8B-716E355E4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1085898-58DD-43E5-A4AB-0C4F46A3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Eval: Component Names derived from Documentation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F3448-D2DA-F2F3-6DB2-C7B0B4C9F6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FC746D-52FF-CF41-83C1-D36EA24483AC}" type="datetime3">
              <a:rPr lang="de-DE" smtClean="0"/>
              <a:t>31/03/2025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9F6F7-853F-8E56-B879-56083EE429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3F6AC-CC19-8718-381E-2D2F1FFFFD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76ADDA-68D8-6EC0-075C-8947DE76CD37}"/>
              </a:ext>
            </a:extLst>
          </p:cNvPr>
          <p:cNvSpPr/>
          <p:nvPr/>
        </p:nvSpPr>
        <p:spPr bwMode="gray">
          <a:xfrm>
            <a:off x="9789099" y="1388862"/>
            <a:ext cx="2031426" cy="72008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1: </a:t>
            </a:r>
            <a:r>
              <a:rPr lang="en-DE" sz="1600" dirty="0">
                <a:solidFill>
                  <a:schemeClr val="bg1"/>
                </a:solidFill>
              </a:rPr>
              <a:t>Comparable to TransArC ?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7FB13D-5F8F-5F3D-C22E-0CA7D65FC588}"/>
              </a:ext>
            </a:extLst>
          </p:cNvPr>
          <p:cNvSpPr/>
          <p:nvPr/>
        </p:nvSpPr>
        <p:spPr bwMode="gray">
          <a:xfrm>
            <a:off x="9789099" y="2626640"/>
            <a:ext cx="2036902" cy="72008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2: </a:t>
            </a:r>
            <a:r>
              <a:rPr lang="en-DE" sz="1600" dirty="0">
                <a:solidFill>
                  <a:schemeClr val="bg1"/>
                </a:solidFill>
              </a:rPr>
              <a:t>Better than SotA w/o SAMs?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3054A4-E66A-3CCB-6761-D50AC0E258DC}"/>
              </a:ext>
            </a:extLst>
          </p:cNvPr>
          <p:cNvSpPr/>
          <p:nvPr/>
        </p:nvSpPr>
        <p:spPr bwMode="gray">
          <a:xfrm>
            <a:off x="9789099" y="3864418"/>
            <a:ext cx="2036902" cy="72008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3: </a:t>
            </a:r>
            <a:r>
              <a:rPr lang="en-DE" sz="1600" dirty="0">
                <a:solidFill>
                  <a:schemeClr val="bg1"/>
                </a:solidFill>
              </a:rPr>
              <a:t>Open-Source vs. Closed-Source LLMs?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34C9D9-229B-9E6A-9423-97410F017B86}"/>
              </a:ext>
            </a:extLst>
          </p:cNvPr>
          <p:cNvGrpSpPr/>
          <p:nvPr/>
        </p:nvGrpSpPr>
        <p:grpSpPr>
          <a:xfrm>
            <a:off x="12472781" y="1844414"/>
            <a:ext cx="607015" cy="1067677"/>
            <a:chOff x="9895973" y="3136045"/>
            <a:chExt cx="724742" cy="127474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E6058D8-C6B3-F679-B20A-4D915E0B4313}"/>
                    </a:ext>
                  </a:extLst>
                </p14:cNvPr>
                <p14:cNvContentPartPr/>
                <p14:nvPr/>
              </p14:nvContentPartPr>
              <p14:xfrm rot="12608182">
                <a:off x="9895973" y="3456542"/>
                <a:ext cx="724742" cy="95425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8510A4-78CD-40A2-8217-920C69D588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12608182">
                  <a:off x="9884092" y="3443943"/>
                  <a:ext cx="746704" cy="978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86320D9-11DD-D665-3CAB-8F2CE05E14AF}"/>
                    </a:ext>
                  </a:extLst>
                </p14:cNvPr>
                <p14:cNvContentPartPr/>
                <p14:nvPr/>
              </p14:nvContentPartPr>
              <p14:xfrm rot="8991818" flipV="1">
                <a:off x="9895973" y="3136045"/>
                <a:ext cx="724742" cy="95425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28510A4-78CD-40A2-8217-920C69D588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8991818" flipV="1">
                  <a:off x="9884098" y="3124886"/>
                  <a:ext cx="746693" cy="97800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7EBE29D-46B1-FDA9-E31A-136CC14F0FAD}"/>
              </a:ext>
            </a:extLst>
          </p:cNvPr>
          <p:cNvSpPr/>
          <p:nvPr/>
        </p:nvSpPr>
        <p:spPr bwMode="gray">
          <a:xfrm>
            <a:off x="485303" y="5096136"/>
            <a:ext cx="5610697" cy="936104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F1-Score: Harmonic Mean of Precision and Recall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26993C-D4D8-4055-2C74-1301B84520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3715924"/>
              </p:ext>
            </p:extLst>
          </p:nvPr>
        </p:nvGraphicFramePr>
        <p:xfrm>
          <a:off x="485303" y="1098822"/>
          <a:ext cx="8354339" cy="348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6DF3B3D-9605-C9BA-D0AA-C28167DA1512}"/>
              </a:ext>
            </a:extLst>
          </p:cNvPr>
          <p:cNvSpPr/>
          <p:nvPr/>
        </p:nvSpPr>
        <p:spPr bwMode="gray">
          <a:xfrm>
            <a:off x="4583832" y="1617922"/>
            <a:ext cx="4176464" cy="2293579"/>
          </a:xfrm>
          <a:custGeom>
            <a:avLst/>
            <a:gdLst>
              <a:gd name="connsiteX0" fmla="*/ 0 w 4176464"/>
              <a:gd name="connsiteY0" fmla="*/ 0 h 2293579"/>
              <a:gd name="connsiteX1" fmla="*/ 554873 w 4176464"/>
              <a:gd name="connsiteY1" fmla="*/ 0 h 2293579"/>
              <a:gd name="connsiteX2" fmla="*/ 1026217 w 4176464"/>
              <a:gd name="connsiteY2" fmla="*/ 0 h 2293579"/>
              <a:gd name="connsiteX3" fmla="*/ 1706384 w 4176464"/>
              <a:gd name="connsiteY3" fmla="*/ 0 h 2293579"/>
              <a:gd name="connsiteX4" fmla="*/ 2261257 w 4176464"/>
              <a:gd name="connsiteY4" fmla="*/ 0 h 2293579"/>
              <a:gd name="connsiteX5" fmla="*/ 2816130 w 4176464"/>
              <a:gd name="connsiteY5" fmla="*/ 0 h 2293579"/>
              <a:gd name="connsiteX6" fmla="*/ 3496297 w 4176464"/>
              <a:gd name="connsiteY6" fmla="*/ 0 h 2293579"/>
              <a:gd name="connsiteX7" fmla="*/ 4176464 w 4176464"/>
              <a:gd name="connsiteY7" fmla="*/ 0 h 2293579"/>
              <a:gd name="connsiteX8" fmla="*/ 4176464 w 4176464"/>
              <a:gd name="connsiteY8" fmla="*/ 619266 h 2293579"/>
              <a:gd name="connsiteX9" fmla="*/ 4176464 w 4176464"/>
              <a:gd name="connsiteY9" fmla="*/ 1146790 h 2293579"/>
              <a:gd name="connsiteX10" fmla="*/ 4176464 w 4176464"/>
              <a:gd name="connsiteY10" fmla="*/ 1674313 h 2293579"/>
              <a:gd name="connsiteX11" fmla="*/ 4176464 w 4176464"/>
              <a:gd name="connsiteY11" fmla="*/ 2293579 h 2293579"/>
              <a:gd name="connsiteX12" fmla="*/ 3538062 w 4176464"/>
              <a:gd name="connsiteY12" fmla="*/ 2293579 h 2293579"/>
              <a:gd name="connsiteX13" fmla="*/ 2857895 w 4176464"/>
              <a:gd name="connsiteY13" fmla="*/ 2293579 h 2293579"/>
              <a:gd name="connsiteX14" fmla="*/ 2177728 w 4176464"/>
              <a:gd name="connsiteY14" fmla="*/ 2293579 h 2293579"/>
              <a:gd name="connsiteX15" fmla="*/ 1664619 w 4176464"/>
              <a:gd name="connsiteY15" fmla="*/ 2293579 h 2293579"/>
              <a:gd name="connsiteX16" fmla="*/ 1067982 w 4176464"/>
              <a:gd name="connsiteY16" fmla="*/ 2293579 h 2293579"/>
              <a:gd name="connsiteX17" fmla="*/ 0 w 4176464"/>
              <a:gd name="connsiteY17" fmla="*/ 2293579 h 2293579"/>
              <a:gd name="connsiteX18" fmla="*/ 0 w 4176464"/>
              <a:gd name="connsiteY18" fmla="*/ 1720184 h 2293579"/>
              <a:gd name="connsiteX19" fmla="*/ 0 w 4176464"/>
              <a:gd name="connsiteY19" fmla="*/ 1192661 h 2293579"/>
              <a:gd name="connsiteX20" fmla="*/ 0 w 4176464"/>
              <a:gd name="connsiteY20" fmla="*/ 665138 h 2293579"/>
              <a:gd name="connsiteX21" fmla="*/ 0 w 4176464"/>
              <a:gd name="connsiteY21" fmla="*/ 0 h 2293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76464" h="2293579" extrusionOk="0">
                <a:moveTo>
                  <a:pt x="0" y="0"/>
                </a:moveTo>
                <a:cubicBezTo>
                  <a:pt x="220184" y="-44917"/>
                  <a:pt x="437598" y="20699"/>
                  <a:pt x="554873" y="0"/>
                </a:cubicBezTo>
                <a:cubicBezTo>
                  <a:pt x="672148" y="-20699"/>
                  <a:pt x="828617" y="3044"/>
                  <a:pt x="1026217" y="0"/>
                </a:cubicBezTo>
                <a:cubicBezTo>
                  <a:pt x="1223817" y="-3044"/>
                  <a:pt x="1494399" y="56477"/>
                  <a:pt x="1706384" y="0"/>
                </a:cubicBezTo>
                <a:cubicBezTo>
                  <a:pt x="1918369" y="-56477"/>
                  <a:pt x="2090772" y="36251"/>
                  <a:pt x="2261257" y="0"/>
                </a:cubicBezTo>
                <a:cubicBezTo>
                  <a:pt x="2431742" y="-36251"/>
                  <a:pt x="2666322" y="10375"/>
                  <a:pt x="2816130" y="0"/>
                </a:cubicBezTo>
                <a:cubicBezTo>
                  <a:pt x="2965938" y="-10375"/>
                  <a:pt x="3267204" y="7596"/>
                  <a:pt x="3496297" y="0"/>
                </a:cubicBezTo>
                <a:cubicBezTo>
                  <a:pt x="3725390" y="-7596"/>
                  <a:pt x="3928775" y="73984"/>
                  <a:pt x="4176464" y="0"/>
                </a:cubicBezTo>
                <a:cubicBezTo>
                  <a:pt x="4202817" y="227537"/>
                  <a:pt x="4174839" y="350453"/>
                  <a:pt x="4176464" y="619266"/>
                </a:cubicBezTo>
                <a:cubicBezTo>
                  <a:pt x="4178089" y="888079"/>
                  <a:pt x="4175606" y="889280"/>
                  <a:pt x="4176464" y="1146790"/>
                </a:cubicBezTo>
                <a:cubicBezTo>
                  <a:pt x="4177322" y="1404300"/>
                  <a:pt x="4128240" y="1502505"/>
                  <a:pt x="4176464" y="1674313"/>
                </a:cubicBezTo>
                <a:cubicBezTo>
                  <a:pt x="4224688" y="1846121"/>
                  <a:pt x="4166212" y="1985202"/>
                  <a:pt x="4176464" y="2293579"/>
                </a:cubicBezTo>
                <a:cubicBezTo>
                  <a:pt x="3949062" y="2354972"/>
                  <a:pt x="3714599" y="2241297"/>
                  <a:pt x="3538062" y="2293579"/>
                </a:cubicBezTo>
                <a:cubicBezTo>
                  <a:pt x="3361525" y="2345861"/>
                  <a:pt x="3155237" y="2269772"/>
                  <a:pt x="2857895" y="2293579"/>
                </a:cubicBezTo>
                <a:cubicBezTo>
                  <a:pt x="2560553" y="2317386"/>
                  <a:pt x="2466031" y="2256602"/>
                  <a:pt x="2177728" y="2293579"/>
                </a:cubicBezTo>
                <a:cubicBezTo>
                  <a:pt x="1889425" y="2330556"/>
                  <a:pt x="1818959" y="2264016"/>
                  <a:pt x="1664619" y="2293579"/>
                </a:cubicBezTo>
                <a:cubicBezTo>
                  <a:pt x="1510279" y="2323142"/>
                  <a:pt x="1323618" y="2228305"/>
                  <a:pt x="1067982" y="2293579"/>
                </a:cubicBezTo>
                <a:cubicBezTo>
                  <a:pt x="812346" y="2358853"/>
                  <a:pt x="220841" y="2261392"/>
                  <a:pt x="0" y="2293579"/>
                </a:cubicBezTo>
                <a:cubicBezTo>
                  <a:pt x="-51446" y="2015077"/>
                  <a:pt x="14935" y="1987652"/>
                  <a:pt x="0" y="1720184"/>
                </a:cubicBezTo>
                <a:cubicBezTo>
                  <a:pt x="-14935" y="1452717"/>
                  <a:pt x="39906" y="1323069"/>
                  <a:pt x="0" y="1192661"/>
                </a:cubicBezTo>
                <a:cubicBezTo>
                  <a:pt x="-39906" y="1062253"/>
                  <a:pt x="20469" y="799776"/>
                  <a:pt x="0" y="665138"/>
                </a:cubicBezTo>
                <a:cubicBezTo>
                  <a:pt x="-20469" y="530500"/>
                  <a:pt x="40203" y="17145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D3001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DE" sz="14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BAFE86-693F-DF2C-1E1E-0C5B88B7B49B}"/>
              </a:ext>
            </a:extLst>
          </p:cNvPr>
          <p:cNvCxnSpPr>
            <a:cxnSpLocks/>
          </p:cNvCxnSpPr>
          <p:nvPr/>
        </p:nvCxnSpPr>
        <p:spPr bwMode="gray">
          <a:xfrm>
            <a:off x="1127448" y="4248000"/>
            <a:ext cx="66247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BC76098-D7C6-DFBF-CCF1-7FB8B7402629}"/>
              </a:ext>
            </a:extLst>
          </p:cNvPr>
          <p:cNvSpPr/>
          <p:nvPr/>
        </p:nvSpPr>
        <p:spPr bwMode="gray">
          <a:xfrm>
            <a:off x="365999" y="4077072"/>
            <a:ext cx="739453" cy="584196"/>
          </a:xfrm>
          <a:prstGeom prst="rightArrow">
            <a:avLst>
              <a:gd name="adj1" fmla="val 50000"/>
              <a:gd name="adj2" fmla="val 26149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/>
            <a:r>
              <a:rPr lang="en-DE" sz="1400" dirty="0">
                <a:solidFill>
                  <a:schemeClr val="bg1"/>
                </a:solidFill>
              </a:rPr>
              <a:t>Ours</a:t>
            </a:r>
          </a:p>
        </p:txBody>
      </p:sp>
    </p:spTree>
    <p:extLst>
      <p:ext uri="{BB962C8B-B14F-4D97-AF65-F5344CB8AC3E}">
        <p14:creationId xmlns:p14="http://schemas.microsoft.com/office/powerpoint/2010/main" val="128405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7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Graphic spid="4" grpId="0" uiExpand="1">
        <p:bldSub>
          <a:bldChart bld="series"/>
        </p:bldSub>
      </p:bldGraphic>
      <p:bldP spid="8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8951-9198-C04B-E4B2-B9CF75F3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Eval: Component Names derived from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84B8A-06C9-B133-101B-1E35837F1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07ACE-4D73-22F9-EA41-0EC1E9CE87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B707681-A9D4-3E41-A43E-3CE6A0F7D6A9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A47C2-B635-F4E6-1B51-81B0F953A2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AC59-C4A6-9F32-2E2E-C20048C07A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75847-57C8-C064-917F-3BC1957312B8}"/>
              </a:ext>
            </a:extLst>
          </p:cNvPr>
          <p:cNvSpPr/>
          <p:nvPr/>
        </p:nvSpPr>
        <p:spPr bwMode="gray">
          <a:xfrm>
            <a:off x="9795126" y="5096136"/>
            <a:ext cx="2031426" cy="991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4: </a:t>
            </a:r>
            <a:r>
              <a:rPr lang="en-DE" sz="1600" dirty="0">
                <a:solidFill>
                  <a:schemeClr val="bg1"/>
                </a:solidFill>
              </a:rPr>
              <a:t>Influence of different artifacts</a:t>
            </a:r>
            <a:br>
              <a:rPr lang="en-DE" sz="1600" dirty="0">
                <a:solidFill>
                  <a:schemeClr val="bg1"/>
                </a:solidFill>
              </a:rPr>
            </a:br>
            <a:r>
              <a:rPr lang="en-DE" sz="1600" dirty="0">
                <a:solidFill>
                  <a:schemeClr val="bg1"/>
                </a:solidFill>
              </a:rPr>
              <a:t>(i.e., Code/SAD)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352FB1-25E4-BD58-CCB7-EE556F3C8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37199"/>
              </p:ext>
            </p:extLst>
          </p:nvPr>
        </p:nvGraphicFramePr>
        <p:xfrm>
          <a:off x="485303" y="2064717"/>
          <a:ext cx="8210055" cy="22880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142044">
                  <a:extLst>
                    <a:ext uri="{9D8B030D-6E8A-4147-A177-3AD203B41FA5}">
                      <a16:colId xmlns:a16="http://schemas.microsoft.com/office/drawing/2014/main" val="430836047"/>
                    </a:ext>
                  </a:extLst>
                </a:gridCol>
                <a:gridCol w="2518676">
                  <a:extLst>
                    <a:ext uri="{9D8B030D-6E8A-4147-A177-3AD203B41FA5}">
                      <a16:colId xmlns:a16="http://schemas.microsoft.com/office/drawing/2014/main" val="3246803657"/>
                    </a:ext>
                  </a:extLst>
                </a:gridCol>
                <a:gridCol w="2549335">
                  <a:extLst>
                    <a:ext uri="{9D8B030D-6E8A-4147-A177-3AD203B41FA5}">
                      <a16:colId xmlns:a16="http://schemas.microsoft.com/office/drawing/2014/main" val="1933729524"/>
                    </a:ext>
                  </a:extLst>
                </a:gridCol>
              </a:tblGrid>
              <a:tr h="458632">
                <a:tc>
                  <a:txBody>
                    <a:bodyPr/>
                    <a:lstStyle/>
                    <a:p>
                      <a:r>
                        <a:rPr lang="en-DE" dirty="0"/>
                        <a:t>SSAM derived from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r>
                        <a:rPr lang="en-DE" dirty="0"/>
                        <a:t>verage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</a:t>
                      </a:r>
                      <a:r>
                        <a:rPr lang="en-DE" dirty="0"/>
                        <a:t>eighted Average 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99401"/>
                  </a:ext>
                </a:extLst>
              </a:tr>
              <a:tr h="457363">
                <a:tc>
                  <a:txBody>
                    <a:bodyPr/>
                    <a:lstStyle/>
                    <a:p>
                      <a:r>
                        <a:rPr lang="en-DE" b="1" dirty="0">
                          <a:solidFill>
                            <a:schemeClr val="accent1"/>
                          </a:solidFill>
                        </a:rP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b="1" dirty="0">
                          <a:solidFill>
                            <a:schemeClr val="accent1"/>
                          </a:solidFill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b="1" dirty="0">
                          <a:solidFill>
                            <a:schemeClr val="accent1"/>
                          </a:solidFill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342095"/>
                  </a:ext>
                </a:extLst>
              </a:tr>
              <a:tr h="457363">
                <a:tc>
                  <a:txBody>
                    <a:bodyPr/>
                    <a:lstStyle/>
                    <a:p>
                      <a:r>
                        <a:rPr lang="en-DE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243889"/>
                  </a:ext>
                </a:extLst>
              </a:tr>
              <a:tr h="457363">
                <a:tc>
                  <a:txBody>
                    <a:bodyPr/>
                    <a:lstStyle/>
                    <a:p>
                      <a:r>
                        <a:rPr lang="en-DE" dirty="0"/>
                        <a:t>Both (Similarity Aggregation)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65651"/>
                  </a:ext>
                </a:extLst>
              </a:tr>
              <a:tr h="457363">
                <a:tc>
                  <a:txBody>
                    <a:bodyPr/>
                    <a:lstStyle/>
                    <a:p>
                      <a:r>
                        <a:rPr lang="en-DE" dirty="0"/>
                        <a:t>Both (Prompt Aggregation)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562625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511C92-D33B-C576-D632-E96DEAB043A2}"/>
              </a:ext>
            </a:extLst>
          </p:cNvPr>
          <p:cNvSpPr/>
          <p:nvPr/>
        </p:nvSpPr>
        <p:spPr bwMode="gray">
          <a:xfrm>
            <a:off x="485303" y="5096136"/>
            <a:ext cx="5610697" cy="936104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F1-Score: Harmonic Mean of Precision and Recall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192439-1E52-1539-6DFB-4FD80632BFED}"/>
              </a:ext>
            </a:extLst>
          </p:cNvPr>
          <p:cNvSpPr/>
          <p:nvPr/>
        </p:nvSpPr>
        <p:spPr bwMode="gray">
          <a:xfrm>
            <a:off x="9789099" y="1388862"/>
            <a:ext cx="2031426" cy="72008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1: </a:t>
            </a:r>
            <a:r>
              <a:rPr lang="en-DE" sz="1600" dirty="0">
                <a:solidFill>
                  <a:schemeClr val="bg1"/>
                </a:solidFill>
              </a:rPr>
              <a:t>Comparable to TransArC ?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E51AB-E799-D80C-1C5A-60DC4740CFBA}"/>
              </a:ext>
            </a:extLst>
          </p:cNvPr>
          <p:cNvSpPr/>
          <p:nvPr/>
        </p:nvSpPr>
        <p:spPr bwMode="gray">
          <a:xfrm>
            <a:off x="9789099" y="2626640"/>
            <a:ext cx="2036902" cy="72008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2: </a:t>
            </a:r>
            <a:r>
              <a:rPr lang="en-DE" sz="1600" dirty="0">
                <a:solidFill>
                  <a:schemeClr val="bg1"/>
                </a:solidFill>
              </a:rPr>
              <a:t>Better than SotA w/o SAMs?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65180B-727D-0E5E-CC5E-3545420759F6}"/>
              </a:ext>
            </a:extLst>
          </p:cNvPr>
          <p:cNvSpPr/>
          <p:nvPr/>
        </p:nvSpPr>
        <p:spPr bwMode="gray">
          <a:xfrm>
            <a:off x="9789099" y="3864418"/>
            <a:ext cx="2036902" cy="72008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3: </a:t>
            </a:r>
            <a:r>
              <a:rPr lang="en-DE" sz="1600" dirty="0">
                <a:solidFill>
                  <a:schemeClr val="bg1"/>
                </a:solidFill>
              </a:rPr>
              <a:t>Open-Source vs. Closed-Source LLMs? </a:t>
            </a:r>
          </a:p>
        </p:txBody>
      </p:sp>
    </p:spTree>
    <p:extLst>
      <p:ext uri="{BB962C8B-B14F-4D97-AF65-F5344CB8AC3E}">
        <p14:creationId xmlns:p14="http://schemas.microsoft.com/office/powerpoint/2010/main" val="16683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E9010-3FDB-8DD1-2549-1999790EC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8959CA6-E32F-1616-E241-595EE06A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CB9C27-4088-6CD4-82F5-D8D78E739B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DE" sz="1800" dirty="0"/>
              <a:t>We use LLMs to derive Simple Software Architecture Models (Component Names) to support the TLR between Architecture Documentation and Code</a:t>
            </a:r>
          </a:p>
          <a:p>
            <a:pPr marL="285750" indent="-285750">
              <a:buFont typeface="Wingdings" pitchFamily="2" charset="2"/>
              <a:buChar char="§"/>
            </a:pPr>
            <a:endParaRPr lang="en-DE" sz="1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DE" sz="1800" dirty="0"/>
              <a:t>In the evaluation,</a:t>
            </a:r>
          </a:p>
          <a:p>
            <a:pPr marL="555750" lvl="1" indent="-285750"/>
            <a:r>
              <a:rPr lang="en-GB" sz="1800" dirty="0"/>
              <a:t>O</a:t>
            </a:r>
            <a:r>
              <a:rPr lang="en-DE" sz="1800" dirty="0"/>
              <a:t>ur approach performs comparable to TransArC (best avg. F1: 0.76)</a:t>
            </a:r>
          </a:p>
          <a:p>
            <a:pPr marL="555750" lvl="1" indent="-285750"/>
            <a:r>
              <a:rPr lang="en-DE" sz="1800" dirty="0"/>
              <a:t>Extraction based on documentation often performs better than only code (best avg. F1: 0.76 vs. 0.58)</a:t>
            </a:r>
          </a:p>
          <a:p>
            <a:pPr marL="555750" lvl="1" indent="-285750"/>
            <a:r>
              <a:rPr lang="en-DE" sz="1800" dirty="0"/>
              <a:t>Fusion (Doc + Code) can reach similar, but still less good results</a:t>
            </a:r>
          </a:p>
          <a:p>
            <a:pPr marL="555750" lvl="1" indent="-285750"/>
            <a:endParaRPr lang="en-DE" sz="1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DE" sz="1800" dirty="0"/>
              <a:t>Outlook:</a:t>
            </a:r>
          </a:p>
          <a:p>
            <a:pPr marL="555750" lvl="1" indent="-285750"/>
            <a:r>
              <a:rPr lang="en-DE" sz="1800" dirty="0"/>
              <a:t>Prompt Optimization might be needed (e.g., dealing with “sub-components” in the results)</a:t>
            </a:r>
          </a:p>
          <a:p>
            <a:pPr marL="555750" lvl="1" indent="-285750"/>
            <a:r>
              <a:rPr lang="en-DE" sz="1800" dirty="0"/>
              <a:t>Analysis of the different meanings of “Trace Link”</a:t>
            </a:r>
          </a:p>
          <a:p>
            <a:pPr marL="555750" lvl="1" indent="-285750"/>
            <a:endParaRPr lang="en-DE" sz="1800" dirty="0"/>
          </a:p>
          <a:p>
            <a:pPr marL="555750" lvl="1" indent="-285750"/>
            <a:endParaRPr lang="en-DE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D2D05-E9D9-B7F7-CC41-C621601E42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13103FF-51AE-EB48-B387-98B83993AB7C}" type="datetime3">
              <a:rPr lang="de-DE" smtClean="0"/>
              <a:t>31/03/2025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68EFC-A3D3-4204-A779-5073303D6E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8CA84-4A21-4C1B-8422-BB3198AAD0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550A1D6-B9CC-02D0-C6ED-9C20AA3B6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2924944"/>
            <a:ext cx="2107952" cy="210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0DB021-2DF9-B826-23C3-2D843B3D6B73}"/>
              </a:ext>
            </a:extLst>
          </p:cNvPr>
          <p:cNvSpPr txBox="1"/>
          <p:nvPr/>
        </p:nvSpPr>
        <p:spPr bwMode="gray">
          <a:xfrm>
            <a:off x="9274212" y="4838364"/>
            <a:ext cx="1512168" cy="5040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400" dirty="0" err="1"/>
              <a:t>ardoco.de</a:t>
            </a:r>
            <a:r>
              <a:rPr lang="en-GB" sz="1400" dirty="0"/>
              <a:t>/c/icsa25</a:t>
            </a:r>
            <a:endParaRPr lang="en-DE" sz="1400" dirty="0" err="1"/>
          </a:p>
        </p:txBody>
      </p:sp>
      <p:pic>
        <p:nvPicPr>
          <p:cNvPr id="3" name="Inhaltsplatzhalter 22" descr="Ein Bild, das Eule, Clipart, Vogel, Cartoon enthält.">
            <a:extLst>
              <a:ext uri="{FF2B5EF4-FFF2-40B4-BE49-F238E27FC236}">
                <a16:creationId xmlns:a16="http://schemas.microsoft.com/office/drawing/2014/main" id="{7AA2A7D0-106C-EFA4-FBEA-34E9A870C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224" y="1708255"/>
            <a:ext cx="1296144" cy="16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6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BC6BAE-AF6D-1C3E-B88E-93CE095F61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FF09AC-C407-06C4-B8F5-C8C3314F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Backup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AEF4-4AE5-10A7-A3D5-F25014A4AAB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>
            <a:normAutofit/>
          </a:bodyPr>
          <a:lstStyle/>
          <a:p>
            <a:fld id="{7B707681-A9D4-3E41-A43E-3CE6A0F7D6A9}" type="datetime3">
              <a:rPr lang="de-DE" smtClean="0"/>
              <a:t>31/03/2025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BD67C-BD03-3E1B-56EC-CEE3DA63C66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>
            <a:normAutofit/>
          </a:bodyPr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29486-25D7-3184-8730-47FA454AA55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>
            <a:normAutofit/>
          </a:bodyPr>
          <a:lstStyle/>
          <a:p>
            <a:fld id="{776FC98F-84AD-404B-BCCB-49E092AA6DE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9F506865-7C1A-C05E-6DA5-043508B71E28}"/>
              </a:ext>
            </a:extLst>
          </p:cNvPr>
          <p:cNvSpPr>
            <a:spLocks noGrp="1"/>
          </p:cNvSpPr>
          <p:nvPr>
            <p:ph type="dgm" sz="quarter" idx="2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607910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A993A-DF81-5BE3-E8C5-899F81D68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ihandform: Form 33">
            <a:extLst>
              <a:ext uri="{FF2B5EF4-FFF2-40B4-BE49-F238E27FC236}">
                <a16:creationId xmlns:a16="http://schemas.microsoft.com/office/drawing/2014/main" id="{8933C595-90EF-1D33-5635-683E45B89931}"/>
              </a:ext>
            </a:extLst>
          </p:cNvPr>
          <p:cNvSpPr/>
          <p:nvPr/>
        </p:nvSpPr>
        <p:spPr>
          <a:xfrm>
            <a:off x="3730863" y="1476901"/>
            <a:ext cx="5459647" cy="2747597"/>
          </a:xfrm>
          <a:custGeom>
            <a:avLst/>
            <a:gdLst>
              <a:gd name="connsiteX0" fmla="*/ 762000 w 762000"/>
              <a:gd name="connsiteY0" fmla="*/ 304800 h 474859"/>
              <a:gd name="connsiteX1" fmla="*/ 600075 w 762000"/>
              <a:gd name="connsiteY1" fmla="*/ 304800 h 474859"/>
              <a:gd name="connsiteX2" fmla="*/ 600075 w 762000"/>
              <a:gd name="connsiteY2" fmla="*/ 285750 h 474859"/>
              <a:gd name="connsiteX3" fmla="*/ 762000 w 762000"/>
              <a:gd name="connsiteY3" fmla="*/ 285750 h 474859"/>
              <a:gd name="connsiteX4" fmla="*/ 762000 w 762000"/>
              <a:gd name="connsiteY4" fmla="*/ 266700 h 474859"/>
              <a:gd name="connsiteX5" fmla="*/ 733425 w 762000"/>
              <a:gd name="connsiteY5" fmla="*/ 266700 h 474859"/>
              <a:gd name="connsiteX6" fmla="*/ 733425 w 762000"/>
              <a:gd name="connsiteY6" fmla="*/ 169288 h 474859"/>
              <a:gd name="connsiteX7" fmla="*/ 762000 w 762000"/>
              <a:gd name="connsiteY7" fmla="*/ 171450 h 474859"/>
              <a:gd name="connsiteX8" fmla="*/ 762000 w 762000"/>
              <a:gd name="connsiteY8" fmla="*/ 152400 h 474859"/>
              <a:gd name="connsiteX9" fmla="*/ 583511 w 762000"/>
              <a:gd name="connsiteY9" fmla="*/ 0 h 474859"/>
              <a:gd name="connsiteX10" fmla="*/ 559489 w 762000"/>
              <a:gd name="connsiteY10" fmla="*/ 0 h 474859"/>
              <a:gd name="connsiteX11" fmla="*/ 352705 w 762000"/>
              <a:gd name="connsiteY11" fmla="*/ 150194 h 474859"/>
              <a:gd name="connsiteX12" fmla="*/ 202511 w 762000"/>
              <a:gd name="connsiteY12" fmla="*/ 0 h 474859"/>
              <a:gd name="connsiteX13" fmla="*/ 178489 w 762000"/>
              <a:gd name="connsiteY13" fmla="*/ 0 h 474859"/>
              <a:gd name="connsiteX14" fmla="*/ 0 w 762000"/>
              <a:gd name="connsiteY14" fmla="*/ 152400 h 474859"/>
              <a:gd name="connsiteX15" fmla="*/ 0 w 762000"/>
              <a:gd name="connsiteY15" fmla="*/ 171450 h 474859"/>
              <a:gd name="connsiteX16" fmla="*/ 28575 w 762000"/>
              <a:gd name="connsiteY16" fmla="*/ 169288 h 474859"/>
              <a:gd name="connsiteX17" fmla="*/ 28575 w 762000"/>
              <a:gd name="connsiteY17" fmla="*/ 266700 h 474859"/>
              <a:gd name="connsiteX18" fmla="*/ 0 w 762000"/>
              <a:gd name="connsiteY18" fmla="*/ 266700 h 474859"/>
              <a:gd name="connsiteX19" fmla="*/ 0 w 762000"/>
              <a:gd name="connsiteY19" fmla="*/ 285750 h 474859"/>
              <a:gd name="connsiteX20" fmla="*/ 161925 w 762000"/>
              <a:gd name="connsiteY20" fmla="*/ 285750 h 474859"/>
              <a:gd name="connsiteX21" fmla="*/ 161925 w 762000"/>
              <a:gd name="connsiteY21" fmla="*/ 304800 h 474859"/>
              <a:gd name="connsiteX22" fmla="*/ 0 w 762000"/>
              <a:gd name="connsiteY22" fmla="*/ 304800 h 474859"/>
              <a:gd name="connsiteX23" fmla="*/ 0 w 762000"/>
              <a:gd name="connsiteY23" fmla="*/ 323850 h 474859"/>
              <a:gd name="connsiteX24" fmla="*/ 161925 w 762000"/>
              <a:gd name="connsiteY24" fmla="*/ 323850 h 474859"/>
              <a:gd name="connsiteX25" fmla="*/ 161925 w 762000"/>
              <a:gd name="connsiteY25" fmla="*/ 469583 h 474859"/>
              <a:gd name="connsiteX26" fmla="*/ 163830 w 762000"/>
              <a:gd name="connsiteY26" fmla="*/ 470278 h 474859"/>
              <a:gd name="connsiteX27" fmla="*/ 180975 w 762000"/>
              <a:gd name="connsiteY27" fmla="*/ 474850 h 474859"/>
              <a:gd name="connsiteX28" fmla="*/ 180975 w 762000"/>
              <a:gd name="connsiteY28" fmla="*/ 56131 h 474859"/>
              <a:gd name="connsiteX29" fmla="*/ 190414 w 762000"/>
              <a:gd name="connsiteY29" fmla="*/ 32509 h 474859"/>
              <a:gd name="connsiteX30" fmla="*/ 190586 w 762000"/>
              <a:gd name="connsiteY30" fmla="*/ 32509 h 474859"/>
              <a:gd name="connsiteX31" fmla="*/ 200025 w 762000"/>
              <a:gd name="connsiteY31" fmla="*/ 56131 h 474859"/>
              <a:gd name="connsiteX32" fmla="*/ 200025 w 762000"/>
              <a:gd name="connsiteY32" fmla="*/ 473935 h 474859"/>
              <a:gd name="connsiteX33" fmla="*/ 211712 w 762000"/>
              <a:gd name="connsiteY33" fmla="*/ 470316 h 474859"/>
              <a:gd name="connsiteX34" fmla="*/ 219075 w 762000"/>
              <a:gd name="connsiteY34" fmla="*/ 467630 h 474859"/>
              <a:gd name="connsiteX35" fmla="*/ 219075 w 762000"/>
              <a:gd name="connsiteY35" fmla="*/ 323850 h 474859"/>
              <a:gd name="connsiteX36" fmla="*/ 542925 w 762000"/>
              <a:gd name="connsiteY36" fmla="*/ 323850 h 474859"/>
              <a:gd name="connsiteX37" fmla="*/ 542925 w 762000"/>
              <a:gd name="connsiteY37" fmla="*/ 469583 h 474859"/>
              <a:gd name="connsiteX38" fmla="*/ 544830 w 762000"/>
              <a:gd name="connsiteY38" fmla="*/ 470287 h 474859"/>
              <a:gd name="connsiteX39" fmla="*/ 561975 w 762000"/>
              <a:gd name="connsiteY39" fmla="*/ 474859 h 474859"/>
              <a:gd name="connsiteX40" fmla="*/ 561975 w 762000"/>
              <a:gd name="connsiteY40" fmla="*/ 56131 h 474859"/>
              <a:gd name="connsiteX41" fmla="*/ 571414 w 762000"/>
              <a:gd name="connsiteY41" fmla="*/ 32509 h 474859"/>
              <a:gd name="connsiteX42" fmla="*/ 571586 w 762000"/>
              <a:gd name="connsiteY42" fmla="*/ 32509 h 474859"/>
              <a:gd name="connsiteX43" fmla="*/ 581025 w 762000"/>
              <a:gd name="connsiteY43" fmla="*/ 56131 h 474859"/>
              <a:gd name="connsiteX44" fmla="*/ 581025 w 762000"/>
              <a:gd name="connsiteY44" fmla="*/ 473945 h 474859"/>
              <a:gd name="connsiteX45" fmla="*/ 592731 w 762000"/>
              <a:gd name="connsiteY45" fmla="*/ 470316 h 474859"/>
              <a:gd name="connsiteX46" fmla="*/ 600075 w 762000"/>
              <a:gd name="connsiteY46" fmla="*/ 467639 h 474859"/>
              <a:gd name="connsiteX47" fmla="*/ 600075 w 762000"/>
              <a:gd name="connsiteY47" fmla="*/ 323850 h 474859"/>
              <a:gd name="connsiteX48" fmla="*/ 762000 w 762000"/>
              <a:gd name="connsiteY48" fmla="*/ 323850 h 474859"/>
              <a:gd name="connsiteX49" fmla="*/ 657225 w 762000"/>
              <a:gd name="connsiteY49" fmla="*/ 141665 h 474859"/>
              <a:gd name="connsiteX50" fmla="*/ 714375 w 762000"/>
              <a:gd name="connsiteY50" fmla="*/ 165735 h 474859"/>
              <a:gd name="connsiteX51" fmla="*/ 714375 w 762000"/>
              <a:gd name="connsiteY51" fmla="*/ 266700 h 474859"/>
              <a:gd name="connsiteX52" fmla="*/ 657225 w 762000"/>
              <a:gd name="connsiteY52" fmla="*/ 266700 h 474859"/>
              <a:gd name="connsiteX53" fmla="*/ 600075 w 762000"/>
              <a:gd name="connsiteY53" fmla="*/ 88325 h 474859"/>
              <a:gd name="connsiteX54" fmla="*/ 638175 w 762000"/>
              <a:gd name="connsiteY54" fmla="*/ 128178 h 474859"/>
              <a:gd name="connsiteX55" fmla="*/ 638175 w 762000"/>
              <a:gd name="connsiteY55" fmla="*/ 266700 h 474859"/>
              <a:gd name="connsiteX56" fmla="*/ 600075 w 762000"/>
              <a:gd name="connsiteY56" fmla="*/ 266700 h 474859"/>
              <a:gd name="connsiteX57" fmla="*/ 104775 w 762000"/>
              <a:gd name="connsiteY57" fmla="*/ 266700 h 474859"/>
              <a:gd name="connsiteX58" fmla="*/ 47625 w 762000"/>
              <a:gd name="connsiteY58" fmla="*/ 266700 h 474859"/>
              <a:gd name="connsiteX59" fmla="*/ 47625 w 762000"/>
              <a:gd name="connsiteY59" fmla="*/ 165735 h 474859"/>
              <a:gd name="connsiteX60" fmla="*/ 104775 w 762000"/>
              <a:gd name="connsiteY60" fmla="*/ 141713 h 474859"/>
              <a:gd name="connsiteX61" fmla="*/ 161925 w 762000"/>
              <a:gd name="connsiteY61" fmla="*/ 266700 h 474859"/>
              <a:gd name="connsiteX62" fmla="*/ 123825 w 762000"/>
              <a:gd name="connsiteY62" fmla="*/ 266700 h 474859"/>
              <a:gd name="connsiteX63" fmla="*/ 123825 w 762000"/>
              <a:gd name="connsiteY63" fmla="*/ 128187 h 474859"/>
              <a:gd name="connsiteX64" fmla="*/ 161925 w 762000"/>
              <a:gd name="connsiteY64" fmla="*/ 88335 h 474859"/>
              <a:gd name="connsiteX65" fmla="*/ 428625 w 762000"/>
              <a:gd name="connsiteY65" fmla="*/ 165735 h 474859"/>
              <a:gd name="connsiteX66" fmla="*/ 485775 w 762000"/>
              <a:gd name="connsiteY66" fmla="*/ 141713 h 474859"/>
              <a:gd name="connsiteX67" fmla="*/ 485775 w 762000"/>
              <a:gd name="connsiteY67" fmla="*/ 266700 h 474859"/>
              <a:gd name="connsiteX68" fmla="*/ 428625 w 762000"/>
              <a:gd name="connsiteY68" fmla="*/ 266700 h 474859"/>
              <a:gd name="connsiteX69" fmla="*/ 352425 w 762000"/>
              <a:gd name="connsiteY69" fmla="*/ 169335 h 474859"/>
              <a:gd name="connsiteX70" fmla="*/ 409575 w 762000"/>
              <a:gd name="connsiteY70" fmla="*/ 169335 h 474859"/>
              <a:gd name="connsiteX71" fmla="*/ 409575 w 762000"/>
              <a:gd name="connsiteY71" fmla="*/ 266700 h 474859"/>
              <a:gd name="connsiteX72" fmla="*/ 352425 w 762000"/>
              <a:gd name="connsiteY72" fmla="*/ 266700 h 474859"/>
              <a:gd name="connsiteX73" fmla="*/ 276225 w 762000"/>
              <a:gd name="connsiteY73" fmla="*/ 141713 h 474859"/>
              <a:gd name="connsiteX74" fmla="*/ 333375 w 762000"/>
              <a:gd name="connsiteY74" fmla="*/ 165735 h 474859"/>
              <a:gd name="connsiteX75" fmla="*/ 333375 w 762000"/>
              <a:gd name="connsiteY75" fmla="*/ 266700 h 474859"/>
              <a:gd name="connsiteX76" fmla="*/ 276225 w 762000"/>
              <a:gd name="connsiteY76" fmla="*/ 266700 h 474859"/>
              <a:gd name="connsiteX77" fmla="*/ 219075 w 762000"/>
              <a:gd name="connsiteY77" fmla="*/ 88373 h 474859"/>
              <a:gd name="connsiteX78" fmla="*/ 257175 w 762000"/>
              <a:gd name="connsiteY78" fmla="*/ 128226 h 474859"/>
              <a:gd name="connsiteX79" fmla="*/ 257175 w 762000"/>
              <a:gd name="connsiteY79" fmla="*/ 266700 h 474859"/>
              <a:gd name="connsiteX80" fmla="*/ 219075 w 762000"/>
              <a:gd name="connsiteY80" fmla="*/ 266700 h 474859"/>
              <a:gd name="connsiteX81" fmla="*/ 542925 w 762000"/>
              <a:gd name="connsiteY81" fmla="*/ 304800 h 474859"/>
              <a:gd name="connsiteX82" fmla="*/ 219075 w 762000"/>
              <a:gd name="connsiteY82" fmla="*/ 304800 h 474859"/>
              <a:gd name="connsiteX83" fmla="*/ 219075 w 762000"/>
              <a:gd name="connsiteY83" fmla="*/ 285750 h 474859"/>
              <a:gd name="connsiteX84" fmla="*/ 542925 w 762000"/>
              <a:gd name="connsiteY84" fmla="*/ 285750 h 474859"/>
              <a:gd name="connsiteX85" fmla="*/ 542925 w 762000"/>
              <a:gd name="connsiteY85" fmla="*/ 266700 h 474859"/>
              <a:gd name="connsiteX86" fmla="*/ 504825 w 762000"/>
              <a:gd name="connsiteY86" fmla="*/ 266700 h 474859"/>
              <a:gd name="connsiteX87" fmla="*/ 504825 w 762000"/>
              <a:gd name="connsiteY87" fmla="*/ 128187 h 474859"/>
              <a:gd name="connsiteX88" fmla="*/ 542925 w 762000"/>
              <a:gd name="connsiteY88" fmla="*/ 88335 h 47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62000" h="474859">
                <a:moveTo>
                  <a:pt x="762000" y="304800"/>
                </a:moveTo>
                <a:lnTo>
                  <a:pt x="600075" y="304800"/>
                </a:lnTo>
                <a:lnTo>
                  <a:pt x="600075" y="285750"/>
                </a:lnTo>
                <a:lnTo>
                  <a:pt x="762000" y="285750"/>
                </a:lnTo>
                <a:lnTo>
                  <a:pt x="762000" y="266700"/>
                </a:lnTo>
                <a:lnTo>
                  <a:pt x="733425" y="266700"/>
                </a:lnTo>
                <a:lnTo>
                  <a:pt x="733425" y="169288"/>
                </a:lnTo>
                <a:cubicBezTo>
                  <a:pt x="742886" y="170689"/>
                  <a:pt x="752436" y="171412"/>
                  <a:pt x="762000" y="171450"/>
                </a:cubicBezTo>
                <a:lnTo>
                  <a:pt x="762000" y="152400"/>
                </a:lnTo>
                <a:cubicBezTo>
                  <a:pt x="673180" y="152247"/>
                  <a:pt x="597582" y="87698"/>
                  <a:pt x="583511" y="0"/>
                </a:cubicBezTo>
                <a:lnTo>
                  <a:pt x="559489" y="0"/>
                </a:lnTo>
                <a:cubicBezTo>
                  <a:pt x="543862" y="98577"/>
                  <a:pt x="451281" y="165821"/>
                  <a:pt x="352705" y="150194"/>
                </a:cubicBezTo>
                <a:cubicBezTo>
                  <a:pt x="275397" y="137938"/>
                  <a:pt x="214766" y="77308"/>
                  <a:pt x="202511" y="0"/>
                </a:cubicBezTo>
                <a:lnTo>
                  <a:pt x="178489" y="0"/>
                </a:lnTo>
                <a:cubicBezTo>
                  <a:pt x="164418" y="87698"/>
                  <a:pt x="88820" y="152247"/>
                  <a:pt x="0" y="152400"/>
                </a:cubicBezTo>
                <a:lnTo>
                  <a:pt x="0" y="171450"/>
                </a:lnTo>
                <a:cubicBezTo>
                  <a:pt x="9564" y="171412"/>
                  <a:pt x="19114" y="170689"/>
                  <a:pt x="28575" y="169288"/>
                </a:cubicBezTo>
                <a:lnTo>
                  <a:pt x="28575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61925" y="285750"/>
                </a:lnTo>
                <a:lnTo>
                  <a:pt x="161925" y="304800"/>
                </a:lnTo>
                <a:lnTo>
                  <a:pt x="0" y="304800"/>
                </a:lnTo>
                <a:lnTo>
                  <a:pt x="0" y="323850"/>
                </a:lnTo>
                <a:lnTo>
                  <a:pt x="161925" y="323850"/>
                </a:lnTo>
                <a:lnTo>
                  <a:pt x="161925" y="469583"/>
                </a:lnTo>
                <a:cubicBezTo>
                  <a:pt x="162554" y="469840"/>
                  <a:pt x="163211" y="470011"/>
                  <a:pt x="163830" y="470278"/>
                </a:cubicBezTo>
                <a:cubicBezTo>
                  <a:pt x="169387" y="472342"/>
                  <a:pt x="175128" y="473873"/>
                  <a:pt x="180975" y="474850"/>
                </a:cubicBezTo>
                <a:lnTo>
                  <a:pt x="180975" y="56131"/>
                </a:lnTo>
                <a:cubicBezTo>
                  <a:pt x="184627" y="48468"/>
                  <a:pt x="187780" y="40577"/>
                  <a:pt x="190414" y="32509"/>
                </a:cubicBezTo>
                <a:cubicBezTo>
                  <a:pt x="190414" y="32366"/>
                  <a:pt x="190538" y="32366"/>
                  <a:pt x="190586" y="32509"/>
                </a:cubicBezTo>
                <a:cubicBezTo>
                  <a:pt x="193220" y="40577"/>
                  <a:pt x="196373" y="48468"/>
                  <a:pt x="200025" y="56131"/>
                </a:cubicBezTo>
                <a:lnTo>
                  <a:pt x="200025" y="473935"/>
                </a:lnTo>
                <a:cubicBezTo>
                  <a:pt x="203992" y="472974"/>
                  <a:pt x="207896" y="471766"/>
                  <a:pt x="211712" y="470316"/>
                </a:cubicBezTo>
                <a:cubicBezTo>
                  <a:pt x="214122" y="469306"/>
                  <a:pt x="216627" y="468535"/>
                  <a:pt x="219075" y="467630"/>
                </a:cubicBezTo>
                <a:lnTo>
                  <a:pt x="219075" y="323850"/>
                </a:lnTo>
                <a:lnTo>
                  <a:pt x="542925" y="323850"/>
                </a:lnTo>
                <a:lnTo>
                  <a:pt x="542925" y="469583"/>
                </a:lnTo>
                <a:cubicBezTo>
                  <a:pt x="543563" y="469840"/>
                  <a:pt x="544220" y="470021"/>
                  <a:pt x="544830" y="470287"/>
                </a:cubicBezTo>
                <a:cubicBezTo>
                  <a:pt x="550388" y="472350"/>
                  <a:pt x="556129" y="473880"/>
                  <a:pt x="561975" y="474859"/>
                </a:cubicBezTo>
                <a:lnTo>
                  <a:pt x="561975" y="56131"/>
                </a:lnTo>
                <a:cubicBezTo>
                  <a:pt x="565627" y="48468"/>
                  <a:pt x="568780" y="40577"/>
                  <a:pt x="571414" y="32509"/>
                </a:cubicBezTo>
                <a:cubicBezTo>
                  <a:pt x="571414" y="32366"/>
                  <a:pt x="571538" y="32366"/>
                  <a:pt x="571586" y="32509"/>
                </a:cubicBezTo>
                <a:cubicBezTo>
                  <a:pt x="574220" y="40577"/>
                  <a:pt x="577373" y="48468"/>
                  <a:pt x="581025" y="56131"/>
                </a:cubicBezTo>
                <a:lnTo>
                  <a:pt x="581025" y="473945"/>
                </a:lnTo>
                <a:cubicBezTo>
                  <a:pt x="585000" y="472985"/>
                  <a:pt x="588910" y="471773"/>
                  <a:pt x="592731" y="470316"/>
                </a:cubicBezTo>
                <a:cubicBezTo>
                  <a:pt x="595132" y="469306"/>
                  <a:pt x="597627" y="468535"/>
                  <a:pt x="600075" y="467639"/>
                </a:cubicBezTo>
                <a:lnTo>
                  <a:pt x="600075" y="323850"/>
                </a:lnTo>
                <a:lnTo>
                  <a:pt x="762000" y="323850"/>
                </a:lnTo>
                <a:close/>
                <a:moveTo>
                  <a:pt x="657225" y="141665"/>
                </a:moveTo>
                <a:cubicBezTo>
                  <a:pt x="674900" y="152627"/>
                  <a:pt x="694184" y="160749"/>
                  <a:pt x="714375" y="165735"/>
                </a:cubicBezTo>
                <a:lnTo>
                  <a:pt x="714375" y="266700"/>
                </a:lnTo>
                <a:lnTo>
                  <a:pt x="657225" y="266700"/>
                </a:lnTo>
                <a:close/>
                <a:moveTo>
                  <a:pt x="600075" y="88325"/>
                </a:moveTo>
                <a:cubicBezTo>
                  <a:pt x="610902" y="103281"/>
                  <a:pt x="623721" y="116689"/>
                  <a:pt x="638175" y="128178"/>
                </a:cubicBezTo>
                <a:lnTo>
                  <a:pt x="638175" y="266700"/>
                </a:lnTo>
                <a:lnTo>
                  <a:pt x="600075" y="266700"/>
                </a:lnTo>
                <a:close/>
                <a:moveTo>
                  <a:pt x="104775" y="266700"/>
                </a:moveTo>
                <a:lnTo>
                  <a:pt x="47625" y="266700"/>
                </a:lnTo>
                <a:lnTo>
                  <a:pt x="47625" y="165735"/>
                </a:lnTo>
                <a:cubicBezTo>
                  <a:pt x="67813" y="160763"/>
                  <a:pt x="87098" y="152657"/>
                  <a:pt x="104775" y="141713"/>
                </a:cubicBezTo>
                <a:close/>
                <a:moveTo>
                  <a:pt x="161925" y="266700"/>
                </a:moveTo>
                <a:lnTo>
                  <a:pt x="123825" y="266700"/>
                </a:lnTo>
                <a:lnTo>
                  <a:pt x="123825" y="128187"/>
                </a:lnTo>
                <a:cubicBezTo>
                  <a:pt x="138279" y="116698"/>
                  <a:pt x="151098" y="103291"/>
                  <a:pt x="161925" y="88335"/>
                </a:cubicBezTo>
                <a:close/>
                <a:moveTo>
                  <a:pt x="428625" y="165735"/>
                </a:moveTo>
                <a:cubicBezTo>
                  <a:pt x="448813" y="160763"/>
                  <a:pt x="468098" y="152657"/>
                  <a:pt x="485775" y="141713"/>
                </a:cubicBezTo>
                <a:lnTo>
                  <a:pt x="485775" y="266700"/>
                </a:lnTo>
                <a:lnTo>
                  <a:pt x="428625" y="266700"/>
                </a:lnTo>
                <a:close/>
                <a:moveTo>
                  <a:pt x="352425" y="169335"/>
                </a:moveTo>
                <a:cubicBezTo>
                  <a:pt x="371365" y="172219"/>
                  <a:pt x="390635" y="172219"/>
                  <a:pt x="409575" y="169335"/>
                </a:cubicBezTo>
                <a:lnTo>
                  <a:pt x="409575" y="266700"/>
                </a:lnTo>
                <a:lnTo>
                  <a:pt x="352425" y="266700"/>
                </a:lnTo>
                <a:close/>
                <a:moveTo>
                  <a:pt x="276225" y="141713"/>
                </a:moveTo>
                <a:cubicBezTo>
                  <a:pt x="293902" y="152657"/>
                  <a:pt x="313187" y="160763"/>
                  <a:pt x="333375" y="165735"/>
                </a:cubicBezTo>
                <a:lnTo>
                  <a:pt x="333375" y="266700"/>
                </a:lnTo>
                <a:lnTo>
                  <a:pt x="276225" y="266700"/>
                </a:lnTo>
                <a:close/>
                <a:moveTo>
                  <a:pt x="219075" y="88373"/>
                </a:moveTo>
                <a:cubicBezTo>
                  <a:pt x="229902" y="103329"/>
                  <a:pt x="242721" y="116736"/>
                  <a:pt x="257175" y="128226"/>
                </a:cubicBezTo>
                <a:lnTo>
                  <a:pt x="257175" y="266700"/>
                </a:lnTo>
                <a:lnTo>
                  <a:pt x="219075" y="266700"/>
                </a:lnTo>
                <a:close/>
                <a:moveTo>
                  <a:pt x="542925" y="304800"/>
                </a:moveTo>
                <a:lnTo>
                  <a:pt x="219075" y="304800"/>
                </a:lnTo>
                <a:lnTo>
                  <a:pt x="219075" y="285750"/>
                </a:lnTo>
                <a:lnTo>
                  <a:pt x="542925" y="285750"/>
                </a:lnTo>
                <a:close/>
                <a:moveTo>
                  <a:pt x="542925" y="266700"/>
                </a:moveTo>
                <a:lnTo>
                  <a:pt x="504825" y="266700"/>
                </a:lnTo>
                <a:lnTo>
                  <a:pt x="504825" y="128187"/>
                </a:lnTo>
                <a:cubicBezTo>
                  <a:pt x="519279" y="116698"/>
                  <a:pt x="532098" y="103291"/>
                  <a:pt x="542925" y="88335"/>
                </a:cubicBezTo>
                <a:close/>
              </a:path>
            </a:pathLst>
          </a:custGeom>
          <a:solidFill>
            <a:srgbClr val="91B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2399" dirty="0"/>
          </a:p>
        </p:txBody>
      </p:sp>
      <p:sp>
        <p:nvSpPr>
          <p:cNvPr id="71" name="Freihandform: Form 33">
            <a:extLst>
              <a:ext uri="{FF2B5EF4-FFF2-40B4-BE49-F238E27FC236}">
                <a16:creationId xmlns:a16="http://schemas.microsoft.com/office/drawing/2014/main" id="{940D4E52-623E-C818-C53A-873FAE971F1C}"/>
              </a:ext>
            </a:extLst>
          </p:cNvPr>
          <p:cNvSpPr/>
          <p:nvPr/>
        </p:nvSpPr>
        <p:spPr>
          <a:xfrm>
            <a:off x="3709716" y="1484218"/>
            <a:ext cx="5459647" cy="2747597"/>
          </a:xfrm>
          <a:custGeom>
            <a:avLst/>
            <a:gdLst>
              <a:gd name="connsiteX0" fmla="*/ 762000 w 762000"/>
              <a:gd name="connsiteY0" fmla="*/ 304800 h 474859"/>
              <a:gd name="connsiteX1" fmla="*/ 600075 w 762000"/>
              <a:gd name="connsiteY1" fmla="*/ 304800 h 474859"/>
              <a:gd name="connsiteX2" fmla="*/ 600075 w 762000"/>
              <a:gd name="connsiteY2" fmla="*/ 285750 h 474859"/>
              <a:gd name="connsiteX3" fmla="*/ 762000 w 762000"/>
              <a:gd name="connsiteY3" fmla="*/ 285750 h 474859"/>
              <a:gd name="connsiteX4" fmla="*/ 762000 w 762000"/>
              <a:gd name="connsiteY4" fmla="*/ 266700 h 474859"/>
              <a:gd name="connsiteX5" fmla="*/ 733425 w 762000"/>
              <a:gd name="connsiteY5" fmla="*/ 266700 h 474859"/>
              <a:gd name="connsiteX6" fmla="*/ 733425 w 762000"/>
              <a:gd name="connsiteY6" fmla="*/ 169288 h 474859"/>
              <a:gd name="connsiteX7" fmla="*/ 762000 w 762000"/>
              <a:gd name="connsiteY7" fmla="*/ 171450 h 474859"/>
              <a:gd name="connsiteX8" fmla="*/ 762000 w 762000"/>
              <a:gd name="connsiteY8" fmla="*/ 152400 h 474859"/>
              <a:gd name="connsiteX9" fmla="*/ 583511 w 762000"/>
              <a:gd name="connsiteY9" fmla="*/ 0 h 474859"/>
              <a:gd name="connsiteX10" fmla="*/ 559489 w 762000"/>
              <a:gd name="connsiteY10" fmla="*/ 0 h 474859"/>
              <a:gd name="connsiteX11" fmla="*/ 352705 w 762000"/>
              <a:gd name="connsiteY11" fmla="*/ 150194 h 474859"/>
              <a:gd name="connsiteX12" fmla="*/ 202511 w 762000"/>
              <a:gd name="connsiteY12" fmla="*/ 0 h 474859"/>
              <a:gd name="connsiteX13" fmla="*/ 178489 w 762000"/>
              <a:gd name="connsiteY13" fmla="*/ 0 h 474859"/>
              <a:gd name="connsiteX14" fmla="*/ 0 w 762000"/>
              <a:gd name="connsiteY14" fmla="*/ 152400 h 474859"/>
              <a:gd name="connsiteX15" fmla="*/ 0 w 762000"/>
              <a:gd name="connsiteY15" fmla="*/ 171450 h 474859"/>
              <a:gd name="connsiteX16" fmla="*/ 28575 w 762000"/>
              <a:gd name="connsiteY16" fmla="*/ 169288 h 474859"/>
              <a:gd name="connsiteX17" fmla="*/ 28575 w 762000"/>
              <a:gd name="connsiteY17" fmla="*/ 266700 h 474859"/>
              <a:gd name="connsiteX18" fmla="*/ 0 w 762000"/>
              <a:gd name="connsiteY18" fmla="*/ 266700 h 474859"/>
              <a:gd name="connsiteX19" fmla="*/ 0 w 762000"/>
              <a:gd name="connsiteY19" fmla="*/ 285750 h 474859"/>
              <a:gd name="connsiteX20" fmla="*/ 161925 w 762000"/>
              <a:gd name="connsiteY20" fmla="*/ 285750 h 474859"/>
              <a:gd name="connsiteX21" fmla="*/ 161925 w 762000"/>
              <a:gd name="connsiteY21" fmla="*/ 304800 h 474859"/>
              <a:gd name="connsiteX22" fmla="*/ 0 w 762000"/>
              <a:gd name="connsiteY22" fmla="*/ 304800 h 474859"/>
              <a:gd name="connsiteX23" fmla="*/ 0 w 762000"/>
              <a:gd name="connsiteY23" fmla="*/ 323850 h 474859"/>
              <a:gd name="connsiteX24" fmla="*/ 161925 w 762000"/>
              <a:gd name="connsiteY24" fmla="*/ 323850 h 474859"/>
              <a:gd name="connsiteX25" fmla="*/ 161925 w 762000"/>
              <a:gd name="connsiteY25" fmla="*/ 469583 h 474859"/>
              <a:gd name="connsiteX26" fmla="*/ 163830 w 762000"/>
              <a:gd name="connsiteY26" fmla="*/ 470278 h 474859"/>
              <a:gd name="connsiteX27" fmla="*/ 180975 w 762000"/>
              <a:gd name="connsiteY27" fmla="*/ 474850 h 474859"/>
              <a:gd name="connsiteX28" fmla="*/ 180975 w 762000"/>
              <a:gd name="connsiteY28" fmla="*/ 56131 h 474859"/>
              <a:gd name="connsiteX29" fmla="*/ 190414 w 762000"/>
              <a:gd name="connsiteY29" fmla="*/ 32509 h 474859"/>
              <a:gd name="connsiteX30" fmla="*/ 190586 w 762000"/>
              <a:gd name="connsiteY30" fmla="*/ 32509 h 474859"/>
              <a:gd name="connsiteX31" fmla="*/ 200025 w 762000"/>
              <a:gd name="connsiteY31" fmla="*/ 56131 h 474859"/>
              <a:gd name="connsiteX32" fmla="*/ 200025 w 762000"/>
              <a:gd name="connsiteY32" fmla="*/ 473935 h 474859"/>
              <a:gd name="connsiteX33" fmla="*/ 211712 w 762000"/>
              <a:gd name="connsiteY33" fmla="*/ 470316 h 474859"/>
              <a:gd name="connsiteX34" fmla="*/ 219075 w 762000"/>
              <a:gd name="connsiteY34" fmla="*/ 467630 h 474859"/>
              <a:gd name="connsiteX35" fmla="*/ 219075 w 762000"/>
              <a:gd name="connsiteY35" fmla="*/ 323850 h 474859"/>
              <a:gd name="connsiteX36" fmla="*/ 542925 w 762000"/>
              <a:gd name="connsiteY36" fmla="*/ 323850 h 474859"/>
              <a:gd name="connsiteX37" fmla="*/ 542925 w 762000"/>
              <a:gd name="connsiteY37" fmla="*/ 469583 h 474859"/>
              <a:gd name="connsiteX38" fmla="*/ 544830 w 762000"/>
              <a:gd name="connsiteY38" fmla="*/ 470287 h 474859"/>
              <a:gd name="connsiteX39" fmla="*/ 561975 w 762000"/>
              <a:gd name="connsiteY39" fmla="*/ 474859 h 474859"/>
              <a:gd name="connsiteX40" fmla="*/ 561975 w 762000"/>
              <a:gd name="connsiteY40" fmla="*/ 56131 h 474859"/>
              <a:gd name="connsiteX41" fmla="*/ 571414 w 762000"/>
              <a:gd name="connsiteY41" fmla="*/ 32509 h 474859"/>
              <a:gd name="connsiteX42" fmla="*/ 571586 w 762000"/>
              <a:gd name="connsiteY42" fmla="*/ 32509 h 474859"/>
              <a:gd name="connsiteX43" fmla="*/ 581025 w 762000"/>
              <a:gd name="connsiteY43" fmla="*/ 56131 h 474859"/>
              <a:gd name="connsiteX44" fmla="*/ 581025 w 762000"/>
              <a:gd name="connsiteY44" fmla="*/ 473945 h 474859"/>
              <a:gd name="connsiteX45" fmla="*/ 592731 w 762000"/>
              <a:gd name="connsiteY45" fmla="*/ 470316 h 474859"/>
              <a:gd name="connsiteX46" fmla="*/ 600075 w 762000"/>
              <a:gd name="connsiteY46" fmla="*/ 467639 h 474859"/>
              <a:gd name="connsiteX47" fmla="*/ 600075 w 762000"/>
              <a:gd name="connsiteY47" fmla="*/ 323850 h 474859"/>
              <a:gd name="connsiteX48" fmla="*/ 762000 w 762000"/>
              <a:gd name="connsiteY48" fmla="*/ 323850 h 474859"/>
              <a:gd name="connsiteX49" fmla="*/ 657225 w 762000"/>
              <a:gd name="connsiteY49" fmla="*/ 141665 h 474859"/>
              <a:gd name="connsiteX50" fmla="*/ 714375 w 762000"/>
              <a:gd name="connsiteY50" fmla="*/ 165735 h 474859"/>
              <a:gd name="connsiteX51" fmla="*/ 714375 w 762000"/>
              <a:gd name="connsiteY51" fmla="*/ 266700 h 474859"/>
              <a:gd name="connsiteX52" fmla="*/ 657225 w 762000"/>
              <a:gd name="connsiteY52" fmla="*/ 266700 h 474859"/>
              <a:gd name="connsiteX53" fmla="*/ 600075 w 762000"/>
              <a:gd name="connsiteY53" fmla="*/ 88325 h 474859"/>
              <a:gd name="connsiteX54" fmla="*/ 638175 w 762000"/>
              <a:gd name="connsiteY54" fmla="*/ 128178 h 474859"/>
              <a:gd name="connsiteX55" fmla="*/ 638175 w 762000"/>
              <a:gd name="connsiteY55" fmla="*/ 266700 h 474859"/>
              <a:gd name="connsiteX56" fmla="*/ 600075 w 762000"/>
              <a:gd name="connsiteY56" fmla="*/ 266700 h 474859"/>
              <a:gd name="connsiteX57" fmla="*/ 104775 w 762000"/>
              <a:gd name="connsiteY57" fmla="*/ 266700 h 474859"/>
              <a:gd name="connsiteX58" fmla="*/ 47625 w 762000"/>
              <a:gd name="connsiteY58" fmla="*/ 266700 h 474859"/>
              <a:gd name="connsiteX59" fmla="*/ 47625 w 762000"/>
              <a:gd name="connsiteY59" fmla="*/ 165735 h 474859"/>
              <a:gd name="connsiteX60" fmla="*/ 104775 w 762000"/>
              <a:gd name="connsiteY60" fmla="*/ 141713 h 474859"/>
              <a:gd name="connsiteX61" fmla="*/ 161925 w 762000"/>
              <a:gd name="connsiteY61" fmla="*/ 266700 h 474859"/>
              <a:gd name="connsiteX62" fmla="*/ 123825 w 762000"/>
              <a:gd name="connsiteY62" fmla="*/ 266700 h 474859"/>
              <a:gd name="connsiteX63" fmla="*/ 123825 w 762000"/>
              <a:gd name="connsiteY63" fmla="*/ 128187 h 474859"/>
              <a:gd name="connsiteX64" fmla="*/ 161925 w 762000"/>
              <a:gd name="connsiteY64" fmla="*/ 88335 h 474859"/>
              <a:gd name="connsiteX65" fmla="*/ 428625 w 762000"/>
              <a:gd name="connsiteY65" fmla="*/ 165735 h 474859"/>
              <a:gd name="connsiteX66" fmla="*/ 485775 w 762000"/>
              <a:gd name="connsiteY66" fmla="*/ 141713 h 474859"/>
              <a:gd name="connsiteX67" fmla="*/ 485775 w 762000"/>
              <a:gd name="connsiteY67" fmla="*/ 266700 h 474859"/>
              <a:gd name="connsiteX68" fmla="*/ 428625 w 762000"/>
              <a:gd name="connsiteY68" fmla="*/ 266700 h 474859"/>
              <a:gd name="connsiteX69" fmla="*/ 352425 w 762000"/>
              <a:gd name="connsiteY69" fmla="*/ 169335 h 474859"/>
              <a:gd name="connsiteX70" fmla="*/ 409575 w 762000"/>
              <a:gd name="connsiteY70" fmla="*/ 169335 h 474859"/>
              <a:gd name="connsiteX71" fmla="*/ 409575 w 762000"/>
              <a:gd name="connsiteY71" fmla="*/ 266700 h 474859"/>
              <a:gd name="connsiteX72" fmla="*/ 352425 w 762000"/>
              <a:gd name="connsiteY72" fmla="*/ 266700 h 474859"/>
              <a:gd name="connsiteX73" fmla="*/ 276225 w 762000"/>
              <a:gd name="connsiteY73" fmla="*/ 141713 h 474859"/>
              <a:gd name="connsiteX74" fmla="*/ 333375 w 762000"/>
              <a:gd name="connsiteY74" fmla="*/ 165735 h 474859"/>
              <a:gd name="connsiteX75" fmla="*/ 333375 w 762000"/>
              <a:gd name="connsiteY75" fmla="*/ 266700 h 474859"/>
              <a:gd name="connsiteX76" fmla="*/ 276225 w 762000"/>
              <a:gd name="connsiteY76" fmla="*/ 266700 h 474859"/>
              <a:gd name="connsiteX77" fmla="*/ 219075 w 762000"/>
              <a:gd name="connsiteY77" fmla="*/ 88373 h 474859"/>
              <a:gd name="connsiteX78" fmla="*/ 257175 w 762000"/>
              <a:gd name="connsiteY78" fmla="*/ 128226 h 474859"/>
              <a:gd name="connsiteX79" fmla="*/ 257175 w 762000"/>
              <a:gd name="connsiteY79" fmla="*/ 266700 h 474859"/>
              <a:gd name="connsiteX80" fmla="*/ 219075 w 762000"/>
              <a:gd name="connsiteY80" fmla="*/ 266700 h 474859"/>
              <a:gd name="connsiteX81" fmla="*/ 542925 w 762000"/>
              <a:gd name="connsiteY81" fmla="*/ 304800 h 474859"/>
              <a:gd name="connsiteX82" fmla="*/ 219075 w 762000"/>
              <a:gd name="connsiteY82" fmla="*/ 304800 h 474859"/>
              <a:gd name="connsiteX83" fmla="*/ 219075 w 762000"/>
              <a:gd name="connsiteY83" fmla="*/ 285750 h 474859"/>
              <a:gd name="connsiteX84" fmla="*/ 542925 w 762000"/>
              <a:gd name="connsiteY84" fmla="*/ 285750 h 474859"/>
              <a:gd name="connsiteX85" fmla="*/ 542925 w 762000"/>
              <a:gd name="connsiteY85" fmla="*/ 266700 h 474859"/>
              <a:gd name="connsiteX86" fmla="*/ 504825 w 762000"/>
              <a:gd name="connsiteY86" fmla="*/ 266700 h 474859"/>
              <a:gd name="connsiteX87" fmla="*/ 504825 w 762000"/>
              <a:gd name="connsiteY87" fmla="*/ 128187 h 474859"/>
              <a:gd name="connsiteX88" fmla="*/ 542925 w 762000"/>
              <a:gd name="connsiteY88" fmla="*/ 88335 h 47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62000" h="474859">
                <a:moveTo>
                  <a:pt x="762000" y="304800"/>
                </a:moveTo>
                <a:lnTo>
                  <a:pt x="600075" y="304800"/>
                </a:lnTo>
                <a:lnTo>
                  <a:pt x="600075" y="285750"/>
                </a:lnTo>
                <a:lnTo>
                  <a:pt x="762000" y="285750"/>
                </a:lnTo>
                <a:lnTo>
                  <a:pt x="762000" y="266700"/>
                </a:lnTo>
                <a:lnTo>
                  <a:pt x="733425" y="266700"/>
                </a:lnTo>
                <a:lnTo>
                  <a:pt x="733425" y="169288"/>
                </a:lnTo>
                <a:cubicBezTo>
                  <a:pt x="742886" y="170689"/>
                  <a:pt x="752436" y="171412"/>
                  <a:pt x="762000" y="171450"/>
                </a:cubicBezTo>
                <a:lnTo>
                  <a:pt x="762000" y="152400"/>
                </a:lnTo>
                <a:cubicBezTo>
                  <a:pt x="673180" y="152247"/>
                  <a:pt x="597582" y="87698"/>
                  <a:pt x="583511" y="0"/>
                </a:cubicBezTo>
                <a:lnTo>
                  <a:pt x="559489" y="0"/>
                </a:lnTo>
                <a:cubicBezTo>
                  <a:pt x="543862" y="98577"/>
                  <a:pt x="451281" y="165821"/>
                  <a:pt x="352705" y="150194"/>
                </a:cubicBezTo>
                <a:cubicBezTo>
                  <a:pt x="275397" y="137938"/>
                  <a:pt x="214766" y="77308"/>
                  <a:pt x="202511" y="0"/>
                </a:cubicBezTo>
                <a:lnTo>
                  <a:pt x="178489" y="0"/>
                </a:lnTo>
                <a:cubicBezTo>
                  <a:pt x="164418" y="87698"/>
                  <a:pt x="88820" y="152247"/>
                  <a:pt x="0" y="152400"/>
                </a:cubicBezTo>
                <a:lnTo>
                  <a:pt x="0" y="171450"/>
                </a:lnTo>
                <a:cubicBezTo>
                  <a:pt x="9564" y="171412"/>
                  <a:pt x="19114" y="170689"/>
                  <a:pt x="28575" y="169288"/>
                </a:cubicBezTo>
                <a:lnTo>
                  <a:pt x="28575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61925" y="285750"/>
                </a:lnTo>
                <a:lnTo>
                  <a:pt x="161925" y="304800"/>
                </a:lnTo>
                <a:lnTo>
                  <a:pt x="0" y="304800"/>
                </a:lnTo>
                <a:lnTo>
                  <a:pt x="0" y="323850"/>
                </a:lnTo>
                <a:lnTo>
                  <a:pt x="161925" y="323850"/>
                </a:lnTo>
                <a:lnTo>
                  <a:pt x="161925" y="469583"/>
                </a:lnTo>
                <a:cubicBezTo>
                  <a:pt x="162554" y="469840"/>
                  <a:pt x="163211" y="470011"/>
                  <a:pt x="163830" y="470278"/>
                </a:cubicBezTo>
                <a:cubicBezTo>
                  <a:pt x="169387" y="472342"/>
                  <a:pt x="175128" y="473873"/>
                  <a:pt x="180975" y="474850"/>
                </a:cubicBezTo>
                <a:lnTo>
                  <a:pt x="180975" y="56131"/>
                </a:lnTo>
                <a:cubicBezTo>
                  <a:pt x="184627" y="48468"/>
                  <a:pt x="187780" y="40577"/>
                  <a:pt x="190414" y="32509"/>
                </a:cubicBezTo>
                <a:cubicBezTo>
                  <a:pt x="190414" y="32366"/>
                  <a:pt x="190538" y="32366"/>
                  <a:pt x="190586" y="32509"/>
                </a:cubicBezTo>
                <a:cubicBezTo>
                  <a:pt x="193220" y="40577"/>
                  <a:pt x="196373" y="48468"/>
                  <a:pt x="200025" y="56131"/>
                </a:cubicBezTo>
                <a:lnTo>
                  <a:pt x="200025" y="473935"/>
                </a:lnTo>
                <a:cubicBezTo>
                  <a:pt x="203992" y="472974"/>
                  <a:pt x="207896" y="471766"/>
                  <a:pt x="211712" y="470316"/>
                </a:cubicBezTo>
                <a:cubicBezTo>
                  <a:pt x="214122" y="469306"/>
                  <a:pt x="216627" y="468535"/>
                  <a:pt x="219075" y="467630"/>
                </a:cubicBezTo>
                <a:lnTo>
                  <a:pt x="219075" y="323850"/>
                </a:lnTo>
                <a:lnTo>
                  <a:pt x="542925" y="323850"/>
                </a:lnTo>
                <a:lnTo>
                  <a:pt x="542925" y="469583"/>
                </a:lnTo>
                <a:cubicBezTo>
                  <a:pt x="543563" y="469840"/>
                  <a:pt x="544220" y="470021"/>
                  <a:pt x="544830" y="470287"/>
                </a:cubicBezTo>
                <a:cubicBezTo>
                  <a:pt x="550388" y="472350"/>
                  <a:pt x="556129" y="473880"/>
                  <a:pt x="561975" y="474859"/>
                </a:cubicBezTo>
                <a:lnTo>
                  <a:pt x="561975" y="56131"/>
                </a:lnTo>
                <a:cubicBezTo>
                  <a:pt x="565627" y="48468"/>
                  <a:pt x="568780" y="40577"/>
                  <a:pt x="571414" y="32509"/>
                </a:cubicBezTo>
                <a:cubicBezTo>
                  <a:pt x="571414" y="32366"/>
                  <a:pt x="571538" y="32366"/>
                  <a:pt x="571586" y="32509"/>
                </a:cubicBezTo>
                <a:cubicBezTo>
                  <a:pt x="574220" y="40577"/>
                  <a:pt x="577373" y="48468"/>
                  <a:pt x="581025" y="56131"/>
                </a:cubicBezTo>
                <a:lnTo>
                  <a:pt x="581025" y="473945"/>
                </a:lnTo>
                <a:cubicBezTo>
                  <a:pt x="585000" y="472985"/>
                  <a:pt x="588910" y="471773"/>
                  <a:pt x="592731" y="470316"/>
                </a:cubicBezTo>
                <a:cubicBezTo>
                  <a:pt x="595132" y="469306"/>
                  <a:pt x="597627" y="468535"/>
                  <a:pt x="600075" y="467639"/>
                </a:cubicBezTo>
                <a:lnTo>
                  <a:pt x="600075" y="323850"/>
                </a:lnTo>
                <a:lnTo>
                  <a:pt x="762000" y="323850"/>
                </a:lnTo>
                <a:close/>
                <a:moveTo>
                  <a:pt x="657225" y="141665"/>
                </a:moveTo>
                <a:cubicBezTo>
                  <a:pt x="674900" y="152627"/>
                  <a:pt x="694184" y="160749"/>
                  <a:pt x="714375" y="165735"/>
                </a:cubicBezTo>
                <a:lnTo>
                  <a:pt x="714375" y="266700"/>
                </a:lnTo>
                <a:lnTo>
                  <a:pt x="657225" y="266700"/>
                </a:lnTo>
                <a:close/>
                <a:moveTo>
                  <a:pt x="600075" y="88325"/>
                </a:moveTo>
                <a:cubicBezTo>
                  <a:pt x="610902" y="103281"/>
                  <a:pt x="623721" y="116689"/>
                  <a:pt x="638175" y="128178"/>
                </a:cubicBezTo>
                <a:lnTo>
                  <a:pt x="638175" y="266700"/>
                </a:lnTo>
                <a:lnTo>
                  <a:pt x="600075" y="266700"/>
                </a:lnTo>
                <a:close/>
                <a:moveTo>
                  <a:pt x="104775" y="266700"/>
                </a:moveTo>
                <a:lnTo>
                  <a:pt x="47625" y="266700"/>
                </a:lnTo>
                <a:lnTo>
                  <a:pt x="47625" y="165735"/>
                </a:lnTo>
                <a:cubicBezTo>
                  <a:pt x="67813" y="160763"/>
                  <a:pt x="87098" y="152657"/>
                  <a:pt x="104775" y="141713"/>
                </a:cubicBezTo>
                <a:close/>
                <a:moveTo>
                  <a:pt x="161925" y="266700"/>
                </a:moveTo>
                <a:lnTo>
                  <a:pt x="123825" y="266700"/>
                </a:lnTo>
                <a:lnTo>
                  <a:pt x="123825" y="128187"/>
                </a:lnTo>
                <a:cubicBezTo>
                  <a:pt x="138279" y="116698"/>
                  <a:pt x="151098" y="103291"/>
                  <a:pt x="161925" y="88335"/>
                </a:cubicBezTo>
                <a:close/>
                <a:moveTo>
                  <a:pt x="428625" y="165735"/>
                </a:moveTo>
                <a:cubicBezTo>
                  <a:pt x="448813" y="160763"/>
                  <a:pt x="468098" y="152657"/>
                  <a:pt x="485775" y="141713"/>
                </a:cubicBezTo>
                <a:lnTo>
                  <a:pt x="485775" y="266700"/>
                </a:lnTo>
                <a:lnTo>
                  <a:pt x="428625" y="266700"/>
                </a:lnTo>
                <a:close/>
                <a:moveTo>
                  <a:pt x="352425" y="169335"/>
                </a:moveTo>
                <a:cubicBezTo>
                  <a:pt x="371365" y="172219"/>
                  <a:pt x="390635" y="172219"/>
                  <a:pt x="409575" y="169335"/>
                </a:cubicBezTo>
                <a:lnTo>
                  <a:pt x="409575" y="266700"/>
                </a:lnTo>
                <a:lnTo>
                  <a:pt x="352425" y="266700"/>
                </a:lnTo>
                <a:close/>
                <a:moveTo>
                  <a:pt x="276225" y="141713"/>
                </a:moveTo>
                <a:cubicBezTo>
                  <a:pt x="293902" y="152657"/>
                  <a:pt x="313187" y="160763"/>
                  <a:pt x="333375" y="165735"/>
                </a:cubicBezTo>
                <a:lnTo>
                  <a:pt x="333375" y="266700"/>
                </a:lnTo>
                <a:lnTo>
                  <a:pt x="276225" y="266700"/>
                </a:lnTo>
                <a:close/>
                <a:moveTo>
                  <a:pt x="219075" y="88373"/>
                </a:moveTo>
                <a:cubicBezTo>
                  <a:pt x="229902" y="103329"/>
                  <a:pt x="242721" y="116736"/>
                  <a:pt x="257175" y="128226"/>
                </a:cubicBezTo>
                <a:lnTo>
                  <a:pt x="257175" y="266700"/>
                </a:lnTo>
                <a:lnTo>
                  <a:pt x="219075" y="266700"/>
                </a:lnTo>
                <a:close/>
                <a:moveTo>
                  <a:pt x="542925" y="304800"/>
                </a:moveTo>
                <a:lnTo>
                  <a:pt x="219075" y="304800"/>
                </a:lnTo>
                <a:lnTo>
                  <a:pt x="219075" y="285750"/>
                </a:lnTo>
                <a:lnTo>
                  <a:pt x="542925" y="285750"/>
                </a:lnTo>
                <a:close/>
                <a:moveTo>
                  <a:pt x="542925" y="266700"/>
                </a:moveTo>
                <a:lnTo>
                  <a:pt x="504825" y="266700"/>
                </a:lnTo>
                <a:lnTo>
                  <a:pt x="504825" y="128187"/>
                </a:lnTo>
                <a:cubicBezTo>
                  <a:pt x="519279" y="116698"/>
                  <a:pt x="532098" y="103291"/>
                  <a:pt x="542925" y="88335"/>
                </a:cubicBezTo>
                <a:close/>
              </a:path>
            </a:pathLst>
          </a:custGeom>
          <a:solidFill>
            <a:srgbClr val="91B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2399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10C2DED-7D82-5A9F-E7AE-C561CB76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Traceability Link Recovery between Documentation &amp; Code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CAEBA-8012-49CA-9B12-69BA7E2320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10A459-150B-874E-AEE0-E5EC50DA1DAF}" type="datetime3">
              <a:rPr lang="de-DE" smtClean="0"/>
              <a:t>31/03/2025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708F2-26CC-85EA-AEC9-4086BBE649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D76A9-BCF0-DD70-D957-9EBC7F47B5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2" name="Gruppieren 3">
            <a:extLst>
              <a:ext uri="{FF2B5EF4-FFF2-40B4-BE49-F238E27FC236}">
                <a16:creationId xmlns:a16="http://schemas.microsoft.com/office/drawing/2014/main" id="{5BB87BF3-869E-AF1E-0310-BE14D7F8A9A6}"/>
              </a:ext>
            </a:extLst>
          </p:cNvPr>
          <p:cNvGrpSpPr/>
          <p:nvPr/>
        </p:nvGrpSpPr>
        <p:grpSpPr>
          <a:xfrm>
            <a:off x="-96688" y="1474386"/>
            <a:ext cx="3801628" cy="4619734"/>
            <a:chOff x="379184" y="1107093"/>
            <a:chExt cx="2852101" cy="3465870"/>
          </a:xfrm>
        </p:grpSpPr>
        <p:sp>
          <p:nvSpPr>
            <p:cNvPr id="3" name="Rechteck: eine Ecke abgeschnitten 11">
              <a:extLst>
                <a:ext uri="{FF2B5EF4-FFF2-40B4-BE49-F238E27FC236}">
                  <a16:creationId xmlns:a16="http://schemas.microsoft.com/office/drawing/2014/main" id="{7FCF53E8-BCA2-85C5-419A-1305D53C1188}"/>
                </a:ext>
              </a:extLst>
            </p:cNvPr>
            <p:cNvSpPr/>
            <p:nvPr/>
          </p:nvSpPr>
          <p:spPr>
            <a:xfrm>
              <a:off x="379184" y="1107093"/>
              <a:ext cx="2852101" cy="3465870"/>
            </a:xfrm>
            <a:prstGeom prst="snip1Rect">
              <a:avLst>
                <a:gd name="adj" fmla="val 847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399" dirty="0">
                  <a:solidFill>
                    <a:schemeClr val="tx1"/>
                  </a:solidFill>
                </a:rPr>
                <a:t>The </a:t>
              </a:r>
              <a:r>
                <a:rPr lang="de-DE" sz="2399" dirty="0" err="1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controller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receives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incoming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requests</a:t>
              </a:r>
              <a:r>
                <a:rPr lang="de-DE" sz="2399" dirty="0">
                  <a:solidFill>
                    <a:schemeClr val="tx1"/>
                  </a:solidFill>
                </a:rPr>
                <a:t> and </a:t>
              </a:r>
              <a:r>
                <a:rPr lang="de-DE" sz="2399" dirty="0" err="1">
                  <a:solidFill>
                    <a:schemeClr val="tx1"/>
                  </a:solidFill>
                </a:rPr>
                <a:t>verifies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them</a:t>
              </a:r>
              <a:r>
                <a:rPr lang="de-DE" sz="2399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2399" dirty="0">
                <a:solidFill>
                  <a:schemeClr val="tx1"/>
                </a:solidFill>
              </a:endParaRPr>
            </a:p>
            <a:p>
              <a:r>
                <a:rPr lang="de-DE" sz="2399" dirty="0" err="1">
                  <a:solidFill>
                    <a:schemeClr val="tx1"/>
                  </a:solidFill>
                </a:rPr>
                <a:t>Then</a:t>
              </a:r>
              <a:r>
                <a:rPr lang="de-DE" sz="2399" dirty="0">
                  <a:solidFill>
                    <a:schemeClr val="tx1"/>
                  </a:solidFill>
                </a:rPr>
                <a:t>, </a:t>
              </a:r>
              <a:r>
                <a:rPr lang="de-DE" sz="2399" dirty="0" err="1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it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answers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requests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by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querying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the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rgbClr val="DF9B1B"/>
                  </a:solidFill>
                </a:rPr>
                <a:t>persistence</a:t>
              </a:r>
              <a:r>
                <a:rPr lang="de-DE" sz="2399" dirty="0">
                  <a:solidFill>
                    <a:srgbClr val="DF9B1B"/>
                  </a:solidFill>
                </a:rPr>
                <a:t> </a:t>
              </a:r>
              <a:r>
                <a:rPr lang="de-DE" sz="2399" dirty="0" err="1">
                  <a:solidFill>
                    <a:srgbClr val="DF9B1B"/>
                  </a:solidFill>
                </a:rPr>
                <a:t>component</a:t>
              </a:r>
              <a:r>
                <a:rPr lang="de-DE" sz="2399" dirty="0">
                  <a:solidFill>
                    <a:srgbClr val="DF9B1B"/>
                  </a:solidFill>
                </a:rPr>
                <a:t>.</a:t>
              </a:r>
            </a:p>
          </p:txBody>
        </p:sp>
        <p:sp>
          <p:nvSpPr>
            <p:cNvPr id="4" name="Textfeld 6">
              <a:extLst>
                <a:ext uri="{FF2B5EF4-FFF2-40B4-BE49-F238E27FC236}">
                  <a16:creationId xmlns:a16="http://schemas.microsoft.com/office/drawing/2014/main" id="{F4F9E080-BFE3-14BD-C610-93E0E64CE47E}"/>
                </a:ext>
              </a:extLst>
            </p:cNvPr>
            <p:cNvSpPr txBox="1"/>
            <p:nvPr/>
          </p:nvSpPr>
          <p:spPr>
            <a:xfrm>
              <a:off x="565588" y="1112825"/>
              <a:ext cx="2133694" cy="56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133" i="1" dirty="0"/>
                <a:t>Software Architecture</a:t>
              </a:r>
            </a:p>
            <a:p>
              <a:r>
                <a:rPr lang="de-DE" sz="2133" i="1" dirty="0" err="1"/>
                <a:t>Documentation</a:t>
              </a:r>
              <a:r>
                <a:rPr lang="de-DE" sz="2133" i="1" dirty="0"/>
                <a:t> (SAD)</a:t>
              </a:r>
            </a:p>
          </p:txBody>
        </p:sp>
      </p:grpSp>
      <p:grpSp>
        <p:nvGrpSpPr>
          <p:cNvPr id="13" name="Gruppieren 42">
            <a:extLst>
              <a:ext uri="{FF2B5EF4-FFF2-40B4-BE49-F238E27FC236}">
                <a16:creationId xmlns:a16="http://schemas.microsoft.com/office/drawing/2014/main" id="{F19AD919-93F0-282F-2A58-311A042B4A74}"/>
              </a:ext>
            </a:extLst>
          </p:cNvPr>
          <p:cNvGrpSpPr/>
          <p:nvPr/>
        </p:nvGrpSpPr>
        <p:grpSpPr>
          <a:xfrm>
            <a:off x="9182196" y="1474386"/>
            <a:ext cx="3826572" cy="4994444"/>
            <a:chOff x="5834584" y="1106131"/>
            <a:chExt cx="2870815" cy="3746989"/>
          </a:xfrm>
        </p:grpSpPr>
        <p:sp>
          <p:nvSpPr>
            <p:cNvPr id="14" name="Rechteck 10">
              <a:extLst>
                <a:ext uri="{FF2B5EF4-FFF2-40B4-BE49-F238E27FC236}">
                  <a16:creationId xmlns:a16="http://schemas.microsoft.com/office/drawing/2014/main" id="{39425972-4A6C-199A-4140-62DDC79F534F}"/>
                </a:ext>
              </a:extLst>
            </p:cNvPr>
            <p:cNvSpPr/>
            <p:nvPr/>
          </p:nvSpPr>
          <p:spPr>
            <a:xfrm>
              <a:off x="5834584" y="1106131"/>
              <a:ext cx="2861187" cy="34658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133" i="1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5" name="Textfeld 41">
              <a:extLst>
                <a:ext uri="{FF2B5EF4-FFF2-40B4-BE49-F238E27FC236}">
                  <a16:creationId xmlns:a16="http://schemas.microsoft.com/office/drawing/2014/main" id="{64456C68-280F-825F-5C8B-5C71EE3A1B30}"/>
                </a:ext>
              </a:extLst>
            </p:cNvPr>
            <p:cNvSpPr txBox="1"/>
            <p:nvPr/>
          </p:nvSpPr>
          <p:spPr>
            <a:xfrm>
              <a:off x="5844212" y="1106131"/>
              <a:ext cx="2861187" cy="3746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399" dirty="0"/>
            </a:p>
            <a:p>
              <a:r>
                <a:rPr lang="en-US" sz="2399" dirty="0"/>
                <a:t>package service</a:t>
              </a:r>
            </a:p>
            <a:p>
              <a:r>
                <a:rPr lang="en-US" sz="2399" dirty="0"/>
                <a:t>class </a:t>
              </a:r>
              <a:r>
                <a:rPr lang="en-US" sz="2399" dirty="0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Controller</a:t>
              </a:r>
              <a:r>
                <a:rPr lang="en-US" sz="2399" dirty="0"/>
                <a:t>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endParaRPr lang="en-US" sz="666" dirty="0"/>
            </a:p>
            <a:p>
              <a:r>
                <a:rPr lang="en-US" sz="2399" dirty="0"/>
                <a:t>package </a:t>
              </a:r>
              <a:r>
                <a:rPr lang="en-US" sz="2399" dirty="0" err="1">
                  <a:solidFill>
                    <a:srgbClr val="DF9B1B"/>
                  </a:solidFill>
                </a:rPr>
                <a:t>dataaccess</a:t>
              </a:r>
              <a:endParaRPr lang="en-US" sz="2399" dirty="0">
                <a:solidFill>
                  <a:srgbClr val="DF9B1B"/>
                </a:solidFill>
              </a:endParaRPr>
            </a:p>
            <a:p>
              <a:r>
                <a:rPr lang="en-US" sz="2399" dirty="0"/>
                <a:t>class Products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r>
                <a:rPr lang="en-US" sz="2399" dirty="0"/>
                <a:t>class Users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endParaRPr lang="de-DE" sz="2399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230E6F2-4E71-7363-8D31-48D920F9E0DB}"/>
              </a:ext>
            </a:extLst>
          </p:cNvPr>
          <p:cNvSpPr txBox="1"/>
          <p:nvPr/>
        </p:nvSpPr>
        <p:spPr bwMode="gray">
          <a:xfrm>
            <a:off x="3347884" y="-25072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indent="-18000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</a:pPr>
            <a:endParaRPr lang="en-DE" sz="1400" dirty="0" err="1"/>
          </a:p>
        </p:txBody>
      </p:sp>
      <p:grpSp>
        <p:nvGrpSpPr>
          <p:cNvPr id="86" name="Gruppieren 14">
            <a:extLst>
              <a:ext uri="{FF2B5EF4-FFF2-40B4-BE49-F238E27FC236}">
                <a16:creationId xmlns:a16="http://schemas.microsoft.com/office/drawing/2014/main" id="{B8F4E1FE-7CF2-D15D-C11C-7F17BC569101}"/>
              </a:ext>
            </a:extLst>
          </p:cNvPr>
          <p:cNvGrpSpPr/>
          <p:nvPr/>
        </p:nvGrpSpPr>
        <p:grpSpPr>
          <a:xfrm>
            <a:off x="4547401" y="6875792"/>
            <a:ext cx="3813739" cy="4670656"/>
            <a:chOff x="3410191" y="1062686"/>
            <a:chExt cx="2861187" cy="3504073"/>
          </a:xfrm>
        </p:grpSpPr>
        <p:grpSp>
          <p:nvGrpSpPr>
            <p:cNvPr id="87" name="Gruppieren 15">
              <a:extLst>
                <a:ext uri="{FF2B5EF4-FFF2-40B4-BE49-F238E27FC236}">
                  <a16:creationId xmlns:a16="http://schemas.microsoft.com/office/drawing/2014/main" id="{B7CDAA26-3177-B3D7-026A-57C753824D58}"/>
                </a:ext>
              </a:extLst>
            </p:cNvPr>
            <p:cNvGrpSpPr/>
            <p:nvPr/>
          </p:nvGrpSpPr>
          <p:grpSpPr>
            <a:xfrm>
              <a:off x="3410191" y="1100889"/>
              <a:ext cx="2861187" cy="3465870"/>
              <a:chOff x="2917688" y="1113507"/>
              <a:chExt cx="2861187" cy="3465870"/>
            </a:xfrm>
          </p:grpSpPr>
          <p:sp>
            <p:nvSpPr>
              <p:cNvPr id="89" name="Rechteck: abgerundete Ecken 17">
                <a:extLst>
                  <a:ext uri="{FF2B5EF4-FFF2-40B4-BE49-F238E27FC236}">
                    <a16:creationId xmlns:a16="http://schemas.microsoft.com/office/drawing/2014/main" id="{0A811132-C2E2-4C10-96DF-0559A439DD80}"/>
                  </a:ext>
                </a:extLst>
              </p:cNvPr>
              <p:cNvSpPr/>
              <p:nvPr/>
            </p:nvSpPr>
            <p:spPr>
              <a:xfrm>
                <a:off x="2917688" y="1113507"/>
                <a:ext cx="2861187" cy="346587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399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0" name="Gruppieren 18">
                <a:extLst>
                  <a:ext uri="{FF2B5EF4-FFF2-40B4-BE49-F238E27FC236}">
                    <a16:creationId xmlns:a16="http://schemas.microsoft.com/office/drawing/2014/main" id="{BBFC6034-7B16-1E68-65A0-869731D33CC2}"/>
                  </a:ext>
                </a:extLst>
              </p:cNvPr>
              <p:cNvGrpSpPr/>
              <p:nvPr/>
            </p:nvGrpSpPr>
            <p:grpSpPr>
              <a:xfrm>
                <a:off x="3153686" y="1648177"/>
                <a:ext cx="2385220" cy="2631163"/>
                <a:chOff x="3153686" y="1648177"/>
                <a:chExt cx="2385220" cy="2631163"/>
              </a:xfrm>
            </p:grpSpPr>
            <p:grpSp>
              <p:nvGrpSpPr>
                <p:cNvPr id="91" name="Gruppieren 19">
                  <a:extLst>
                    <a:ext uri="{FF2B5EF4-FFF2-40B4-BE49-F238E27FC236}">
                      <a16:creationId xmlns:a16="http://schemas.microsoft.com/office/drawing/2014/main" id="{84B9745B-459B-76D6-EEA2-227FDCDE6C30}"/>
                    </a:ext>
                  </a:extLst>
                </p:cNvPr>
                <p:cNvGrpSpPr/>
                <p:nvPr/>
              </p:nvGrpSpPr>
              <p:grpSpPr>
                <a:xfrm>
                  <a:off x="3157656" y="2952285"/>
                  <a:ext cx="2381250" cy="1327055"/>
                  <a:chOff x="3157656" y="2952285"/>
                  <a:chExt cx="2381250" cy="1327055"/>
                </a:xfrm>
              </p:grpSpPr>
              <p:grpSp>
                <p:nvGrpSpPr>
                  <p:cNvPr id="100" name="Gruppieren 28">
                    <a:extLst>
                      <a:ext uri="{FF2B5EF4-FFF2-40B4-BE49-F238E27FC236}">
                        <a16:creationId xmlns:a16="http://schemas.microsoft.com/office/drawing/2014/main" id="{5A4436B5-9D4C-0AA8-352D-6B7D91713B28}"/>
                      </a:ext>
                    </a:extLst>
                  </p:cNvPr>
                  <p:cNvGrpSpPr/>
                  <p:nvPr/>
                </p:nvGrpSpPr>
                <p:grpSpPr>
                  <a:xfrm>
                    <a:off x="3157656" y="3326840"/>
                    <a:ext cx="2381250" cy="952500"/>
                    <a:chOff x="3200400" y="1428750"/>
                    <a:chExt cx="2381250" cy="952500"/>
                  </a:xfrm>
                </p:grpSpPr>
                <p:sp>
                  <p:nvSpPr>
                    <p:cNvPr id="103" name="Rechteck 31">
                      <a:extLst>
                        <a:ext uri="{FF2B5EF4-FFF2-40B4-BE49-F238E27FC236}">
                          <a16:creationId xmlns:a16="http://schemas.microsoft.com/office/drawing/2014/main" id="{3D11FDD0-DA31-ED68-0640-F5AC23BD0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0400" y="1428750"/>
                      <a:ext cx="2381250" cy="9525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de-DE" sz="2399" dirty="0" err="1">
                          <a:solidFill>
                            <a:schemeClr val="accent2"/>
                          </a:solidFill>
                        </a:rPr>
                        <a:t>DataPersistence</a:t>
                      </a:r>
                      <a:endParaRPr lang="de-DE" sz="2399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104" name="Rechteck 32">
                      <a:extLst>
                        <a:ext uri="{FF2B5EF4-FFF2-40B4-BE49-F238E27FC236}">
                          <a16:creationId xmlns:a16="http://schemas.microsoft.com/office/drawing/2014/main" id="{97F89F49-D422-5A81-1D77-13600602D5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5400" y="1524000"/>
                      <a:ext cx="276225" cy="361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  <p:sp>
                  <p:nvSpPr>
                    <p:cNvPr id="105" name="Rechteck 34">
                      <a:extLst>
                        <a:ext uri="{FF2B5EF4-FFF2-40B4-BE49-F238E27FC236}">
                          <a16:creationId xmlns:a16="http://schemas.microsoft.com/office/drawing/2014/main" id="{7CA2145E-6DD1-CF79-A809-B8ECDE0927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72402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  <p:sp>
                  <p:nvSpPr>
                    <p:cNvPr id="106" name="Rechteck 35">
                      <a:extLst>
                        <a:ext uri="{FF2B5EF4-FFF2-40B4-BE49-F238E27FC236}">
                          <a16:creationId xmlns:a16="http://schemas.microsoft.com/office/drawing/2014/main" id="{F89C55D8-76B0-D98C-39C4-3816D8B86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59067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</p:grpSp>
              <p:cxnSp>
                <p:nvCxnSpPr>
                  <p:cNvPr id="101" name="Gerader Verbinder 29">
                    <a:extLst>
                      <a:ext uri="{FF2B5EF4-FFF2-40B4-BE49-F238E27FC236}">
                        <a16:creationId xmlns:a16="http://schemas.microsoft.com/office/drawing/2014/main" id="{5AD4057B-63A5-C050-58DB-D3B7BB7F95FC}"/>
                      </a:ext>
                    </a:extLst>
                  </p:cNvPr>
                  <p:cNvCxnSpPr>
                    <a:cxnSpLocks/>
                    <a:stCxn id="103" idx="0"/>
                  </p:cNvCxnSpPr>
                  <p:nvPr/>
                </p:nvCxnSpPr>
                <p:spPr>
                  <a:xfrm flipH="1" flipV="1">
                    <a:off x="4344311" y="2964681"/>
                    <a:ext cx="3970" cy="3621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Ellipse 30">
                    <a:extLst>
                      <a:ext uri="{FF2B5EF4-FFF2-40B4-BE49-F238E27FC236}">
                        <a16:creationId xmlns:a16="http://schemas.microsoft.com/office/drawing/2014/main" id="{4571916A-F7D0-B1AC-AFE9-940BA2888A4B}"/>
                      </a:ext>
                    </a:extLst>
                  </p:cNvPr>
                  <p:cNvSpPr/>
                  <p:nvPr/>
                </p:nvSpPr>
                <p:spPr>
                  <a:xfrm>
                    <a:off x="4294245" y="2952285"/>
                    <a:ext cx="100131" cy="1047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399" dirty="0"/>
                  </a:p>
                </p:txBody>
              </p:sp>
            </p:grpSp>
            <p:grpSp>
              <p:nvGrpSpPr>
                <p:cNvPr id="92" name="Gruppieren 20">
                  <a:extLst>
                    <a:ext uri="{FF2B5EF4-FFF2-40B4-BE49-F238E27FC236}">
                      <a16:creationId xmlns:a16="http://schemas.microsoft.com/office/drawing/2014/main" id="{82C422E7-C632-CB7E-06D8-9287C5F44C62}"/>
                    </a:ext>
                  </a:extLst>
                </p:cNvPr>
                <p:cNvGrpSpPr/>
                <p:nvPr/>
              </p:nvGrpSpPr>
              <p:grpSpPr>
                <a:xfrm>
                  <a:off x="3153686" y="1648177"/>
                  <a:ext cx="2381250" cy="1358679"/>
                  <a:chOff x="3153686" y="1648177"/>
                  <a:chExt cx="2381250" cy="1358679"/>
                </a:xfrm>
              </p:grpSpPr>
              <p:grpSp>
                <p:nvGrpSpPr>
                  <p:cNvPr id="93" name="Gruppieren 21">
                    <a:extLst>
                      <a:ext uri="{FF2B5EF4-FFF2-40B4-BE49-F238E27FC236}">
                        <a16:creationId xmlns:a16="http://schemas.microsoft.com/office/drawing/2014/main" id="{9C307C5E-AF1F-DB99-4E93-EBF418003DAA}"/>
                      </a:ext>
                    </a:extLst>
                  </p:cNvPr>
                  <p:cNvGrpSpPr/>
                  <p:nvPr/>
                </p:nvGrpSpPr>
                <p:grpSpPr>
                  <a:xfrm>
                    <a:off x="3153686" y="1648177"/>
                    <a:ext cx="2381250" cy="952500"/>
                    <a:chOff x="3153686" y="1648177"/>
                    <a:chExt cx="2381250" cy="952500"/>
                  </a:xfrm>
                </p:grpSpPr>
                <p:sp>
                  <p:nvSpPr>
                    <p:cNvPr id="96" name="Rechteck 24">
                      <a:extLst>
                        <a:ext uri="{FF2B5EF4-FFF2-40B4-BE49-F238E27FC236}">
                          <a16:creationId xmlns:a16="http://schemas.microsoft.com/office/drawing/2014/main" id="{98E8A01B-5FBD-5B35-86EF-16914F7BE2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3686" y="1648177"/>
                      <a:ext cx="2381250" cy="9525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de-DE" sz="2399" dirty="0">
                          <a:solidFill>
                            <a:schemeClr val="tx2"/>
                          </a:solidFill>
                        </a:rPr>
                        <a:t>Controller</a:t>
                      </a:r>
                    </a:p>
                  </p:txBody>
                </p:sp>
                <p:sp>
                  <p:nvSpPr>
                    <p:cNvPr id="97" name="Rechteck 25">
                      <a:extLst>
                        <a:ext uri="{FF2B5EF4-FFF2-40B4-BE49-F238E27FC236}">
                          <a16:creationId xmlns:a16="http://schemas.microsoft.com/office/drawing/2014/main" id="{6AB53DD5-0B91-012D-504E-9495BE127F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5400" y="1752600"/>
                      <a:ext cx="276225" cy="361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  <p:sp>
                  <p:nvSpPr>
                    <p:cNvPr id="98" name="Rechteck 26">
                      <a:extLst>
                        <a:ext uri="{FF2B5EF4-FFF2-40B4-BE49-F238E27FC236}">
                          <a16:creationId xmlns:a16="http://schemas.microsoft.com/office/drawing/2014/main" id="{B201F3EC-B26B-B8BA-55E5-FC8E1CD820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95262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  <p:sp>
                  <p:nvSpPr>
                    <p:cNvPr id="99" name="Rechteck 27">
                      <a:extLst>
                        <a:ext uri="{FF2B5EF4-FFF2-40B4-BE49-F238E27FC236}">
                          <a16:creationId xmlns:a16="http://schemas.microsoft.com/office/drawing/2014/main" id="{7F2C7547-C4EE-168D-02DD-E535B89CE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81927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</p:grpSp>
              <p:cxnSp>
                <p:nvCxnSpPr>
                  <p:cNvPr id="94" name="Gerader Verbinder 22">
                    <a:extLst>
                      <a:ext uri="{FF2B5EF4-FFF2-40B4-BE49-F238E27FC236}">
                        <a16:creationId xmlns:a16="http://schemas.microsoft.com/office/drawing/2014/main" id="{2164EF2E-F34E-2FA0-4454-069A596ACEBF}"/>
                      </a:ext>
                    </a:extLst>
                  </p:cNvPr>
                  <p:cNvCxnSpPr>
                    <a:cxnSpLocks/>
                    <a:endCxn id="96" idx="2"/>
                  </p:cNvCxnSpPr>
                  <p:nvPr/>
                </p:nvCxnSpPr>
                <p:spPr>
                  <a:xfrm flipV="1">
                    <a:off x="4344311" y="2600677"/>
                    <a:ext cx="0" cy="26229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Halbbogen 23">
                    <a:extLst>
                      <a:ext uri="{FF2B5EF4-FFF2-40B4-BE49-F238E27FC236}">
                        <a16:creationId xmlns:a16="http://schemas.microsoft.com/office/drawing/2014/main" id="{31B71174-703C-7A42-528F-F047F0196C0F}"/>
                      </a:ext>
                    </a:extLst>
                  </p:cNvPr>
                  <p:cNvSpPr/>
                  <p:nvPr/>
                </p:nvSpPr>
                <p:spPr>
                  <a:xfrm>
                    <a:off x="4264009" y="2866714"/>
                    <a:ext cx="160604" cy="140142"/>
                  </a:xfrm>
                  <a:prstGeom prst="blockArc">
                    <a:avLst>
                      <a:gd name="adj1" fmla="val 10800000"/>
                      <a:gd name="adj2" fmla="val 346961"/>
                      <a:gd name="adj3" fmla="val 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399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8" name="Textfeld 16">
              <a:extLst>
                <a:ext uri="{FF2B5EF4-FFF2-40B4-BE49-F238E27FC236}">
                  <a16:creationId xmlns:a16="http://schemas.microsoft.com/office/drawing/2014/main" id="{4BEB1D53-607A-6D94-1D65-EF812BA53E42}"/>
                </a:ext>
              </a:extLst>
            </p:cNvPr>
            <p:cNvSpPr txBox="1"/>
            <p:nvPr/>
          </p:nvSpPr>
          <p:spPr>
            <a:xfrm>
              <a:off x="3762944" y="1062686"/>
              <a:ext cx="2147741" cy="56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133" i="1" dirty="0"/>
                <a:t>Software Architecture </a:t>
              </a:r>
            </a:p>
            <a:p>
              <a:pPr algn="ctr"/>
              <a:r>
                <a:rPr lang="de-DE" sz="2133" i="1" dirty="0"/>
                <a:t>Model (SAM)</a:t>
              </a:r>
            </a:p>
          </p:txBody>
        </p:sp>
      </p:grpSp>
      <p:sp>
        <p:nvSpPr>
          <p:cNvPr id="10" name="Rechteck 87">
            <a:extLst>
              <a:ext uri="{FF2B5EF4-FFF2-40B4-BE49-F238E27FC236}">
                <a16:creationId xmlns:a16="http://schemas.microsoft.com/office/drawing/2014/main" id="{0540BA30-6980-7995-E03F-672DCCB7E22D}"/>
              </a:ext>
            </a:extLst>
          </p:cNvPr>
          <p:cNvSpPr/>
          <p:nvPr/>
        </p:nvSpPr>
        <p:spPr>
          <a:xfrm>
            <a:off x="5173457" y="3317791"/>
            <a:ext cx="2458954" cy="651907"/>
          </a:xfrm>
          <a:prstGeom prst="rect">
            <a:avLst/>
          </a:prstGeom>
          <a:solidFill>
            <a:srgbClr val="397896"/>
          </a:solidFill>
          <a:ln>
            <a:solidFill>
              <a:srgbClr val="3978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/>
              <a:t>Machine</a:t>
            </a:r>
            <a:r>
              <a:rPr lang="de-DE" sz="1800" dirty="0"/>
              <a:t> Learning</a:t>
            </a:r>
          </a:p>
        </p:txBody>
      </p:sp>
      <p:sp>
        <p:nvSpPr>
          <p:cNvPr id="20" name="Rechteck 95">
            <a:extLst>
              <a:ext uri="{FF2B5EF4-FFF2-40B4-BE49-F238E27FC236}">
                <a16:creationId xmlns:a16="http://schemas.microsoft.com/office/drawing/2014/main" id="{1BD6425D-66EA-AA73-5211-537553FF3963}"/>
              </a:ext>
            </a:extLst>
          </p:cNvPr>
          <p:cNvSpPr/>
          <p:nvPr/>
        </p:nvSpPr>
        <p:spPr>
          <a:xfrm>
            <a:off x="5159897" y="2320016"/>
            <a:ext cx="2458954" cy="651907"/>
          </a:xfrm>
          <a:prstGeom prst="rect">
            <a:avLst/>
          </a:prstGeom>
          <a:solidFill>
            <a:srgbClr val="397896"/>
          </a:solidFill>
          <a:ln>
            <a:solidFill>
              <a:srgbClr val="3978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Information Retrieval</a:t>
            </a:r>
          </a:p>
        </p:txBody>
      </p:sp>
      <p:grpSp>
        <p:nvGrpSpPr>
          <p:cNvPr id="38" name="Gruppieren 47">
            <a:extLst>
              <a:ext uri="{FF2B5EF4-FFF2-40B4-BE49-F238E27FC236}">
                <a16:creationId xmlns:a16="http://schemas.microsoft.com/office/drawing/2014/main" id="{4AC1F01D-2535-D870-C606-96D1B14825AF}"/>
              </a:ext>
            </a:extLst>
          </p:cNvPr>
          <p:cNvGrpSpPr/>
          <p:nvPr/>
        </p:nvGrpSpPr>
        <p:grpSpPr>
          <a:xfrm>
            <a:off x="3973563" y="4684510"/>
            <a:ext cx="4858742" cy="1274285"/>
            <a:chOff x="2380509" y="5551814"/>
            <a:chExt cx="7430982" cy="660205"/>
          </a:xfrm>
        </p:grpSpPr>
        <p:sp>
          <p:nvSpPr>
            <p:cNvPr id="39" name="Rechteck: abgerundete Ecken 47">
              <a:extLst>
                <a:ext uri="{FF2B5EF4-FFF2-40B4-BE49-F238E27FC236}">
                  <a16:creationId xmlns:a16="http://schemas.microsoft.com/office/drawing/2014/main" id="{90F6B118-8976-05AE-DBFB-D65890374C96}"/>
                </a:ext>
              </a:extLst>
            </p:cNvPr>
            <p:cNvSpPr/>
            <p:nvPr/>
          </p:nvSpPr>
          <p:spPr>
            <a:xfrm>
              <a:off x="2380509" y="5551814"/>
              <a:ext cx="7430982" cy="660205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A32222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468000" rIns="72000" rtlCol="0" anchor="ctr"/>
            <a:lstStyle/>
            <a:p>
              <a:pPr marL="540000" marR="0" lvl="0" indent="0" defTabSz="609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A32222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Problem:</a:t>
              </a:r>
              <a:r>
                <a:rPr kumimoji="0" 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23A1E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21E1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The </a:t>
              </a:r>
              <a:r>
                <a:rPr kumimoji="0" lang="de-D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21E1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results</a:t>
              </a: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21E1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r>
                <a:rPr kumimoji="0" lang="de-D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21E1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of</a:t>
              </a: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21E1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r>
                <a:rPr kumimoji="0" lang="de-D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21E1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direct</a:t>
              </a: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21E1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TLR </a:t>
              </a:r>
              <a:r>
                <a:rPr kumimoji="0" lang="de-D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21E1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approaches</a:t>
              </a: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21E1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r>
                <a:rPr kumimoji="0" lang="de-D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21E1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are</a:t>
              </a: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21E1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not </a:t>
              </a:r>
              <a:r>
                <a:rPr kumimoji="0" lang="de-D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21E1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good</a:t>
              </a: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21E1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r>
                <a:rPr kumimoji="0" lang="de-DE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21E1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enough</a:t>
              </a: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221E1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.</a:t>
              </a:r>
              <a:endPara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D9D9D9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40" name="Grafik 49">
              <a:extLst>
                <a:ext uri="{FF2B5EF4-FFF2-40B4-BE49-F238E27FC236}">
                  <a16:creationId xmlns:a16="http://schemas.microsoft.com/office/drawing/2014/main" id="{33612804-8F3F-AA50-3DBC-2C3AF7A7A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04799" y="5632927"/>
              <a:ext cx="1234439" cy="459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81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71" grpId="0" animBg="1"/>
      <p:bldP spid="10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50467-0DC6-A704-46EA-96EC58C31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00C936F-F71C-93A4-DECB-424B7392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Eval: Problems with LLM-extracted Simple Models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5339B81-2A3C-3E65-42E0-E7856EF140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4" y="1592263"/>
            <a:ext cx="2826737" cy="4684711"/>
          </a:xfrm>
        </p:spPr>
        <p:txBody>
          <a:bodyPr/>
          <a:lstStyle/>
          <a:p>
            <a:r>
              <a:rPr lang="en-DE" dirty="0"/>
              <a:t>Example: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DE" dirty="0"/>
              <a:t>GPT-4 Turbo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DE" dirty="0"/>
              <a:t>TEAMMATES</a:t>
            </a:r>
          </a:p>
          <a:p>
            <a:pPr marL="285750" indent="-285750">
              <a:buFont typeface="Wingdings" pitchFamily="2" charset="2"/>
              <a:buChar char="§"/>
            </a:pPr>
            <a:endParaRPr lang="en-DE" dirty="0"/>
          </a:p>
          <a:p>
            <a:pPr marL="285750" indent="-285750">
              <a:buFont typeface="Wingdings" pitchFamily="2" charset="2"/>
              <a:buChar char="§"/>
            </a:pPr>
            <a:r>
              <a:rPr lang="en-DE" dirty="0"/>
              <a:t>F1-Score</a:t>
            </a:r>
          </a:p>
          <a:p>
            <a:pPr marL="555750" lvl="1" indent="-285750"/>
            <a:r>
              <a:rPr lang="en-DE" dirty="0"/>
              <a:t>Documentation: 0.80</a:t>
            </a:r>
          </a:p>
          <a:p>
            <a:pPr marL="555750" lvl="1" indent="-285750"/>
            <a:r>
              <a:rPr lang="en-DE" dirty="0"/>
              <a:t>Code: 0.34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A658F-3454-7620-FC05-A26B1D2CE89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011882-F620-964D-99ED-164C1E1F4715}" type="datetime3">
              <a:rPr lang="de-DE" smtClean="0"/>
              <a:t>31/03/2025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928D9-3856-8954-1B10-02232CEF6B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B0B84-6EE2-881E-673A-EE20F6E1BD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60E39-A433-DF77-5D18-949FB279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753" y="1376362"/>
            <a:ext cx="4932493" cy="44215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81F3EB-135F-95EB-21D5-B02F25D5DA31}"/>
              </a:ext>
            </a:extLst>
          </p:cNvPr>
          <p:cNvSpPr/>
          <p:nvPr/>
        </p:nvSpPr>
        <p:spPr bwMode="gray">
          <a:xfrm>
            <a:off x="9795126" y="5096136"/>
            <a:ext cx="2031426" cy="99108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4: </a:t>
            </a:r>
            <a:r>
              <a:rPr lang="en-DE" sz="1600" dirty="0">
                <a:solidFill>
                  <a:schemeClr val="bg1"/>
                </a:solidFill>
              </a:rPr>
              <a:t>Influence of different artifacts</a:t>
            </a:r>
            <a:br>
              <a:rPr lang="en-DE" sz="1600" dirty="0">
                <a:solidFill>
                  <a:schemeClr val="bg1"/>
                </a:solidFill>
              </a:rPr>
            </a:br>
            <a:r>
              <a:rPr lang="en-DE" sz="1600" dirty="0">
                <a:solidFill>
                  <a:schemeClr val="bg1"/>
                </a:solidFill>
              </a:rPr>
              <a:t>(i.e., Code/SAD)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D469E-E958-3311-E28A-CCE0567724BD}"/>
              </a:ext>
            </a:extLst>
          </p:cNvPr>
          <p:cNvSpPr/>
          <p:nvPr/>
        </p:nvSpPr>
        <p:spPr bwMode="gray">
          <a:xfrm>
            <a:off x="9789099" y="1388862"/>
            <a:ext cx="2031426" cy="72008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1: </a:t>
            </a:r>
            <a:r>
              <a:rPr lang="en-DE" sz="1600" dirty="0">
                <a:solidFill>
                  <a:schemeClr val="bg1"/>
                </a:solidFill>
              </a:rPr>
              <a:t>Comparable to TransArC ?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30BB5-B639-8114-EDE0-E360102AF9F5}"/>
              </a:ext>
            </a:extLst>
          </p:cNvPr>
          <p:cNvSpPr/>
          <p:nvPr/>
        </p:nvSpPr>
        <p:spPr bwMode="gray">
          <a:xfrm>
            <a:off x="9789099" y="2626640"/>
            <a:ext cx="2036902" cy="72008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2: </a:t>
            </a:r>
            <a:r>
              <a:rPr lang="en-DE" sz="1600" dirty="0">
                <a:solidFill>
                  <a:schemeClr val="bg1"/>
                </a:solidFill>
              </a:rPr>
              <a:t>Better than SotA w/o SAMs?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C70483-3C5D-35F9-CCA2-4801FA33246A}"/>
              </a:ext>
            </a:extLst>
          </p:cNvPr>
          <p:cNvSpPr/>
          <p:nvPr/>
        </p:nvSpPr>
        <p:spPr bwMode="gray">
          <a:xfrm>
            <a:off x="9789099" y="3864418"/>
            <a:ext cx="2036902" cy="72008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3: </a:t>
            </a:r>
            <a:r>
              <a:rPr lang="en-DE" sz="1600" dirty="0">
                <a:solidFill>
                  <a:schemeClr val="bg1"/>
                </a:solidFill>
              </a:rPr>
              <a:t>Open-Source vs. Closed-Source LLMs? </a:t>
            </a:r>
          </a:p>
        </p:txBody>
      </p:sp>
    </p:spTree>
    <p:extLst>
      <p:ext uri="{BB962C8B-B14F-4D97-AF65-F5344CB8AC3E}">
        <p14:creationId xmlns:p14="http://schemas.microsoft.com/office/powerpoint/2010/main" val="403455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54878-A8EE-5B26-016D-5EAE59753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6C6848-2D33-6846-49A9-3A570124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Eval: Setup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92995A-90FC-AE21-9415-38FAD06F74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66E26-EFBF-9360-8977-BA45EC0106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365B016-E9DA-0D47-931D-BB70F0790EEE}" type="datetime3">
              <a:rPr lang="de-DE" smtClean="0"/>
              <a:t>31/03/2025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13EE1-FFA9-BFB3-4521-3282B293D7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015DF-0BDB-9379-659F-5081CBF4D9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" name="Inhaltsplatzhalter 5">
            <a:extLst>
              <a:ext uri="{FF2B5EF4-FFF2-40B4-BE49-F238E27FC236}">
                <a16:creationId xmlns:a16="http://schemas.microsoft.com/office/drawing/2014/main" id="{A8BA8535-AAF2-207B-219A-4E3690B7E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816118"/>
              </p:ext>
            </p:extLst>
          </p:nvPr>
        </p:nvGraphicFramePr>
        <p:xfrm>
          <a:off x="443674" y="2166205"/>
          <a:ext cx="11304652" cy="21282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3980">
                  <a:extLst>
                    <a:ext uri="{9D8B030D-6E8A-4147-A177-3AD203B41FA5}">
                      <a16:colId xmlns:a16="http://schemas.microsoft.com/office/drawing/2014/main" val="314118028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59812789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4066599711"/>
                    </a:ext>
                  </a:extLst>
                </a:gridCol>
                <a:gridCol w="1207326">
                  <a:extLst>
                    <a:ext uri="{9D8B030D-6E8A-4147-A177-3AD203B41FA5}">
                      <a16:colId xmlns:a16="http://schemas.microsoft.com/office/drawing/2014/main" val="1753477635"/>
                    </a:ext>
                  </a:extLst>
                </a:gridCol>
                <a:gridCol w="1677226">
                  <a:extLst>
                    <a:ext uri="{9D8B030D-6E8A-4147-A177-3AD203B41FA5}">
                      <a16:colId xmlns:a16="http://schemas.microsoft.com/office/drawing/2014/main" val="206541500"/>
                    </a:ext>
                  </a:extLst>
                </a:gridCol>
                <a:gridCol w="2557780">
                  <a:extLst>
                    <a:ext uri="{9D8B030D-6E8A-4147-A177-3AD203B41FA5}">
                      <a16:colId xmlns:a16="http://schemas.microsoft.com/office/drawing/2014/main" val="257210191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465778538"/>
                    </a:ext>
                  </a:extLst>
                </a:gridCol>
              </a:tblGrid>
              <a:tr h="538865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Artifact</a:t>
                      </a:r>
                      <a:r>
                        <a:rPr lang="de-DE" dirty="0"/>
                        <a:t> Type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MediaStore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TeaStore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TEAMMATES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BigBlueButton</a:t>
                      </a:r>
                      <a:r>
                        <a:rPr lang="de-DE" dirty="0"/>
                        <a:t> (BBB)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JabRef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249334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r>
                        <a:rPr lang="de-DE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439481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r>
                        <a:rPr lang="de-DE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#Model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127181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r>
                        <a:rPr lang="de-DE" dirty="0"/>
                        <a:t>Code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#Files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97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205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832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547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1,979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215291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r>
                        <a:rPr lang="de-DE" dirty="0"/>
                        <a:t>SAD-Code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#Trace Links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707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7,610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1,295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8,240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8072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55186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7171F-B010-8BFC-5D81-0FE9C7A76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7F3715A-B970-2072-C08A-5F5FE7F7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Eval: Component Names derived from Documentation (F1)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E5A99-2695-2BAB-DEEA-ACAB14F8B6A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FC746D-52FF-CF41-83C1-D36EA24483AC}" type="datetime3">
              <a:rPr lang="de-DE" smtClean="0"/>
              <a:t>31/03/2025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36793-F7F3-5BD7-AC22-52FF6DE072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85E84-3E8A-6837-41C2-AC94FB0508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172AD1-0707-F42C-171B-9E57AA7F1AD5}"/>
              </a:ext>
            </a:extLst>
          </p:cNvPr>
          <p:cNvSpPr/>
          <p:nvPr/>
        </p:nvSpPr>
        <p:spPr bwMode="gray">
          <a:xfrm>
            <a:off x="9789099" y="1388862"/>
            <a:ext cx="2031426" cy="72008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1: </a:t>
            </a:r>
            <a:r>
              <a:rPr lang="en-DE" sz="1600" dirty="0">
                <a:solidFill>
                  <a:schemeClr val="bg1"/>
                </a:solidFill>
              </a:rPr>
              <a:t>Comparable to TransArC ?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63EB58-B8C7-F9EC-F80B-B714C9C78793}"/>
              </a:ext>
            </a:extLst>
          </p:cNvPr>
          <p:cNvSpPr/>
          <p:nvPr/>
        </p:nvSpPr>
        <p:spPr bwMode="gray">
          <a:xfrm>
            <a:off x="9789099" y="2626640"/>
            <a:ext cx="2036902" cy="72008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2: </a:t>
            </a:r>
            <a:r>
              <a:rPr lang="en-DE" sz="1600" dirty="0">
                <a:solidFill>
                  <a:schemeClr val="bg1"/>
                </a:solidFill>
              </a:rPr>
              <a:t>Better than SotA w/o SAMs?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7BA15D-85D5-24E0-741D-05BCF3B49307}"/>
              </a:ext>
            </a:extLst>
          </p:cNvPr>
          <p:cNvSpPr/>
          <p:nvPr/>
        </p:nvSpPr>
        <p:spPr bwMode="gray">
          <a:xfrm>
            <a:off x="9789099" y="3864418"/>
            <a:ext cx="2036902" cy="72008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3: </a:t>
            </a:r>
            <a:r>
              <a:rPr lang="en-DE" sz="1600" dirty="0">
                <a:solidFill>
                  <a:schemeClr val="bg1"/>
                </a:solidFill>
              </a:rPr>
              <a:t>Open-Source vs. Closed-Source LLMs?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1E4AF8-24AF-60D6-3A8E-5B6BD40D1305}"/>
              </a:ext>
            </a:extLst>
          </p:cNvPr>
          <p:cNvGrpSpPr/>
          <p:nvPr/>
        </p:nvGrpSpPr>
        <p:grpSpPr>
          <a:xfrm>
            <a:off x="12472781" y="1844414"/>
            <a:ext cx="607015" cy="1067677"/>
            <a:chOff x="9895973" y="3136045"/>
            <a:chExt cx="724742" cy="127474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4DDA61-41DE-FBC5-19B8-E259BE36600F}"/>
                    </a:ext>
                  </a:extLst>
                </p14:cNvPr>
                <p14:cNvContentPartPr/>
                <p14:nvPr/>
              </p14:nvContentPartPr>
              <p14:xfrm rot="12608182">
                <a:off x="9895973" y="3456542"/>
                <a:ext cx="724742" cy="95425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8510A4-78CD-40A2-8217-920C69D588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12608182">
                  <a:off x="9884092" y="3443943"/>
                  <a:ext cx="746704" cy="9780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D1FE90F-44E9-85B3-AA32-787CB7796D69}"/>
                    </a:ext>
                  </a:extLst>
                </p14:cNvPr>
                <p14:cNvContentPartPr/>
                <p14:nvPr/>
              </p14:nvContentPartPr>
              <p14:xfrm rot="8991818" flipV="1">
                <a:off x="9895973" y="3136045"/>
                <a:ext cx="724742" cy="95425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28510A4-78CD-40A2-8217-920C69D588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8991818" flipV="1">
                  <a:off x="9884098" y="3124886"/>
                  <a:ext cx="746693" cy="978007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CB73ED-FD07-CF0E-4331-BB78FFA2D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80343"/>
              </p:ext>
            </p:extLst>
          </p:nvPr>
        </p:nvGraphicFramePr>
        <p:xfrm>
          <a:off x="819204" y="1376362"/>
          <a:ext cx="8653207" cy="357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918">
                  <a:extLst>
                    <a:ext uri="{9D8B030D-6E8A-4147-A177-3AD203B41FA5}">
                      <a16:colId xmlns:a16="http://schemas.microsoft.com/office/drawing/2014/main" val="2445783955"/>
                    </a:ext>
                  </a:extLst>
                </a:gridCol>
                <a:gridCol w="1283295">
                  <a:extLst>
                    <a:ext uri="{9D8B030D-6E8A-4147-A177-3AD203B41FA5}">
                      <a16:colId xmlns:a16="http://schemas.microsoft.com/office/drawing/2014/main" val="2169485701"/>
                    </a:ext>
                  </a:extLst>
                </a:gridCol>
                <a:gridCol w="1041170">
                  <a:extLst>
                    <a:ext uri="{9D8B030D-6E8A-4147-A177-3AD203B41FA5}">
                      <a16:colId xmlns:a16="http://schemas.microsoft.com/office/drawing/2014/main" val="2128350046"/>
                    </a:ext>
                  </a:extLst>
                </a:gridCol>
                <a:gridCol w="1457095">
                  <a:extLst>
                    <a:ext uri="{9D8B030D-6E8A-4147-A177-3AD203B41FA5}">
                      <a16:colId xmlns:a16="http://schemas.microsoft.com/office/drawing/2014/main" val="2354437024"/>
                    </a:ext>
                  </a:extLst>
                </a:gridCol>
                <a:gridCol w="626070">
                  <a:extLst>
                    <a:ext uri="{9D8B030D-6E8A-4147-A177-3AD203B41FA5}">
                      <a16:colId xmlns:a16="http://schemas.microsoft.com/office/drawing/2014/main" val="1867723168"/>
                    </a:ext>
                  </a:extLst>
                </a:gridCol>
                <a:gridCol w="797520">
                  <a:extLst>
                    <a:ext uri="{9D8B030D-6E8A-4147-A177-3AD203B41FA5}">
                      <a16:colId xmlns:a16="http://schemas.microsoft.com/office/drawing/2014/main" val="1549210343"/>
                    </a:ext>
                  </a:extLst>
                </a:gridCol>
                <a:gridCol w="620101">
                  <a:extLst>
                    <a:ext uri="{9D8B030D-6E8A-4147-A177-3AD203B41FA5}">
                      <a16:colId xmlns:a16="http://schemas.microsoft.com/office/drawing/2014/main" val="4073967673"/>
                    </a:ext>
                  </a:extLst>
                </a:gridCol>
                <a:gridCol w="878038">
                  <a:extLst>
                    <a:ext uri="{9D8B030D-6E8A-4147-A177-3AD203B41FA5}">
                      <a16:colId xmlns:a16="http://schemas.microsoft.com/office/drawing/2014/main" val="2535306066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600" b="1" i="0" u="none" strike="noStrike" kern="1200" cap="none" spc="0" normalizeH="0" baseline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Approach</a:t>
                      </a:r>
                      <a:endParaRPr lang="en-DE" sz="1600" b="1" i="0" u="none" strike="noStrike" kern="1200" cap="none" spc="0" normalizeH="0" baseline="0">
                        <a:solidFill>
                          <a:schemeClr val="bg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 marL="65385" marR="65385" marT="32692" marB="32692" anchor="ctr"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600" b="1" i="0" u="none" strike="noStrike" kern="1200" cap="none" spc="0" normalizeH="0" baseline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MediaStore</a:t>
                      </a:r>
                      <a:endParaRPr lang="en-DE" sz="1600" b="1" i="0" u="none" strike="noStrike" kern="1200" cap="none" spc="0" normalizeH="0" baseline="0">
                        <a:solidFill>
                          <a:schemeClr val="bg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 marL="65385" marR="65385" marT="32692" marB="32692" anchor="ctr"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600" b="1" i="0" u="none" strike="noStrike" kern="1200" cap="none" spc="0" normalizeH="0" baseline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TeaStore</a:t>
                      </a:r>
                      <a:endParaRPr lang="en-DE" sz="1600" b="1" i="0" u="none" strike="noStrike" kern="1200" cap="none" spc="0" normalizeH="0" baseline="0">
                        <a:solidFill>
                          <a:schemeClr val="bg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 marL="65385" marR="65385" marT="32692" marB="32692" anchor="ctr"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600" b="1" i="0" u="none" strike="noStrike" kern="1200" cap="none" spc="0" normalizeH="0" baseline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TEAMMATES</a:t>
                      </a:r>
                      <a:endParaRPr lang="en-DE" sz="1600" b="1" i="0" u="none" strike="noStrike" kern="1200" cap="none" spc="0" normalizeH="0" baseline="0">
                        <a:solidFill>
                          <a:schemeClr val="bg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 marL="65385" marR="65385" marT="32692" marB="32692" anchor="ctr"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600" b="1" i="0" u="none" strike="noStrike" kern="1200" cap="none" spc="0" normalizeH="0" baseline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BBB</a:t>
                      </a:r>
                      <a:endParaRPr lang="en-DE" sz="1600" b="1" i="0" u="none" strike="noStrike" kern="1200" cap="none" spc="0" normalizeH="0" baseline="0">
                        <a:solidFill>
                          <a:schemeClr val="bg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 marL="65385" marR="65385" marT="32692" marB="32692" anchor="ctr"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600" b="1" i="0" u="none" strike="noStrike" kern="1200" cap="none" spc="0" normalizeH="0" baseline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Jabref</a:t>
                      </a:r>
                      <a:endParaRPr lang="en-DE" sz="1600" b="1" i="0" u="none" strike="noStrike" kern="1200" cap="none" spc="0" normalizeH="0" baseline="0">
                        <a:solidFill>
                          <a:schemeClr val="bg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 marL="65385" marR="65385" marT="32692" marB="32692" anchor="ctr">
                    <a:lnR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600" b="1" i="0" u="none" strike="noStrike" kern="1200" cap="none" spc="0" normalizeH="0" baseline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Avg.</a:t>
                      </a:r>
                      <a:endParaRPr lang="en-DE" sz="1600" b="1" i="0" u="none" strike="noStrike" kern="1200" cap="none" spc="0" normalizeH="0" baseline="0">
                        <a:solidFill>
                          <a:schemeClr val="bg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 marL="65385" marR="65385" marT="32692" marB="32692" anchor="ctr">
                    <a:lnL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600" b="1" i="0" u="none" strike="noStrike" kern="1200" cap="none" spc="0" normalizeH="0" baseline="0" dirty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w. Avg.</a:t>
                      </a:r>
                      <a:endParaRPr lang="en-DE" sz="1600" b="1" i="0" u="none" strike="noStrike" kern="1200" cap="none" spc="0" normalizeH="0" baseline="0" dirty="0">
                        <a:solidFill>
                          <a:schemeClr val="bg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 marL="65385" marR="65385" marT="32692" marB="32692" anchor="ctr"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49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50B30E-B199-EC3F-82B5-8DBCA21DE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93950"/>
              </p:ext>
            </p:extLst>
          </p:nvPr>
        </p:nvGraphicFramePr>
        <p:xfrm>
          <a:off x="819204" y="1733550"/>
          <a:ext cx="8653207" cy="354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918">
                  <a:extLst>
                    <a:ext uri="{9D8B030D-6E8A-4147-A177-3AD203B41FA5}">
                      <a16:colId xmlns:a16="http://schemas.microsoft.com/office/drawing/2014/main" val="2626984705"/>
                    </a:ext>
                  </a:extLst>
                </a:gridCol>
                <a:gridCol w="1283295">
                  <a:extLst>
                    <a:ext uri="{9D8B030D-6E8A-4147-A177-3AD203B41FA5}">
                      <a16:colId xmlns:a16="http://schemas.microsoft.com/office/drawing/2014/main" val="39177133"/>
                    </a:ext>
                  </a:extLst>
                </a:gridCol>
                <a:gridCol w="1041170">
                  <a:extLst>
                    <a:ext uri="{9D8B030D-6E8A-4147-A177-3AD203B41FA5}">
                      <a16:colId xmlns:a16="http://schemas.microsoft.com/office/drawing/2014/main" val="3347438748"/>
                    </a:ext>
                  </a:extLst>
                </a:gridCol>
                <a:gridCol w="1457095">
                  <a:extLst>
                    <a:ext uri="{9D8B030D-6E8A-4147-A177-3AD203B41FA5}">
                      <a16:colId xmlns:a16="http://schemas.microsoft.com/office/drawing/2014/main" val="879057095"/>
                    </a:ext>
                  </a:extLst>
                </a:gridCol>
                <a:gridCol w="626070">
                  <a:extLst>
                    <a:ext uri="{9D8B030D-6E8A-4147-A177-3AD203B41FA5}">
                      <a16:colId xmlns:a16="http://schemas.microsoft.com/office/drawing/2014/main" val="3326886563"/>
                    </a:ext>
                  </a:extLst>
                </a:gridCol>
                <a:gridCol w="797520">
                  <a:extLst>
                    <a:ext uri="{9D8B030D-6E8A-4147-A177-3AD203B41FA5}">
                      <a16:colId xmlns:a16="http://schemas.microsoft.com/office/drawing/2014/main" val="1762765290"/>
                    </a:ext>
                  </a:extLst>
                </a:gridCol>
                <a:gridCol w="620101">
                  <a:extLst>
                    <a:ext uri="{9D8B030D-6E8A-4147-A177-3AD203B41FA5}">
                      <a16:colId xmlns:a16="http://schemas.microsoft.com/office/drawing/2014/main" val="249808361"/>
                    </a:ext>
                  </a:extLst>
                </a:gridCol>
                <a:gridCol w="878038">
                  <a:extLst>
                    <a:ext uri="{9D8B030D-6E8A-4147-A177-3AD203B41FA5}">
                      <a16:colId xmlns:a16="http://schemas.microsoft.com/office/drawing/2014/main" val="1784899516"/>
                    </a:ext>
                  </a:extLst>
                </a:gridCol>
              </a:tblGrid>
              <a:tr h="354806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600" b="0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CodeBERT</a:t>
                      </a:r>
                      <a:r>
                        <a:rPr lang="en-GB" sz="16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 (LLM)</a:t>
                      </a:r>
                      <a:endParaRPr lang="en-DE" sz="1600" b="0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 marL="65385" marR="65385" marT="32692" marB="32692" anchor="ctr"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.17</a:t>
                      </a:r>
                    </a:p>
                  </a:txBody>
                  <a:tcPr marL="65385" marR="65385" marT="32692" marB="3269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.36</a:t>
                      </a:r>
                    </a:p>
                  </a:txBody>
                  <a:tcPr marL="65385" marR="65385" marT="32692" marB="3269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.12</a:t>
                      </a:r>
                    </a:p>
                  </a:txBody>
                  <a:tcPr marL="65385" marR="65385" marT="32692" marB="3269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.12</a:t>
                      </a:r>
                    </a:p>
                  </a:txBody>
                  <a:tcPr marL="65385" marR="65385" marT="32692" marB="3269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.61</a:t>
                      </a:r>
                    </a:p>
                  </a:txBody>
                  <a:tcPr marL="65385" marR="65385" marT="32692" marB="32692" anchor="ctr">
                    <a:lnR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.28</a:t>
                      </a:r>
                    </a:p>
                  </a:txBody>
                  <a:tcPr marL="65385" marR="65385" marT="32692" marB="32692" anchor="ctr">
                    <a:lnL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.36</a:t>
                      </a:r>
                    </a:p>
                  </a:txBody>
                  <a:tcPr marL="65385" marR="65385" marT="32692" marB="32692" anchor="ctr"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6351365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EE2C3-667A-4A47-1024-DE0B849AE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56215"/>
              </p:ext>
            </p:extLst>
          </p:nvPr>
        </p:nvGraphicFramePr>
        <p:xfrm>
          <a:off x="819204" y="2088356"/>
          <a:ext cx="8653207" cy="354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918">
                  <a:extLst>
                    <a:ext uri="{9D8B030D-6E8A-4147-A177-3AD203B41FA5}">
                      <a16:colId xmlns:a16="http://schemas.microsoft.com/office/drawing/2014/main" val="3830940215"/>
                    </a:ext>
                  </a:extLst>
                </a:gridCol>
                <a:gridCol w="1283295">
                  <a:extLst>
                    <a:ext uri="{9D8B030D-6E8A-4147-A177-3AD203B41FA5}">
                      <a16:colId xmlns:a16="http://schemas.microsoft.com/office/drawing/2014/main" val="243851278"/>
                    </a:ext>
                  </a:extLst>
                </a:gridCol>
                <a:gridCol w="1041170">
                  <a:extLst>
                    <a:ext uri="{9D8B030D-6E8A-4147-A177-3AD203B41FA5}">
                      <a16:colId xmlns:a16="http://schemas.microsoft.com/office/drawing/2014/main" val="741037363"/>
                    </a:ext>
                  </a:extLst>
                </a:gridCol>
                <a:gridCol w="1457095">
                  <a:extLst>
                    <a:ext uri="{9D8B030D-6E8A-4147-A177-3AD203B41FA5}">
                      <a16:colId xmlns:a16="http://schemas.microsoft.com/office/drawing/2014/main" val="2332751962"/>
                    </a:ext>
                  </a:extLst>
                </a:gridCol>
                <a:gridCol w="626070">
                  <a:extLst>
                    <a:ext uri="{9D8B030D-6E8A-4147-A177-3AD203B41FA5}">
                      <a16:colId xmlns:a16="http://schemas.microsoft.com/office/drawing/2014/main" val="995696065"/>
                    </a:ext>
                  </a:extLst>
                </a:gridCol>
                <a:gridCol w="797520">
                  <a:extLst>
                    <a:ext uri="{9D8B030D-6E8A-4147-A177-3AD203B41FA5}">
                      <a16:colId xmlns:a16="http://schemas.microsoft.com/office/drawing/2014/main" val="1955824042"/>
                    </a:ext>
                  </a:extLst>
                </a:gridCol>
                <a:gridCol w="620101">
                  <a:extLst>
                    <a:ext uri="{9D8B030D-6E8A-4147-A177-3AD203B41FA5}">
                      <a16:colId xmlns:a16="http://schemas.microsoft.com/office/drawing/2014/main" val="3301833825"/>
                    </a:ext>
                  </a:extLst>
                </a:gridCol>
                <a:gridCol w="878038">
                  <a:extLst>
                    <a:ext uri="{9D8B030D-6E8A-4147-A177-3AD203B41FA5}">
                      <a16:colId xmlns:a16="http://schemas.microsoft.com/office/drawing/2014/main" val="3537421225"/>
                    </a:ext>
                  </a:extLst>
                </a:gridCol>
              </a:tblGrid>
              <a:tr h="354806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600" b="0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ArDoCode</a:t>
                      </a:r>
                      <a:endParaRPr lang="en-DE" sz="1600" b="0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 marL="65385" marR="65385" marT="32692" marB="32692" anchor="ctr"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.09</a:t>
                      </a:r>
                    </a:p>
                  </a:txBody>
                  <a:tcPr marL="65385" marR="65385" marT="32692" marB="3269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.31</a:t>
                      </a:r>
                    </a:p>
                  </a:txBody>
                  <a:tcPr marL="65385" marR="65385" marT="32692" marB="3269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.53</a:t>
                      </a:r>
                    </a:p>
                  </a:txBody>
                  <a:tcPr marL="65385" marR="65385" marT="32692" marB="3269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.13</a:t>
                      </a:r>
                    </a:p>
                  </a:txBody>
                  <a:tcPr marL="65385" marR="65385" marT="32692" marB="32692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.80</a:t>
                      </a:r>
                    </a:p>
                  </a:txBody>
                  <a:tcPr marL="65385" marR="65385" marT="32692" marB="32692" anchor="ctr">
                    <a:lnR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.37</a:t>
                      </a:r>
                    </a:p>
                  </a:txBody>
                  <a:tcPr marL="65385" marR="65385" marT="32692" marB="32692" anchor="ctr">
                    <a:lnL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.62</a:t>
                      </a:r>
                    </a:p>
                  </a:txBody>
                  <a:tcPr marL="65385" marR="65385" marT="32692" marB="32692" anchor="ctr"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8601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330D512-6396-68FD-8D6A-87938A233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3425"/>
              </p:ext>
            </p:extLst>
          </p:nvPr>
        </p:nvGraphicFramePr>
        <p:xfrm>
          <a:off x="819204" y="2443162"/>
          <a:ext cx="8653207" cy="354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918">
                  <a:extLst>
                    <a:ext uri="{9D8B030D-6E8A-4147-A177-3AD203B41FA5}">
                      <a16:colId xmlns:a16="http://schemas.microsoft.com/office/drawing/2014/main" val="1351248505"/>
                    </a:ext>
                  </a:extLst>
                </a:gridCol>
                <a:gridCol w="1283295">
                  <a:extLst>
                    <a:ext uri="{9D8B030D-6E8A-4147-A177-3AD203B41FA5}">
                      <a16:colId xmlns:a16="http://schemas.microsoft.com/office/drawing/2014/main" val="1959109058"/>
                    </a:ext>
                  </a:extLst>
                </a:gridCol>
                <a:gridCol w="1041170">
                  <a:extLst>
                    <a:ext uri="{9D8B030D-6E8A-4147-A177-3AD203B41FA5}">
                      <a16:colId xmlns:a16="http://schemas.microsoft.com/office/drawing/2014/main" val="1060049407"/>
                    </a:ext>
                  </a:extLst>
                </a:gridCol>
                <a:gridCol w="1457095">
                  <a:extLst>
                    <a:ext uri="{9D8B030D-6E8A-4147-A177-3AD203B41FA5}">
                      <a16:colId xmlns:a16="http://schemas.microsoft.com/office/drawing/2014/main" val="2929465289"/>
                    </a:ext>
                  </a:extLst>
                </a:gridCol>
                <a:gridCol w="626070">
                  <a:extLst>
                    <a:ext uri="{9D8B030D-6E8A-4147-A177-3AD203B41FA5}">
                      <a16:colId xmlns:a16="http://schemas.microsoft.com/office/drawing/2014/main" val="2954626015"/>
                    </a:ext>
                  </a:extLst>
                </a:gridCol>
                <a:gridCol w="797520">
                  <a:extLst>
                    <a:ext uri="{9D8B030D-6E8A-4147-A177-3AD203B41FA5}">
                      <a16:colId xmlns:a16="http://schemas.microsoft.com/office/drawing/2014/main" val="249713176"/>
                    </a:ext>
                  </a:extLst>
                </a:gridCol>
                <a:gridCol w="620101">
                  <a:extLst>
                    <a:ext uri="{9D8B030D-6E8A-4147-A177-3AD203B41FA5}">
                      <a16:colId xmlns:a16="http://schemas.microsoft.com/office/drawing/2014/main" val="1855657213"/>
                    </a:ext>
                  </a:extLst>
                </a:gridCol>
                <a:gridCol w="878038">
                  <a:extLst>
                    <a:ext uri="{9D8B030D-6E8A-4147-A177-3AD203B41FA5}">
                      <a16:colId xmlns:a16="http://schemas.microsoft.com/office/drawing/2014/main" val="2335762567"/>
                    </a:ext>
                  </a:extLst>
                </a:gridCol>
              </a:tblGrid>
              <a:tr h="354806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6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RAG (GPT-4o mini)</a:t>
                      </a:r>
                      <a:endParaRPr lang="en-DE" sz="1600" b="0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 marL="65385" marR="65385" marT="32692" marB="32692" anchor="ctr"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.08</a:t>
                      </a:r>
                    </a:p>
                  </a:txBody>
                  <a:tcPr marL="65385" marR="65385" marT="32692" marB="3269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.38</a:t>
                      </a:r>
                    </a:p>
                  </a:txBody>
                  <a:tcPr marL="65385" marR="65385" marT="32692" marB="3269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.06</a:t>
                      </a:r>
                    </a:p>
                  </a:txBody>
                  <a:tcPr marL="65385" marR="65385" marT="32692" marB="3269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.24</a:t>
                      </a:r>
                    </a:p>
                  </a:txBody>
                  <a:tcPr marL="65385" marR="65385" marT="32692" marB="3269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.05</a:t>
                      </a:r>
                    </a:p>
                  </a:txBody>
                  <a:tcPr marL="65385" marR="65385" marT="32692" marB="32692" anchor="ctr">
                    <a:lnR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.16</a:t>
                      </a:r>
                    </a:p>
                  </a:txBody>
                  <a:tcPr marL="65385" marR="65385" marT="32692" marB="32692" anchor="ctr">
                    <a:lnL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.08</a:t>
                      </a:r>
                    </a:p>
                  </a:txBody>
                  <a:tcPr marL="65385" marR="65385" marT="32692" marB="32692" anchor="ctr"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3110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0B3E5EA-B307-B400-7E4D-1E2924442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29452"/>
              </p:ext>
            </p:extLst>
          </p:nvPr>
        </p:nvGraphicFramePr>
        <p:xfrm>
          <a:off x="819204" y="3152774"/>
          <a:ext cx="8653207" cy="354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918">
                  <a:extLst>
                    <a:ext uri="{9D8B030D-6E8A-4147-A177-3AD203B41FA5}">
                      <a16:colId xmlns:a16="http://schemas.microsoft.com/office/drawing/2014/main" val="1380561694"/>
                    </a:ext>
                  </a:extLst>
                </a:gridCol>
                <a:gridCol w="1283295">
                  <a:extLst>
                    <a:ext uri="{9D8B030D-6E8A-4147-A177-3AD203B41FA5}">
                      <a16:colId xmlns:a16="http://schemas.microsoft.com/office/drawing/2014/main" val="2499465552"/>
                    </a:ext>
                  </a:extLst>
                </a:gridCol>
                <a:gridCol w="1041170">
                  <a:extLst>
                    <a:ext uri="{9D8B030D-6E8A-4147-A177-3AD203B41FA5}">
                      <a16:colId xmlns:a16="http://schemas.microsoft.com/office/drawing/2014/main" val="2801646372"/>
                    </a:ext>
                  </a:extLst>
                </a:gridCol>
                <a:gridCol w="1457095">
                  <a:extLst>
                    <a:ext uri="{9D8B030D-6E8A-4147-A177-3AD203B41FA5}">
                      <a16:colId xmlns:a16="http://schemas.microsoft.com/office/drawing/2014/main" val="491903103"/>
                    </a:ext>
                  </a:extLst>
                </a:gridCol>
                <a:gridCol w="626070">
                  <a:extLst>
                    <a:ext uri="{9D8B030D-6E8A-4147-A177-3AD203B41FA5}">
                      <a16:colId xmlns:a16="http://schemas.microsoft.com/office/drawing/2014/main" val="1460009284"/>
                    </a:ext>
                  </a:extLst>
                </a:gridCol>
                <a:gridCol w="797520">
                  <a:extLst>
                    <a:ext uri="{9D8B030D-6E8A-4147-A177-3AD203B41FA5}">
                      <a16:colId xmlns:a16="http://schemas.microsoft.com/office/drawing/2014/main" val="3050624952"/>
                    </a:ext>
                  </a:extLst>
                </a:gridCol>
                <a:gridCol w="620101">
                  <a:extLst>
                    <a:ext uri="{9D8B030D-6E8A-4147-A177-3AD203B41FA5}">
                      <a16:colId xmlns:a16="http://schemas.microsoft.com/office/drawing/2014/main" val="1187752817"/>
                    </a:ext>
                  </a:extLst>
                </a:gridCol>
                <a:gridCol w="878038">
                  <a:extLst>
                    <a:ext uri="{9D8B030D-6E8A-4147-A177-3AD203B41FA5}">
                      <a16:colId xmlns:a16="http://schemas.microsoft.com/office/drawing/2014/main" val="434665017"/>
                    </a:ext>
                  </a:extLst>
                </a:gridCol>
              </a:tblGrid>
              <a:tr h="354806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6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GPT-4o mini</a:t>
                      </a:r>
                      <a:endParaRPr lang="en-DE" sz="1600" b="0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.50</a:t>
                      </a:r>
                    </a:p>
                  </a:txBody>
                  <a:tcPr marL="95250" marR="95250" marT="47625" marB="47625" anchor="ctr"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.78</a:t>
                      </a:r>
                    </a:p>
                  </a:txBody>
                  <a:tcPr marL="95250" marR="95250" marT="47625" marB="47625" anchor="ctr"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.80</a:t>
                      </a:r>
                    </a:p>
                  </a:txBody>
                  <a:tcPr marL="95250" marR="95250" marT="47625" marB="47625" anchor="ctr"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.68</a:t>
                      </a:r>
                    </a:p>
                  </a:txBody>
                  <a:tcPr marL="95250" marR="95250" marT="47625" marB="47625" anchor="ctr"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.94</a:t>
                      </a:r>
                    </a:p>
                  </a:txBody>
                  <a:tcPr marL="95250" marR="95250" marT="47625" marB="47625" anchor="ctr">
                    <a:lnR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.74</a:t>
                      </a:r>
                    </a:p>
                  </a:txBody>
                  <a:tcPr marL="95250" marR="95250" marT="47625" marB="47625" anchor="ctr">
                    <a:lnL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.85</a:t>
                      </a:r>
                    </a:p>
                  </a:txBody>
                  <a:tcPr marL="95250" marR="95250" marT="47625" marB="47625" anchor="ctr"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320646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31855AC-F86F-9C37-FEFE-B392CDDA2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32092"/>
              </p:ext>
            </p:extLst>
          </p:nvPr>
        </p:nvGraphicFramePr>
        <p:xfrm>
          <a:off x="819204" y="2797968"/>
          <a:ext cx="8653207" cy="354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918">
                  <a:extLst>
                    <a:ext uri="{9D8B030D-6E8A-4147-A177-3AD203B41FA5}">
                      <a16:colId xmlns:a16="http://schemas.microsoft.com/office/drawing/2014/main" val="304996291"/>
                    </a:ext>
                  </a:extLst>
                </a:gridCol>
                <a:gridCol w="1283295">
                  <a:extLst>
                    <a:ext uri="{9D8B030D-6E8A-4147-A177-3AD203B41FA5}">
                      <a16:colId xmlns:a16="http://schemas.microsoft.com/office/drawing/2014/main" val="1489092872"/>
                    </a:ext>
                  </a:extLst>
                </a:gridCol>
                <a:gridCol w="1041170">
                  <a:extLst>
                    <a:ext uri="{9D8B030D-6E8A-4147-A177-3AD203B41FA5}">
                      <a16:colId xmlns:a16="http://schemas.microsoft.com/office/drawing/2014/main" val="2695785041"/>
                    </a:ext>
                  </a:extLst>
                </a:gridCol>
                <a:gridCol w="1457095">
                  <a:extLst>
                    <a:ext uri="{9D8B030D-6E8A-4147-A177-3AD203B41FA5}">
                      <a16:colId xmlns:a16="http://schemas.microsoft.com/office/drawing/2014/main" val="3109450624"/>
                    </a:ext>
                  </a:extLst>
                </a:gridCol>
                <a:gridCol w="626070">
                  <a:extLst>
                    <a:ext uri="{9D8B030D-6E8A-4147-A177-3AD203B41FA5}">
                      <a16:colId xmlns:a16="http://schemas.microsoft.com/office/drawing/2014/main" val="4292576764"/>
                    </a:ext>
                  </a:extLst>
                </a:gridCol>
                <a:gridCol w="797520">
                  <a:extLst>
                    <a:ext uri="{9D8B030D-6E8A-4147-A177-3AD203B41FA5}">
                      <a16:colId xmlns:a16="http://schemas.microsoft.com/office/drawing/2014/main" val="3539786440"/>
                    </a:ext>
                  </a:extLst>
                </a:gridCol>
                <a:gridCol w="620101">
                  <a:extLst>
                    <a:ext uri="{9D8B030D-6E8A-4147-A177-3AD203B41FA5}">
                      <a16:colId xmlns:a16="http://schemas.microsoft.com/office/drawing/2014/main" val="3730834754"/>
                    </a:ext>
                  </a:extLst>
                </a:gridCol>
                <a:gridCol w="878038">
                  <a:extLst>
                    <a:ext uri="{9D8B030D-6E8A-4147-A177-3AD203B41FA5}">
                      <a16:colId xmlns:a16="http://schemas.microsoft.com/office/drawing/2014/main" val="2061498378"/>
                    </a:ext>
                  </a:extLst>
                </a:gridCol>
              </a:tblGrid>
              <a:tr h="354806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600" b="1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TransArC</a:t>
                      </a:r>
                      <a:endParaRPr lang="en-DE" sz="1600" b="1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 marL="65385" marR="65385" marT="32692" marB="32692" anchor="ctr"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1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.68</a:t>
                      </a:r>
                    </a:p>
                  </a:txBody>
                  <a:tcPr marL="65385" marR="65385" marT="32692" marB="3269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1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.83</a:t>
                      </a:r>
                    </a:p>
                  </a:txBody>
                  <a:tcPr marL="65385" marR="65385" marT="32692" marB="3269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1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.80</a:t>
                      </a:r>
                    </a:p>
                  </a:txBody>
                  <a:tcPr marL="65385" marR="65385" marT="32692" marB="3269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1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.84</a:t>
                      </a:r>
                    </a:p>
                  </a:txBody>
                  <a:tcPr marL="65385" marR="65385" marT="32692" marB="32692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1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.94</a:t>
                      </a:r>
                    </a:p>
                  </a:txBody>
                  <a:tcPr marL="65385" marR="65385" marT="32692" marB="32692" anchor="ctr">
                    <a:lnR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1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.82</a:t>
                      </a:r>
                    </a:p>
                  </a:txBody>
                  <a:tcPr marL="65385" marR="65385" marT="32692" marB="32692" anchor="ctr">
                    <a:lnL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1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.87</a:t>
                      </a:r>
                    </a:p>
                  </a:txBody>
                  <a:tcPr marL="65385" marR="65385" marT="32692" marB="32692" anchor="ctr"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71676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E1138B9-0204-52AA-703E-2C55328FB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442264"/>
              </p:ext>
            </p:extLst>
          </p:nvPr>
        </p:nvGraphicFramePr>
        <p:xfrm>
          <a:off x="819204" y="3507580"/>
          <a:ext cx="8653207" cy="354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918">
                  <a:extLst>
                    <a:ext uri="{9D8B030D-6E8A-4147-A177-3AD203B41FA5}">
                      <a16:colId xmlns:a16="http://schemas.microsoft.com/office/drawing/2014/main" val="2190736168"/>
                    </a:ext>
                  </a:extLst>
                </a:gridCol>
                <a:gridCol w="1283295">
                  <a:extLst>
                    <a:ext uri="{9D8B030D-6E8A-4147-A177-3AD203B41FA5}">
                      <a16:colId xmlns:a16="http://schemas.microsoft.com/office/drawing/2014/main" val="2426518100"/>
                    </a:ext>
                  </a:extLst>
                </a:gridCol>
                <a:gridCol w="1041170">
                  <a:extLst>
                    <a:ext uri="{9D8B030D-6E8A-4147-A177-3AD203B41FA5}">
                      <a16:colId xmlns:a16="http://schemas.microsoft.com/office/drawing/2014/main" val="2395869048"/>
                    </a:ext>
                  </a:extLst>
                </a:gridCol>
                <a:gridCol w="1457095">
                  <a:extLst>
                    <a:ext uri="{9D8B030D-6E8A-4147-A177-3AD203B41FA5}">
                      <a16:colId xmlns:a16="http://schemas.microsoft.com/office/drawing/2014/main" val="3557222455"/>
                    </a:ext>
                  </a:extLst>
                </a:gridCol>
                <a:gridCol w="626070">
                  <a:extLst>
                    <a:ext uri="{9D8B030D-6E8A-4147-A177-3AD203B41FA5}">
                      <a16:colId xmlns:a16="http://schemas.microsoft.com/office/drawing/2014/main" val="2011669016"/>
                    </a:ext>
                  </a:extLst>
                </a:gridCol>
                <a:gridCol w="797520">
                  <a:extLst>
                    <a:ext uri="{9D8B030D-6E8A-4147-A177-3AD203B41FA5}">
                      <a16:colId xmlns:a16="http://schemas.microsoft.com/office/drawing/2014/main" val="695695237"/>
                    </a:ext>
                  </a:extLst>
                </a:gridCol>
                <a:gridCol w="620101">
                  <a:extLst>
                    <a:ext uri="{9D8B030D-6E8A-4147-A177-3AD203B41FA5}">
                      <a16:colId xmlns:a16="http://schemas.microsoft.com/office/drawing/2014/main" val="685636385"/>
                    </a:ext>
                  </a:extLst>
                </a:gridCol>
                <a:gridCol w="878038">
                  <a:extLst>
                    <a:ext uri="{9D8B030D-6E8A-4147-A177-3AD203B41FA5}">
                      <a16:colId xmlns:a16="http://schemas.microsoft.com/office/drawing/2014/main" val="3922507028"/>
                    </a:ext>
                  </a:extLst>
                </a:gridCol>
              </a:tblGrid>
              <a:tr h="354806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600" b="1" i="0" u="none" strike="noStrike" kern="1200" cap="none" spc="0" normalizeH="0" baseline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GPT-4o</a:t>
                      </a:r>
                      <a:endParaRPr lang="en-DE" sz="1600" b="1" i="0" u="none" strike="noStrike" kern="1200" cap="none" spc="0" normalizeH="0" baseline="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1" i="0" u="none" strike="noStrike" kern="1200" cap="none" spc="0" normalizeH="0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.50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1" i="0" u="none" strike="noStrike" kern="1200" cap="none" spc="0" normalizeH="0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.79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1" i="0" u="none" strike="noStrike" kern="1200" cap="none" spc="0" normalizeH="0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.80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1" i="0" u="none" strike="noStrike" kern="1200" cap="none" spc="0" normalizeH="0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.75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1" i="0" u="none" strike="noStrike" kern="1200" cap="none" spc="0" normalizeH="0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.94</a:t>
                      </a:r>
                    </a:p>
                  </a:txBody>
                  <a:tcPr marL="95250" marR="95250" marT="47625" marB="47625" anchor="ctr">
                    <a:lnR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1" i="0" u="none" strike="noStrike" kern="1200" cap="none" spc="0" normalizeH="0" baseline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.76</a:t>
                      </a:r>
                    </a:p>
                  </a:txBody>
                  <a:tcPr marL="95250" marR="95250" marT="47625" marB="47625" anchor="ctr">
                    <a:lnL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1" i="0" u="none" strike="noStrike" kern="1200" cap="none" spc="0" normalizeH="0" baseline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.86</a:t>
                      </a:r>
                    </a:p>
                  </a:txBody>
                  <a:tcPr marL="95250" marR="95250" marT="47625" marB="47625" anchor="ctr"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50029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5FF273C-7D34-95B9-22DC-D3CFF74A5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09458"/>
              </p:ext>
            </p:extLst>
          </p:nvPr>
        </p:nvGraphicFramePr>
        <p:xfrm>
          <a:off x="819204" y="3862386"/>
          <a:ext cx="8653207" cy="354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918">
                  <a:extLst>
                    <a:ext uri="{9D8B030D-6E8A-4147-A177-3AD203B41FA5}">
                      <a16:colId xmlns:a16="http://schemas.microsoft.com/office/drawing/2014/main" val="1340303216"/>
                    </a:ext>
                  </a:extLst>
                </a:gridCol>
                <a:gridCol w="1283295">
                  <a:extLst>
                    <a:ext uri="{9D8B030D-6E8A-4147-A177-3AD203B41FA5}">
                      <a16:colId xmlns:a16="http://schemas.microsoft.com/office/drawing/2014/main" val="2767388937"/>
                    </a:ext>
                  </a:extLst>
                </a:gridCol>
                <a:gridCol w="1041170">
                  <a:extLst>
                    <a:ext uri="{9D8B030D-6E8A-4147-A177-3AD203B41FA5}">
                      <a16:colId xmlns:a16="http://schemas.microsoft.com/office/drawing/2014/main" val="2092942782"/>
                    </a:ext>
                  </a:extLst>
                </a:gridCol>
                <a:gridCol w="1457095">
                  <a:extLst>
                    <a:ext uri="{9D8B030D-6E8A-4147-A177-3AD203B41FA5}">
                      <a16:colId xmlns:a16="http://schemas.microsoft.com/office/drawing/2014/main" val="2942423380"/>
                    </a:ext>
                  </a:extLst>
                </a:gridCol>
                <a:gridCol w="626070">
                  <a:extLst>
                    <a:ext uri="{9D8B030D-6E8A-4147-A177-3AD203B41FA5}">
                      <a16:colId xmlns:a16="http://schemas.microsoft.com/office/drawing/2014/main" val="4232855086"/>
                    </a:ext>
                  </a:extLst>
                </a:gridCol>
                <a:gridCol w="797520">
                  <a:extLst>
                    <a:ext uri="{9D8B030D-6E8A-4147-A177-3AD203B41FA5}">
                      <a16:colId xmlns:a16="http://schemas.microsoft.com/office/drawing/2014/main" val="2286724731"/>
                    </a:ext>
                  </a:extLst>
                </a:gridCol>
                <a:gridCol w="620101">
                  <a:extLst>
                    <a:ext uri="{9D8B030D-6E8A-4147-A177-3AD203B41FA5}">
                      <a16:colId xmlns:a16="http://schemas.microsoft.com/office/drawing/2014/main" val="3486929080"/>
                    </a:ext>
                  </a:extLst>
                </a:gridCol>
                <a:gridCol w="878038">
                  <a:extLst>
                    <a:ext uri="{9D8B030D-6E8A-4147-A177-3AD203B41FA5}">
                      <a16:colId xmlns:a16="http://schemas.microsoft.com/office/drawing/2014/main" val="1169140769"/>
                    </a:ext>
                  </a:extLst>
                </a:gridCol>
              </a:tblGrid>
              <a:tr h="354806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600" b="0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Codellama</a:t>
                      </a:r>
                      <a:r>
                        <a:rPr lang="en-GB" sz="16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 13b</a:t>
                      </a:r>
                      <a:endParaRPr lang="en-DE" sz="1600" b="0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.63</a:t>
                      </a:r>
                    </a:p>
                  </a:txBody>
                  <a:tcPr marL="95250" marR="95250" marT="47625" marB="47625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.79</a:t>
                      </a:r>
                    </a:p>
                  </a:txBody>
                  <a:tcPr marL="95250" marR="95250" marT="47625" marB="47625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.56</a:t>
                      </a:r>
                    </a:p>
                  </a:txBody>
                  <a:tcPr marL="95250" marR="95250" marT="47625" marB="47625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.08</a:t>
                      </a:r>
                    </a:p>
                  </a:txBody>
                  <a:tcPr marL="95250" marR="95250" marT="47625" marB="47625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.94</a:t>
                      </a:r>
                    </a:p>
                  </a:txBody>
                  <a:tcPr marL="95250" marR="95250" marT="47625" marB="47625" anchor="ctr">
                    <a:lnR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.60</a:t>
                      </a:r>
                    </a:p>
                  </a:txBody>
                  <a:tcPr marL="95250" marR="95250" marT="47625" marB="47625" anchor="ctr">
                    <a:lnL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.71</a:t>
                      </a:r>
                    </a:p>
                  </a:txBody>
                  <a:tcPr marL="95250" marR="95250" marT="47625" marB="47625" anchor="ctr"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09928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CB23D83-4341-E9C3-4F74-040799B21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79982"/>
              </p:ext>
            </p:extLst>
          </p:nvPr>
        </p:nvGraphicFramePr>
        <p:xfrm>
          <a:off x="819204" y="4217192"/>
          <a:ext cx="8653207" cy="354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918">
                  <a:extLst>
                    <a:ext uri="{9D8B030D-6E8A-4147-A177-3AD203B41FA5}">
                      <a16:colId xmlns:a16="http://schemas.microsoft.com/office/drawing/2014/main" val="2855391087"/>
                    </a:ext>
                  </a:extLst>
                </a:gridCol>
                <a:gridCol w="1283295">
                  <a:extLst>
                    <a:ext uri="{9D8B030D-6E8A-4147-A177-3AD203B41FA5}">
                      <a16:colId xmlns:a16="http://schemas.microsoft.com/office/drawing/2014/main" val="2327619275"/>
                    </a:ext>
                  </a:extLst>
                </a:gridCol>
                <a:gridCol w="1041170">
                  <a:extLst>
                    <a:ext uri="{9D8B030D-6E8A-4147-A177-3AD203B41FA5}">
                      <a16:colId xmlns:a16="http://schemas.microsoft.com/office/drawing/2014/main" val="3807305738"/>
                    </a:ext>
                  </a:extLst>
                </a:gridCol>
                <a:gridCol w="1457095">
                  <a:extLst>
                    <a:ext uri="{9D8B030D-6E8A-4147-A177-3AD203B41FA5}">
                      <a16:colId xmlns:a16="http://schemas.microsoft.com/office/drawing/2014/main" val="2747595663"/>
                    </a:ext>
                  </a:extLst>
                </a:gridCol>
                <a:gridCol w="626070">
                  <a:extLst>
                    <a:ext uri="{9D8B030D-6E8A-4147-A177-3AD203B41FA5}">
                      <a16:colId xmlns:a16="http://schemas.microsoft.com/office/drawing/2014/main" val="4291513059"/>
                    </a:ext>
                  </a:extLst>
                </a:gridCol>
                <a:gridCol w="797520">
                  <a:extLst>
                    <a:ext uri="{9D8B030D-6E8A-4147-A177-3AD203B41FA5}">
                      <a16:colId xmlns:a16="http://schemas.microsoft.com/office/drawing/2014/main" val="2959525687"/>
                    </a:ext>
                  </a:extLst>
                </a:gridCol>
                <a:gridCol w="620101">
                  <a:extLst>
                    <a:ext uri="{9D8B030D-6E8A-4147-A177-3AD203B41FA5}">
                      <a16:colId xmlns:a16="http://schemas.microsoft.com/office/drawing/2014/main" val="3131522641"/>
                    </a:ext>
                  </a:extLst>
                </a:gridCol>
                <a:gridCol w="878038">
                  <a:extLst>
                    <a:ext uri="{9D8B030D-6E8A-4147-A177-3AD203B41FA5}">
                      <a16:colId xmlns:a16="http://schemas.microsoft.com/office/drawing/2014/main" val="4008945403"/>
                    </a:ext>
                  </a:extLst>
                </a:gridCol>
              </a:tblGrid>
              <a:tr h="354806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6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Llama 3.1 70b</a:t>
                      </a:r>
                      <a:endParaRPr lang="en-DE" sz="1600" b="0" i="0" u="none" strike="noStrike" kern="1200" cap="none" spc="0" normalizeH="0" baseline="0" dirty="0">
                        <a:solidFill>
                          <a:schemeClr val="tx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.49</a:t>
                      </a:r>
                    </a:p>
                  </a:txBody>
                  <a:tcPr marL="95250" marR="95250" marT="47625" marB="47625" anchor="ctr"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.70</a:t>
                      </a:r>
                    </a:p>
                  </a:txBody>
                  <a:tcPr marL="95250" marR="95250" marT="47625" marB="47625" anchor="ctr"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.41</a:t>
                      </a:r>
                    </a:p>
                  </a:txBody>
                  <a:tcPr marL="95250" marR="95250" marT="47625" marB="47625" anchor="ctr"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.51</a:t>
                      </a:r>
                    </a:p>
                  </a:txBody>
                  <a:tcPr marL="95250" marR="95250" marT="47625" marB="47625" anchor="ctr"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.94</a:t>
                      </a:r>
                    </a:p>
                  </a:txBody>
                  <a:tcPr marL="95250" marR="95250" marT="47625" marB="47625" anchor="ctr">
                    <a:lnR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.61</a:t>
                      </a:r>
                    </a:p>
                  </a:txBody>
                  <a:tcPr marL="95250" marR="95250" marT="47625" marB="47625" anchor="ctr">
                    <a:lnL w="381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6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.68</a:t>
                      </a:r>
                    </a:p>
                  </a:txBody>
                  <a:tcPr marL="95250" marR="95250" marT="47625" marB="47625" anchor="ctr"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493724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0C36C0-D1E7-A79E-8670-338D0D453197}"/>
              </a:ext>
            </a:extLst>
          </p:cNvPr>
          <p:cNvSpPr/>
          <p:nvPr/>
        </p:nvSpPr>
        <p:spPr bwMode="gray">
          <a:xfrm>
            <a:off x="8599582" y="1160856"/>
            <a:ext cx="1040213" cy="3627166"/>
          </a:xfrm>
          <a:prstGeom prst="roundRect">
            <a:avLst/>
          </a:prstGeom>
          <a:solidFill>
            <a:srgbClr val="D30015">
              <a:alpha val="20000"/>
            </a:srgbClr>
          </a:solidFill>
          <a:ln w="3175">
            <a:solidFill>
              <a:srgbClr val="D300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DE" sz="1400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C4D3804-8A84-B6DD-9EC5-EE490B2177C5}"/>
              </a:ext>
            </a:extLst>
          </p:cNvPr>
          <p:cNvSpPr/>
          <p:nvPr/>
        </p:nvSpPr>
        <p:spPr bwMode="gray">
          <a:xfrm>
            <a:off x="485303" y="5096136"/>
            <a:ext cx="5610697" cy="936104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F1-Score: Harmonic Mean of Precision and Recall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5FF991-9DBE-4915-0473-A9BD72FBC913}"/>
              </a:ext>
            </a:extLst>
          </p:cNvPr>
          <p:cNvSpPr/>
          <p:nvPr/>
        </p:nvSpPr>
        <p:spPr bwMode="gray">
          <a:xfrm rot="16200000">
            <a:off x="-114748" y="3648751"/>
            <a:ext cx="1408372" cy="4164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400" b="1" dirty="0">
                <a:solidFill>
                  <a:schemeClr val="bg1"/>
                </a:solidFill>
              </a:rPr>
              <a:t>Ours</a:t>
            </a:r>
          </a:p>
        </p:txBody>
      </p:sp>
    </p:spTree>
    <p:extLst>
      <p:ext uri="{BB962C8B-B14F-4D97-AF65-F5344CB8AC3E}">
        <p14:creationId xmlns:p14="http://schemas.microsoft.com/office/powerpoint/2010/main" val="235340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A52C0-6DC8-A880-320F-12BA5B214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8D92AC-7C57-E494-24B4-C0626A1D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Eval: Component Names derived from Documentation (F1)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25FB4-3B7E-4736-977D-429C76B27B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FC746D-52FF-CF41-83C1-D36EA24483AC}" type="datetime3">
              <a:rPr lang="de-DE" smtClean="0"/>
              <a:t>31/03/2025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D3122-F7BE-3A91-D01A-EF3928224B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72744-F41A-9A21-A04D-08F63B0A47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F90A43-E6E1-85F8-D038-F04EE27C331E}"/>
              </a:ext>
            </a:extLst>
          </p:cNvPr>
          <p:cNvSpPr/>
          <p:nvPr/>
        </p:nvSpPr>
        <p:spPr bwMode="gray">
          <a:xfrm>
            <a:off x="9789099" y="1388862"/>
            <a:ext cx="2031426" cy="72008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1: </a:t>
            </a:r>
            <a:r>
              <a:rPr lang="en-DE" sz="1600" dirty="0">
                <a:solidFill>
                  <a:schemeClr val="bg1"/>
                </a:solidFill>
              </a:rPr>
              <a:t>Comparable to TransArC ?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D6E23A-9A64-19CE-FA74-BB2DB7D9F255}"/>
              </a:ext>
            </a:extLst>
          </p:cNvPr>
          <p:cNvSpPr/>
          <p:nvPr/>
        </p:nvSpPr>
        <p:spPr bwMode="gray">
          <a:xfrm>
            <a:off x="9789099" y="2626640"/>
            <a:ext cx="2036902" cy="72008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2: </a:t>
            </a:r>
            <a:r>
              <a:rPr lang="en-DE" sz="1600" dirty="0">
                <a:solidFill>
                  <a:schemeClr val="bg1"/>
                </a:solidFill>
              </a:rPr>
              <a:t>Better than SotA w/o SAMs?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C145F5-BB50-B86C-2666-17D7F843B9F7}"/>
              </a:ext>
            </a:extLst>
          </p:cNvPr>
          <p:cNvSpPr/>
          <p:nvPr/>
        </p:nvSpPr>
        <p:spPr bwMode="gray">
          <a:xfrm>
            <a:off x="9789099" y="3864418"/>
            <a:ext cx="2036902" cy="72008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3: </a:t>
            </a:r>
            <a:r>
              <a:rPr lang="en-DE" sz="1600" dirty="0">
                <a:solidFill>
                  <a:schemeClr val="bg1"/>
                </a:solidFill>
              </a:rPr>
              <a:t>Open-Source vs. Closed-Source LLMs?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7EF421-8F43-C18D-2446-3BAC1BD64C39}"/>
              </a:ext>
            </a:extLst>
          </p:cNvPr>
          <p:cNvGrpSpPr/>
          <p:nvPr/>
        </p:nvGrpSpPr>
        <p:grpSpPr>
          <a:xfrm>
            <a:off x="12472781" y="1844414"/>
            <a:ext cx="607015" cy="1067677"/>
            <a:chOff x="9895973" y="3136045"/>
            <a:chExt cx="724742" cy="127474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1B0C54-E335-2B76-1828-090E5ECE18C9}"/>
                    </a:ext>
                  </a:extLst>
                </p14:cNvPr>
                <p14:cNvContentPartPr/>
                <p14:nvPr/>
              </p14:nvContentPartPr>
              <p14:xfrm rot="12608182">
                <a:off x="9895973" y="3456542"/>
                <a:ext cx="724742" cy="95425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1B0C54-E335-2B76-1828-090E5ECE18C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2608182">
                  <a:off x="9850408" y="3411020"/>
                  <a:ext cx="815442" cy="1044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27FBD0-D8F1-4F06-DB7E-8FCDFB97816D}"/>
                    </a:ext>
                  </a:extLst>
                </p14:cNvPr>
                <p14:cNvContentPartPr/>
                <p14:nvPr/>
              </p14:nvContentPartPr>
              <p14:xfrm rot="8991818" flipV="1">
                <a:off x="9895973" y="3136045"/>
                <a:ext cx="724742" cy="95425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27FBD0-D8F1-4F06-DB7E-8FCDFB9781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8991818" flipV="1">
                  <a:off x="9850435" y="3090523"/>
                  <a:ext cx="815388" cy="104486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ECDCDF7-FBB8-04F4-8E4C-63CB747D34EB}"/>
              </a:ext>
            </a:extLst>
          </p:cNvPr>
          <p:cNvSpPr/>
          <p:nvPr/>
        </p:nvSpPr>
        <p:spPr bwMode="gray">
          <a:xfrm>
            <a:off x="485303" y="5096136"/>
            <a:ext cx="5610697" cy="936104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F1-Score: Harmonic Mean of Precision and Recall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81DAC7-EB33-6992-ADDA-ABE2A2727A0D}"/>
              </a:ext>
            </a:extLst>
          </p:cNvPr>
          <p:cNvGraphicFramePr/>
          <p:nvPr/>
        </p:nvGraphicFramePr>
        <p:xfrm>
          <a:off x="485303" y="1098822"/>
          <a:ext cx="8354339" cy="348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3203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4495E-AA6A-6BEB-D366-0E89354E8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98F1680-1AA5-7DF6-5AF4-227C04B5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Eval: Problems with LLM-extracted Simple Models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B1352A-525B-3C8D-FC6D-B41B494DE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4" y="1592263"/>
            <a:ext cx="2826737" cy="4684711"/>
          </a:xfrm>
        </p:spPr>
        <p:txBody>
          <a:bodyPr/>
          <a:lstStyle/>
          <a:p>
            <a:r>
              <a:rPr lang="en-DE" dirty="0"/>
              <a:t>Example: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DE" dirty="0"/>
              <a:t>Llama 3.1 70b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DE" dirty="0"/>
              <a:t>JabRef</a:t>
            </a:r>
          </a:p>
          <a:p>
            <a:pPr marL="285750" indent="-285750">
              <a:buFont typeface="Wingdings" pitchFamily="2" charset="2"/>
              <a:buChar char="§"/>
            </a:pPr>
            <a:endParaRPr lang="en-DE" dirty="0"/>
          </a:p>
          <a:p>
            <a:pPr marL="285750" indent="-285750">
              <a:buFont typeface="Wingdings" pitchFamily="2" charset="2"/>
              <a:buChar char="§"/>
            </a:pPr>
            <a:r>
              <a:rPr lang="en-DE" dirty="0"/>
              <a:t>Code: only “components” shown; “sub-components” didn’t affected the TLR task</a:t>
            </a:r>
          </a:p>
          <a:p>
            <a:pPr marL="285750" indent="-285750">
              <a:buFont typeface="Wingdings" pitchFamily="2" charset="2"/>
              <a:buChar char="§"/>
            </a:pPr>
            <a:endParaRPr lang="en-DE" dirty="0"/>
          </a:p>
          <a:p>
            <a:pPr marL="285750" indent="-285750">
              <a:buFont typeface="Wingdings" pitchFamily="2" charset="2"/>
              <a:buChar char="§"/>
            </a:pPr>
            <a:r>
              <a:rPr lang="en-DE" dirty="0"/>
              <a:t>F1 score</a:t>
            </a:r>
          </a:p>
          <a:p>
            <a:pPr marL="555750" lvl="1" indent="-285750"/>
            <a:r>
              <a:rPr lang="en-DE" dirty="0"/>
              <a:t>Documentation: 0.94</a:t>
            </a:r>
          </a:p>
          <a:p>
            <a:pPr marL="555750" lvl="1" indent="-285750"/>
            <a:r>
              <a:rPr lang="en-DE" dirty="0"/>
              <a:t>Code: 0.94</a:t>
            </a:r>
          </a:p>
          <a:p>
            <a:pPr marL="555750" lvl="1" indent="-285750"/>
            <a:endParaRPr lang="en-DE" dirty="0"/>
          </a:p>
          <a:p>
            <a:pPr marL="285750" indent="-285750"/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0B177-3D43-8FED-924D-918BB9BE15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011882-F620-964D-99ED-164C1E1F4715}" type="datetime3">
              <a:rPr lang="de-DE" smtClean="0"/>
              <a:t>31/03/2025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94B6F-CCE6-10BB-6C36-28F170FEE5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1FA3A-5E26-C8B5-2B5E-E35BF261F8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17B2C1-8E8D-A2F4-C674-C0AACDEE6D07}"/>
              </a:ext>
            </a:extLst>
          </p:cNvPr>
          <p:cNvSpPr/>
          <p:nvPr/>
        </p:nvSpPr>
        <p:spPr bwMode="gray">
          <a:xfrm>
            <a:off x="9120336" y="1124744"/>
            <a:ext cx="2304256" cy="72008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1600" b="1" dirty="0">
                <a:solidFill>
                  <a:schemeClr val="bg1"/>
                </a:solidFill>
              </a:rPr>
              <a:t>RQ 4: </a:t>
            </a:r>
            <a:r>
              <a:rPr lang="en-DE" sz="1600" dirty="0">
                <a:solidFill>
                  <a:schemeClr val="bg1"/>
                </a:solidFill>
              </a:rPr>
              <a:t>Influence of different artifacts</a:t>
            </a:r>
            <a:br>
              <a:rPr lang="en-DE" sz="1600" dirty="0">
                <a:solidFill>
                  <a:schemeClr val="bg1"/>
                </a:solidFill>
              </a:rPr>
            </a:br>
            <a:r>
              <a:rPr lang="en-DE" sz="1600" dirty="0">
                <a:solidFill>
                  <a:schemeClr val="bg1"/>
                </a:solidFill>
              </a:rPr>
              <a:t>(i.e., Code/SAD)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C95EB-1DBA-ACEA-8FDA-451791133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868" y="1290676"/>
            <a:ext cx="4780264" cy="32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2617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0071F-DD5B-6B62-4A68-231362715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859367F-FFED-5DB8-F254-6E5F32D4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 makes Trace Links important?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CF5606-8222-FFDE-6856-101BF0CF60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31CA91-7948-6544-9FBD-9C1DF9B5FBDE}" type="datetime3">
              <a:rPr lang="de-DE" noProof="0" smtClean="0"/>
              <a:t>31/03/2025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716D65-12F0-E448-1BAA-8290F387E2A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B3D9DF6-6012-EEB6-3450-7DDD5B957645}"/>
              </a:ext>
            </a:extLst>
          </p:cNvPr>
          <p:cNvSpPr/>
          <p:nvPr/>
        </p:nvSpPr>
        <p:spPr>
          <a:xfrm>
            <a:off x="8177688" y="3023066"/>
            <a:ext cx="3467764" cy="423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399" dirty="0">
                <a:solidFill>
                  <a:schemeClr val="tx1"/>
                </a:solidFill>
              </a:rPr>
              <a:t>Software Maintenance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20E42AD-E29C-E05F-9F2B-BCFE17BCFCAC}"/>
              </a:ext>
            </a:extLst>
          </p:cNvPr>
          <p:cNvSpPr/>
          <p:nvPr/>
        </p:nvSpPr>
        <p:spPr>
          <a:xfrm>
            <a:off x="8177695" y="3502918"/>
            <a:ext cx="3467764" cy="423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399" dirty="0">
                <a:solidFill>
                  <a:schemeClr val="tx1"/>
                </a:solidFill>
              </a:rPr>
              <a:t>Bug </a:t>
            </a:r>
            <a:r>
              <a:rPr lang="de-DE" sz="2399" dirty="0" err="1">
                <a:solidFill>
                  <a:schemeClr val="tx1"/>
                </a:solidFill>
              </a:rPr>
              <a:t>Localization</a:t>
            </a:r>
            <a:endParaRPr lang="de-DE" sz="2399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F72289-1E17-6160-8B90-92A904C4B118}"/>
              </a:ext>
            </a:extLst>
          </p:cNvPr>
          <p:cNvSpPr/>
          <p:nvPr/>
        </p:nvSpPr>
        <p:spPr>
          <a:xfrm>
            <a:off x="8177695" y="3982770"/>
            <a:ext cx="3467764" cy="423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399" dirty="0">
                <a:solidFill>
                  <a:schemeClr val="tx1"/>
                </a:solidFill>
              </a:rPr>
              <a:t>Change Impact An.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6DE5EFB-BB63-C33D-F2CB-56916CA0104F}"/>
              </a:ext>
            </a:extLst>
          </p:cNvPr>
          <p:cNvSpPr/>
          <p:nvPr/>
        </p:nvSpPr>
        <p:spPr>
          <a:xfrm>
            <a:off x="8177695" y="4462622"/>
            <a:ext cx="3467764" cy="423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399" dirty="0">
                <a:solidFill>
                  <a:schemeClr val="tx1"/>
                </a:solidFill>
              </a:rPr>
              <a:t>System Security</a:t>
            </a:r>
          </a:p>
        </p:txBody>
      </p: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C84766E6-9298-1349-F997-E35959843C7E}"/>
              </a:ext>
            </a:extLst>
          </p:cNvPr>
          <p:cNvSpPr/>
          <p:nvPr/>
        </p:nvSpPr>
        <p:spPr>
          <a:xfrm>
            <a:off x="8177688" y="4942474"/>
            <a:ext cx="3467764" cy="4231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399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80C96059-335A-4BBF-15A7-1A4ED91E3D4A}"/>
              </a:ext>
            </a:extLst>
          </p:cNvPr>
          <p:cNvSpPr/>
          <p:nvPr/>
        </p:nvSpPr>
        <p:spPr>
          <a:xfrm>
            <a:off x="7994666" y="1833480"/>
            <a:ext cx="3833809" cy="110260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399" dirty="0"/>
              <a:t>Trace links </a:t>
            </a:r>
            <a:r>
              <a:rPr lang="de-DE" sz="2399" dirty="0" err="1"/>
              <a:t>are</a:t>
            </a:r>
            <a:r>
              <a:rPr lang="de-DE" sz="2399" dirty="0"/>
              <a:t> </a:t>
            </a:r>
            <a:r>
              <a:rPr lang="de-DE" sz="2399" dirty="0" err="1"/>
              <a:t>evidently</a:t>
            </a:r>
            <a:r>
              <a:rPr lang="de-DE" sz="2399" dirty="0"/>
              <a:t> </a:t>
            </a:r>
          </a:p>
          <a:p>
            <a:pPr algn="ctr"/>
            <a:r>
              <a:rPr lang="de-DE" sz="2399" dirty="0" err="1"/>
              <a:t>useful</a:t>
            </a:r>
            <a:r>
              <a:rPr lang="de-DE" sz="2399" dirty="0"/>
              <a:t> </a:t>
            </a:r>
            <a:r>
              <a:rPr lang="de-DE" sz="2399" dirty="0" err="1"/>
              <a:t>for</a:t>
            </a:r>
            <a:endParaRPr lang="de-DE" sz="2399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25301F0-B96C-67AA-0014-F85BB2B6E5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cxnSp>
        <p:nvCxnSpPr>
          <p:cNvPr id="13" name="Gerader Verbinder 36">
            <a:extLst>
              <a:ext uri="{FF2B5EF4-FFF2-40B4-BE49-F238E27FC236}">
                <a16:creationId xmlns:a16="http://schemas.microsoft.com/office/drawing/2014/main" id="{3CCD7117-F1ED-B51B-8762-00DF79E3F362}"/>
              </a:ext>
            </a:extLst>
          </p:cNvPr>
          <p:cNvCxnSpPr>
            <a:cxnSpLocks/>
          </p:cNvCxnSpPr>
          <p:nvPr/>
        </p:nvCxnSpPr>
        <p:spPr>
          <a:xfrm flipV="1">
            <a:off x="1665525" y="3441803"/>
            <a:ext cx="0" cy="589923"/>
          </a:xfrm>
          <a:prstGeom prst="line">
            <a:avLst/>
          </a:prstGeom>
          <a:ln w="22225" cap="sq" cmpd="sng">
            <a:solidFill>
              <a:srgbClr val="6C8EBF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39">
            <a:extLst>
              <a:ext uri="{FF2B5EF4-FFF2-40B4-BE49-F238E27FC236}">
                <a16:creationId xmlns:a16="http://schemas.microsoft.com/office/drawing/2014/main" id="{4DB6F467-5E26-329C-14FC-94F080D3D030}"/>
              </a:ext>
            </a:extLst>
          </p:cNvPr>
          <p:cNvCxnSpPr>
            <a:cxnSpLocks/>
          </p:cNvCxnSpPr>
          <p:nvPr/>
        </p:nvCxnSpPr>
        <p:spPr>
          <a:xfrm flipH="1" flipV="1">
            <a:off x="2511525" y="2441312"/>
            <a:ext cx="659274" cy="406"/>
          </a:xfrm>
          <a:prstGeom prst="line">
            <a:avLst/>
          </a:prstGeom>
          <a:ln w="22225" cap="sq" cmpd="sng">
            <a:solidFill>
              <a:srgbClr val="6C8EBF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47">
            <a:extLst>
              <a:ext uri="{FF2B5EF4-FFF2-40B4-BE49-F238E27FC236}">
                <a16:creationId xmlns:a16="http://schemas.microsoft.com/office/drawing/2014/main" id="{B29FEC1C-9714-12E8-580F-96AA9355D306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6368073" y="3442315"/>
            <a:ext cx="0" cy="589411"/>
          </a:xfrm>
          <a:prstGeom prst="line">
            <a:avLst/>
          </a:prstGeom>
          <a:ln w="22225" cap="sq" cmpd="sng">
            <a:solidFill>
              <a:srgbClr val="6C8EBF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51">
            <a:extLst>
              <a:ext uri="{FF2B5EF4-FFF2-40B4-BE49-F238E27FC236}">
                <a16:creationId xmlns:a16="http://schemas.microsoft.com/office/drawing/2014/main" id="{05BF2156-509D-1583-ED42-43263F9DA23E}"/>
              </a:ext>
            </a:extLst>
          </p:cNvPr>
          <p:cNvCxnSpPr>
            <a:cxnSpLocks/>
          </p:cNvCxnSpPr>
          <p:nvPr/>
        </p:nvCxnSpPr>
        <p:spPr>
          <a:xfrm flipH="1">
            <a:off x="4862799" y="2441421"/>
            <a:ext cx="659275" cy="297"/>
          </a:xfrm>
          <a:prstGeom prst="line">
            <a:avLst/>
          </a:prstGeom>
          <a:ln w="22225" cap="sq" cmpd="sng">
            <a:solidFill>
              <a:srgbClr val="6C8EBF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57">
            <a:extLst>
              <a:ext uri="{FF2B5EF4-FFF2-40B4-BE49-F238E27FC236}">
                <a16:creationId xmlns:a16="http://schemas.microsoft.com/office/drawing/2014/main" id="{C2521B4D-A222-EA24-CAB1-94D9AE74B8A0}"/>
              </a:ext>
            </a:extLst>
          </p:cNvPr>
          <p:cNvCxnSpPr>
            <a:cxnSpLocks/>
          </p:cNvCxnSpPr>
          <p:nvPr/>
        </p:nvCxnSpPr>
        <p:spPr>
          <a:xfrm flipH="1">
            <a:off x="2511525" y="5041678"/>
            <a:ext cx="660273" cy="0"/>
          </a:xfrm>
          <a:prstGeom prst="line">
            <a:avLst/>
          </a:prstGeom>
          <a:ln w="22225" cap="sq" cmpd="sng">
            <a:solidFill>
              <a:srgbClr val="6C8EBF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61">
            <a:extLst>
              <a:ext uri="{FF2B5EF4-FFF2-40B4-BE49-F238E27FC236}">
                <a16:creationId xmlns:a16="http://schemas.microsoft.com/office/drawing/2014/main" id="{CB3E42AF-E2E3-AE8E-8EA6-96E37C3FA769}"/>
              </a:ext>
            </a:extLst>
          </p:cNvPr>
          <p:cNvCxnSpPr>
            <a:cxnSpLocks/>
          </p:cNvCxnSpPr>
          <p:nvPr/>
        </p:nvCxnSpPr>
        <p:spPr>
          <a:xfrm flipH="1" flipV="1">
            <a:off x="4016799" y="3442612"/>
            <a:ext cx="999" cy="589114"/>
          </a:xfrm>
          <a:prstGeom prst="line">
            <a:avLst/>
          </a:prstGeom>
          <a:ln w="22225" cap="sq" cmpd="sng">
            <a:solidFill>
              <a:srgbClr val="6C8EBF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20">
            <a:extLst>
              <a:ext uri="{FF2B5EF4-FFF2-40B4-BE49-F238E27FC236}">
                <a16:creationId xmlns:a16="http://schemas.microsoft.com/office/drawing/2014/main" id="{553AF73B-2D53-E974-1E63-DAC6A421AFA6}"/>
              </a:ext>
            </a:extLst>
          </p:cNvPr>
          <p:cNvCxnSpPr>
            <a:cxnSpLocks/>
            <a:stCxn id="129" idx="1"/>
          </p:cNvCxnSpPr>
          <p:nvPr/>
        </p:nvCxnSpPr>
        <p:spPr>
          <a:xfrm flipH="1" flipV="1">
            <a:off x="4863798" y="5041678"/>
            <a:ext cx="658275" cy="136"/>
          </a:xfrm>
          <a:prstGeom prst="line">
            <a:avLst/>
          </a:prstGeom>
          <a:ln w="22225" cap="sq" cmpd="sng">
            <a:solidFill>
              <a:srgbClr val="6C8EBF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70">
            <a:extLst>
              <a:ext uri="{FF2B5EF4-FFF2-40B4-BE49-F238E27FC236}">
                <a16:creationId xmlns:a16="http://schemas.microsoft.com/office/drawing/2014/main" id="{AEFC67E3-D7E1-AA64-F5BB-7216F724480E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4897879" y="2561532"/>
            <a:ext cx="589114" cy="2351274"/>
          </a:xfrm>
          <a:prstGeom prst="bentConnector3">
            <a:avLst/>
          </a:prstGeom>
          <a:ln w="22225">
            <a:solidFill>
              <a:srgbClr val="6C8EB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Verbinder: gewinkelt 73">
            <a:extLst>
              <a:ext uri="{FF2B5EF4-FFF2-40B4-BE49-F238E27FC236}">
                <a16:creationId xmlns:a16="http://schemas.microsoft.com/office/drawing/2014/main" id="{29517FA1-722B-16CB-ACA4-AF41077A9E10}"/>
              </a:ext>
            </a:extLst>
          </p:cNvPr>
          <p:cNvCxnSpPr>
            <a:cxnSpLocks/>
            <a:endCxn id="129" idx="0"/>
          </p:cNvCxnSpPr>
          <p:nvPr/>
        </p:nvCxnSpPr>
        <p:spPr>
          <a:xfrm rot="16200000" flipH="1">
            <a:off x="3721838" y="1385490"/>
            <a:ext cx="589923" cy="4702548"/>
          </a:xfrm>
          <a:prstGeom prst="bentConnector3">
            <a:avLst>
              <a:gd name="adj1" fmla="val 50000"/>
            </a:avLst>
          </a:prstGeom>
          <a:ln w="22225">
            <a:solidFill>
              <a:srgbClr val="6C8EB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Verbinder: gewinkelt 79">
            <a:extLst>
              <a:ext uri="{FF2B5EF4-FFF2-40B4-BE49-F238E27FC236}">
                <a16:creationId xmlns:a16="http://schemas.microsoft.com/office/drawing/2014/main" id="{BF37A11C-C06D-6254-557D-A488CF12FC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46700" y="2560627"/>
            <a:ext cx="589923" cy="2352273"/>
          </a:xfrm>
          <a:prstGeom prst="bentConnector3">
            <a:avLst>
              <a:gd name="adj1" fmla="val 50000"/>
            </a:avLst>
          </a:prstGeom>
          <a:ln w="22225">
            <a:solidFill>
              <a:srgbClr val="6C8EB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Verbinder: gewinkelt 82">
            <a:extLst>
              <a:ext uri="{FF2B5EF4-FFF2-40B4-BE49-F238E27FC236}">
                <a16:creationId xmlns:a16="http://schemas.microsoft.com/office/drawing/2014/main" id="{86ED15F9-D13A-FC42-4CC4-E6FAD6EC37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98230" y="2561884"/>
            <a:ext cx="589411" cy="2350275"/>
          </a:xfrm>
          <a:prstGeom prst="bentConnector3">
            <a:avLst>
              <a:gd name="adj1" fmla="val 50000"/>
            </a:avLst>
          </a:prstGeom>
          <a:ln w="22225">
            <a:solidFill>
              <a:srgbClr val="6C8EB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Verbinder: gewinkelt 85">
            <a:extLst>
              <a:ext uri="{FF2B5EF4-FFF2-40B4-BE49-F238E27FC236}">
                <a16:creationId xmlns:a16="http://schemas.microsoft.com/office/drawing/2014/main" id="{9C4EBA91-14A1-4B94-8D72-B8A926111B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16652" y="-910600"/>
            <a:ext cx="295" cy="4702548"/>
          </a:xfrm>
          <a:prstGeom prst="bentConnector3">
            <a:avLst>
              <a:gd name="adj1" fmla="val 77591525"/>
            </a:avLst>
          </a:prstGeom>
          <a:ln w="22225">
            <a:solidFill>
              <a:srgbClr val="6C8EB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Verbinder: gewinkelt 88">
            <a:extLst>
              <a:ext uri="{FF2B5EF4-FFF2-40B4-BE49-F238E27FC236}">
                <a16:creationId xmlns:a16="http://schemas.microsoft.com/office/drawing/2014/main" id="{559B8C0D-3418-A755-9FB4-E9F90EA3D501}"/>
              </a:ext>
            </a:extLst>
          </p:cNvPr>
          <p:cNvCxnSpPr>
            <a:cxnSpLocks/>
            <a:endCxn id="129" idx="2"/>
          </p:cNvCxnSpPr>
          <p:nvPr/>
        </p:nvCxnSpPr>
        <p:spPr>
          <a:xfrm rot="16200000" flipH="1">
            <a:off x="4016663" y="3700491"/>
            <a:ext cx="273" cy="4702548"/>
          </a:xfrm>
          <a:prstGeom prst="bentConnector3">
            <a:avLst>
              <a:gd name="adj1" fmla="val 83836264"/>
            </a:avLst>
          </a:prstGeom>
          <a:ln w="22225">
            <a:solidFill>
              <a:srgbClr val="6C8EB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C726418-7D51-D44C-834D-222A534AC545}"/>
              </a:ext>
            </a:extLst>
          </p:cNvPr>
          <p:cNvGrpSpPr/>
          <p:nvPr/>
        </p:nvGrpSpPr>
        <p:grpSpPr>
          <a:xfrm>
            <a:off x="10494088" y="5667141"/>
            <a:ext cx="2668774" cy="639357"/>
            <a:chOff x="10728894" y="5690454"/>
            <a:chExt cx="2668774" cy="639357"/>
          </a:xfrm>
        </p:grpSpPr>
        <p:grpSp>
          <p:nvGrpSpPr>
            <p:cNvPr id="28" name="Gruppieren 37">
              <a:extLst>
                <a:ext uri="{FF2B5EF4-FFF2-40B4-BE49-F238E27FC236}">
                  <a16:creationId xmlns:a16="http://schemas.microsoft.com/office/drawing/2014/main" id="{87D0BFE5-21A5-D448-0C3D-5B1C0D6F2F38}"/>
                </a:ext>
              </a:extLst>
            </p:cNvPr>
            <p:cNvGrpSpPr/>
            <p:nvPr/>
          </p:nvGrpSpPr>
          <p:grpSpPr>
            <a:xfrm>
              <a:off x="10728894" y="5690454"/>
              <a:ext cx="2668774" cy="369332"/>
              <a:chOff x="10728894" y="5690454"/>
              <a:chExt cx="2668774" cy="369332"/>
            </a:xfrm>
          </p:grpSpPr>
          <p:sp>
            <p:nvSpPr>
              <p:cNvPr id="29" name="Textfeld 36">
                <a:extLst>
                  <a:ext uri="{FF2B5EF4-FFF2-40B4-BE49-F238E27FC236}">
                    <a16:creationId xmlns:a16="http://schemas.microsoft.com/office/drawing/2014/main" id="{ACF64348-7648-A704-ADE0-C1600FA36CA2}"/>
                  </a:ext>
                </a:extLst>
              </p:cNvPr>
              <p:cNvSpPr txBox="1"/>
              <p:nvPr/>
            </p:nvSpPr>
            <p:spPr>
              <a:xfrm>
                <a:off x="11115914" y="5690454"/>
                <a:ext cx="2281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800" dirty="0" err="1"/>
                  <a:t>Artifact</a:t>
                </a:r>
                <a:endParaRPr lang="de-DE" sz="1800" dirty="0"/>
              </a:p>
            </p:txBody>
          </p:sp>
          <p:sp>
            <p:nvSpPr>
              <p:cNvPr id="30" name="Rectangle 8">
                <a:extLst>
                  <a:ext uri="{FF2B5EF4-FFF2-40B4-BE49-F238E27FC236}">
                    <a16:creationId xmlns:a16="http://schemas.microsoft.com/office/drawing/2014/main" id="{066EBEB8-8C04-341B-2FCA-211837EAD254}"/>
                  </a:ext>
                </a:extLst>
              </p:cNvPr>
              <p:cNvSpPr/>
              <p:nvPr/>
            </p:nvSpPr>
            <p:spPr>
              <a:xfrm>
                <a:off x="10728894" y="5775424"/>
                <a:ext cx="387019" cy="2226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866" dirty="0"/>
              </a:p>
            </p:txBody>
          </p:sp>
        </p:grpSp>
        <p:grpSp>
          <p:nvGrpSpPr>
            <p:cNvPr id="32" name="Gruppieren 38">
              <a:extLst>
                <a:ext uri="{FF2B5EF4-FFF2-40B4-BE49-F238E27FC236}">
                  <a16:creationId xmlns:a16="http://schemas.microsoft.com/office/drawing/2014/main" id="{218145C3-76D5-2E37-934A-DE17563D06CD}"/>
                </a:ext>
              </a:extLst>
            </p:cNvPr>
            <p:cNvGrpSpPr/>
            <p:nvPr/>
          </p:nvGrpSpPr>
          <p:grpSpPr>
            <a:xfrm>
              <a:off x="10728895" y="5960479"/>
              <a:ext cx="2503662" cy="369332"/>
              <a:chOff x="10728895" y="5960479"/>
              <a:chExt cx="2503662" cy="369332"/>
            </a:xfrm>
          </p:grpSpPr>
          <p:cxnSp>
            <p:nvCxnSpPr>
              <p:cNvPr id="36" name="Straight Arrow Connector 63">
                <a:extLst>
                  <a:ext uri="{FF2B5EF4-FFF2-40B4-BE49-F238E27FC236}">
                    <a16:creationId xmlns:a16="http://schemas.microsoft.com/office/drawing/2014/main" id="{CDD0E665-7497-6E38-1ABE-F2C52BDD7D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28895" y="6145037"/>
                <a:ext cx="387019" cy="1"/>
              </a:xfrm>
              <a:prstGeom prst="straightConnector1">
                <a:avLst/>
              </a:prstGeom>
              <a:ln w="19050">
                <a:solidFill>
                  <a:srgbClr val="6C8EBF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feld 32">
                <a:extLst>
                  <a:ext uri="{FF2B5EF4-FFF2-40B4-BE49-F238E27FC236}">
                    <a16:creationId xmlns:a16="http://schemas.microsoft.com/office/drawing/2014/main" id="{1BACB74D-0083-4ED2-7032-2FED505DC5D8}"/>
                  </a:ext>
                </a:extLst>
              </p:cNvPr>
              <p:cNvSpPr txBox="1"/>
              <p:nvPr/>
            </p:nvSpPr>
            <p:spPr>
              <a:xfrm>
                <a:off x="11115914" y="5960479"/>
                <a:ext cx="2116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800" dirty="0"/>
                  <a:t>Relation</a:t>
                </a:r>
              </a:p>
            </p:txBody>
          </p:sp>
        </p:grpSp>
      </p:grpSp>
      <p:grpSp>
        <p:nvGrpSpPr>
          <p:cNvPr id="39" name="Gruppieren 214">
            <a:extLst>
              <a:ext uri="{FF2B5EF4-FFF2-40B4-BE49-F238E27FC236}">
                <a16:creationId xmlns:a16="http://schemas.microsoft.com/office/drawing/2014/main" id="{59CC606B-60BE-D2DA-81D5-8B5BE94CF34E}"/>
              </a:ext>
            </a:extLst>
          </p:cNvPr>
          <p:cNvGrpSpPr/>
          <p:nvPr/>
        </p:nvGrpSpPr>
        <p:grpSpPr>
          <a:xfrm>
            <a:off x="819525" y="1440821"/>
            <a:ext cx="1692000" cy="2000982"/>
            <a:chOff x="2979443" y="1440821"/>
            <a:chExt cx="1692000" cy="2000982"/>
          </a:xfrm>
        </p:grpSpPr>
        <p:sp>
          <p:nvSpPr>
            <p:cNvPr id="41" name="Rechteck: obere Ecken abgerundet 32">
              <a:extLst>
                <a:ext uri="{FF2B5EF4-FFF2-40B4-BE49-F238E27FC236}">
                  <a16:creationId xmlns:a16="http://schemas.microsoft.com/office/drawing/2014/main" id="{04D36E47-BF7A-1DEE-28AC-5E6D19B76BE8}"/>
                </a:ext>
              </a:extLst>
            </p:cNvPr>
            <p:cNvSpPr/>
            <p:nvPr/>
          </p:nvSpPr>
          <p:spPr>
            <a:xfrm>
              <a:off x="2979443" y="1440821"/>
              <a:ext cx="1692000" cy="20009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Requirements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roup 13">
              <a:extLst>
                <a:ext uri="{FF2B5EF4-FFF2-40B4-BE49-F238E27FC236}">
                  <a16:creationId xmlns:a16="http://schemas.microsoft.com/office/drawing/2014/main" id="{A7F16ECC-DA46-1BCD-1542-7A4F0B2E79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99571" y="2103058"/>
              <a:ext cx="851743" cy="1079462"/>
              <a:chOff x="3059641" y="3542576"/>
              <a:chExt cx="708320" cy="880807"/>
            </a:xfrm>
          </p:grpSpPr>
          <p:sp>
            <p:nvSpPr>
              <p:cNvPr id="43" name="Freeform: Shape 73">
                <a:extLst>
                  <a:ext uri="{FF2B5EF4-FFF2-40B4-BE49-F238E27FC236}">
                    <a16:creationId xmlns:a16="http://schemas.microsoft.com/office/drawing/2014/main" id="{476B3FEC-92AB-257B-9BD6-67B707B8BDED}"/>
                  </a:ext>
                </a:extLst>
              </p:cNvPr>
              <p:cNvSpPr/>
              <p:nvPr/>
            </p:nvSpPr>
            <p:spPr>
              <a:xfrm>
                <a:off x="3195233" y="3543528"/>
                <a:ext cx="572645" cy="756576"/>
              </a:xfrm>
              <a:custGeom>
                <a:avLst/>
                <a:gdLst>
                  <a:gd name="connsiteX0" fmla="*/ 22034 w 1434233"/>
                  <a:gd name="connsiteY0" fmla="*/ 0 h 1894901"/>
                  <a:gd name="connsiteX1" fmla="*/ 484743 w 1434233"/>
                  <a:gd name="connsiteY1" fmla="*/ 11016 h 1894901"/>
                  <a:gd name="connsiteX2" fmla="*/ 1013552 w 1434233"/>
                  <a:gd name="connsiteY2" fmla="*/ 33050 h 1894901"/>
                  <a:gd name="connsiteX3" fmla="*/ 1222873 w 1434233"/>
                  <a:gd name="connsiteY3" fmla="*/ 77118 h 1894901"/>
                  <a:gd name="connsiteX4" fmla="*/ 1299991 w 1434233"/>
                  <a:gd name="connsiteY4" fmla="*/ 88134 h 1894901"/>
                  <a:gd name="connsiteX5" fmla="*/ 1333041 w 1434233"/>
                  <a:gd name="connsiteY5" fmla="*/ 99151 h 1894901"/>
                  <a:gd name="connsiteX6" fmla="*/ 1344058 w 1434233"/>
                  <a:gd name="connsiteY6" fmla="*/ 132202 h 1894901"/>
                  <a:gd name="connsiteX7" fmla="*/ 1366092 w 1434233"/>
                  <a:gd name="connsiteY7" fmla="*/ 165253 h 1894901"/>
                  <a:gd name="connsiteX8" fmla="*/ 1377109 w 1434233"/>
                  <a:gd name="connsiteY8" fmla="*/ 198303 h 1894901"/>
                  <a:gd name="connsiteX9" fmla="*/ 1410159 w 1434233"/>
                  <a:gd name="connsiteY9" fmla="*/ 220337 h 1894901"/>
                  <a:gd name="connsiteX10" fmla="*/ 1421176 w 1434233"/>
                  <a:gd name="connsiteY10" fmla="*/ 892366 h 1894901"/>
                  <a:gd name="connsiteX11" fmla="*/ 1421176 w 1434233"/>
                  <a:gd name="connsiteY11" fmla="*/ 1520327 h 1894901"/>
                  <a:gd name="connsiteX12" fmla="*/ 1410159 w 1434233"/>
                  <a:gd name="connsiteY12" fmla="*/ 1586428 h 1894901"/>
                  <a:gd name="connsiteX13" fmla="*/ 1388126 w 1434233"/>
                  <a:gd name="connsiteY13" fmla="*/ 1784732 h 1894901"/>
                  <a:gd name="connsiteX14" fmla="*/ 1322024 w 1434233"/>
                  <a:gd name="connsiteY14" fmla="*/ 1806766 h 1894901"/>
                  <a:gd name="connsiteX15" fmla="*/ 1288974 w 1434233"/>
                  <a:gd name="connsiteY15" fmla="*/ 1817783 h 1894901"/>
                  <a:gd name="connsiteX16" fmla="*/ 1211856 w 1434233"/>
                  <a:gd name="connsiteY16" fmla="*/ 1839816 h 1894901"/>
                  <a:gd name="connsiteX17" fmla="*/ 1145755 w 1434233"/>
                  <a:gd name="connsiteY17" fmla="*/ 1850833 h 1894901"/>
                  <a:gd name="connsiteX18" fmla="*/ 1079653 w 1434233"/>
                  <a:gd name="connsiteY18" fmla="*/ 1872867 h 1894901"/>
                  <a:gd name="connsiteX19" fmla="*/ 1002535 w 1434233"/>
                  <a:gd name="connsiteY19" fmla="*/ 1894901 h 1894901"/>
                  <a:gd name="connsiteX20" fmla="*/ 242371 w 1434233"/>
                  <a:gd name="connsiteY20" fmla="*/ 1872867 h 1894901"/>
                  <a:gd name="connsiteX21" fmla="*/ 198304 w 1434233"/>
                  <a:gd name="connsiteY21" fmla="*/ 1861850 h 1894901"/>
                  <a:gd name="connsiteX22" fmla="*/ 143220 w 1434233"/>
                  <a:gd name="connsiteY22" fmla="*/ 1850833 h 1894901"/>
                  <a:gd name="connsiteX23" fmla="*/ 110169 w 1434233"/>
                  <a:gd name="connsiteY23" fmla="*/ 1839816 h 1894901"/>
                  <a:gd name="connsiteX24" fmla="*/ 66102 w 1434233"/>
                  <a:gd name="connsiteY24" fmla="*/ 1828800 h 1894901"/>
                  <a:gd name="connsiteX25" fmla="*/ 33051 w 1434233"/>
                  <a:gd name="connsiteY25" fmla="*/ 1795749 h 1894901"/>
                  <a:gd name="connsiteX26" fmla="*/ 11017 w 1434233"/>
                  <a:gd name="connsiteY26" fmla="*/ 1729648 h 1894901"/>
                  <a:gd name="connsiteX27" fmla="*/ 0 w 1434233"/>
                  <a:gd name="connsiteY27" fmla="*/ 1156771 h 1894901"/>
                  <a:gd name="connsiteX28" fmla="*/ 11017 w 1434233"/>
                  <a:gd name="connsiteY28" fmla="*/ 528809 h 1894901"/>
                  <a:gd name="connsiteX29" fmla="*/ 33051 w 1434233"/>
                  <a:gd name="connsiteY29" fmla="*/ 330506 h 1894901"/>
                  <a:gd name="connsiteX30" fmla="*/ 44068 w 1434233"/>
                  <a:gd name="connsiteY30" fmla="*/ 143219 h 1894901"/>
                  <a:gd name="connsiteX31" fmla="*/ 55085 w 1434233"/>
                  <a:gd name="connsiteY31" fmla="*/ 33050 h 1894901"/>
                  <a:gd name="connsiteX32" fmla="*/ 110169 w 1434233"/>
                  <a:gd name="connsiteY32" fmla="*/ 22033 h 189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34233" h="1894901">
                    <a:moveTo>
                      <a:pt x="22034" y="0"/>
                    </a:moveTo>
                    <a:lnTo>
                      <a:pt x="484743" y="11016"/>
                    </a:lnTo>
                    <a:cubicBezTo>
                      <a:pt x="602359" y="13994"/>
                      <a:pt x="855643" y="12453"/>
                      <a:pt x="1013552" y="33050"/>
                    </a:cubicBezTo>
                    <a:cubicBezTo>
                      <a:pt x="1274558" y="67095"/>
                      <a:pt x="1041501" y="38253"/>
                      <a:pt x="1222873" y="77118"/>
                    </a:cubicBezTo>
                    <a:cubicBezTo>
                      <a:pt x="1248264" y="82559"/>
                      <a:pt x="1274285" y="84462"/>
                      <a:pt x="1299991" y="88134"/>
                    </a:cubicBezTo>
                    <a:cubicBezTo>
                      <a:pt x="1311008" y="91806"/>
                      <a:pt x="1324830" y="90940"/>
                      <a:pt x="1333041" y="99151"/>
                    </a:cubicBezTo>
                    <a:cubicBezTo>
                      <a:pt x="1341252" y="107363"/>
                      <a:pt x="1338865" y="121815"/>
                      <a:pt x="1344058" y="132202"/>
                    </a:cubicBezTo>
                    <a:cubicBezTo>
                      <a:pt x="1349979" y="144045"/>
                      <a:pt x="1360170" y="153410"/>
                      <a:pt x="1366092" y="165253"/>
                    </a:cubicBezTo>
                    <a:cubicBezTo>
                      <a:pt x="1371285" y="175640"/>
                      <a:pt x="1369855" y="189235"/>
                      <a:pt x="1377109" y="198303"/>
                    </a:cubicBezTo>
                    <a:cubicBezTo>
                      <a:pt x="1385380" y="208642"/>
                      <a:pt x="1399142" y="212992"/>
                      <a:pt x="1410159" y="220337"/>
                    </a:cubicBezTo>
                    <a:cubicBezTo>
                      <a:pt x="1413831" y="444347"/>
                      <a:pt x="1415843" y="668390"/>
                      <a:pt x="1421176" y="892366"/>
                    </a:cubicBezTo>
                    <a:cubicBezTo>
                      <a:pt x="1430516" y="1284656"/>
                      <a:pt x="1445173" y="1040403"/>
                      <a:pt x="1421176" y="1520327"/>
                    </a:cubicBezTo>
                    <a:cubicBezTo>
                      <a:pt x="1420060" y="1542637"/>
                      <a:pt x="1412930" y="1564263"/>
                      <a:pt x="1410159" y="1586428"/>
                    </a:cubicBezTo>
                    <a:cubicBezTo>
                      <a:pt x="1401910" y="1652423"/>
                      <a:pt x="1412826" y="1722981"/>
                      <a:pt x="1388126" y="1784732"/>
                    </a:cubicBezTo>
                    <a:cubicBezTo>
                      <a:pt x="1379500" y="1806297"/>
                      <a:pt x="1344058" y="1799421"/>
                      <a:pt x="1322024" y="1806766"/>
                    </a:cubicBezTo>
                    <a:lnTo>
                      <a:pt x="1288974" y="1817783"/>
                    </a:lnTo>
                    <a:cubicBezTo>
                      <a:pt x="1257471" y="1828284"/>
                      <a:pt x="1246443" y="1832899"/>
                      <a:pt x="1211856" y="1839816"/>
                    </a:cubicBezTo>
                    <a:cubicBezTo>
                      <a:pt x="1189952" y="1844197"/>
                      <a:pt x="1167426" y="1845415"/>
                      <a:pt x="1145755" y="1850833"/>
                    </a:cubicBezTo>
                    <a:cubicBezTo>
                      <a:pt x="1123223" y="1856466"/>
                      <a:pt x="1102185" y="1867234"/>
                      <a:pt x="1079653" y="1872867"/>
                    </a:cubicBezTo>
                    <a:cubicBezTo>
                      <a:pt x="1024320" y="1886701"/>
                      <a:pt x="1049950" y="1879096"/>
                      <a:pt x="1002535" y="1894901"/>
                    </a:cubicBezTo>
                    <a:lnTo>
                      <a:pt x="242371" y="1872867"/>
                    </a:lnTo>
                    <a:cubicBezTo>
                      <a:pt x="227258" y="1871951"/>
                      <a:pt x="213085" y="1865135"/>
                      <a:pt x="198304" y="1861850"/>
                    </a:cubicBezTo>
                    <a:cubicBezTo>
                      <a:pt x="180025" y="1857788"/>
                      <a:pt x="161386" y="1855375"/>
                      <a:pt x="143220" y="1850833"/>
                    </a:cubicBezTo>
                    <a:cubicBezTo>
                      <a:pt x="131954" y="1848016"/>
                      <a:pt x="121335" y="1843006"/>
                      <a:pt x="110169" y="1839816"/>
                    </a:cubicBezTo>
                    <a:cubicBezTo>
                      <a:pt x="95611" y="1835657"/>
                      <a:pt x="80791" y="1832472"/>
                      <a:pt x="66102" y="1828800"/>
                    </a:cubicBezTo>
                    <a:cubicBezTo>
                      <a:pt x="55085" y="1817783"/>
                      <a:pt x="40618" y="1809369"/>
                      <a:pt x="33051" y="1795749"/>
                    </a:cubicBezTo>
                    <a:cubicBezTo>
                      <a:pt x="21772" y="1775446"/>
                      <a:pt x="11017" y="1729648"/>
                      <a:pt x="11017" y="1729648"/>
                    </a:cubicBezTo>
                    <a:cubicBezTo>
                      <a:pt x="7345" y="1538689"/>
                      <a:pt x="0" y="1347765"/>
                      <a:pt x="0" y="1156771"/>
                    </a:cubicBezTo>
                    <a:cubicBezTo>
                      <a:pt x="0" y="947418"/>
                      <a:pt x="4951" y="738074"/>
                      <a:pt x="11017" y="528809"/>
                    </a:cubicBezTo>
                    <a:cubicBezTo>
                      <a:pt x="13727" y="435319"/>
                      <a:pt x="19898" y="409426"/>
                      <a:pt x="33051" y="330506"/>
                    </a:cubicBezTo>
                    <a:cubicBezTo>
                      <a:pt x="36723" y="268077"/>
                      <a:pt x="39448" y="205585"/>
                      <a:pt x="44068" y="143219"/>
                    </a:cubicBezTo>
                    <a:cubicBezTo>
                      <a:pt x="46794" y="106414"/>
                      <a:pt x="37412" y="65450"/>
                      <a:pt x="55085" y="33050"/>
                    </a:cubicBezTo>
                    <a:cubicBezTo>
                      <a:pt x="64051" y="16611"/>
                      <a:pt x="110169" y="22033"/>
                      <a:pt x="110169" y="22033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grpSp>
            <p:nvGrpSpPr>
              <p:cNvPr id="44" name="Group 15">
                <a:extLst>
                  <a:ext uri="{FF2B5EF4-FFF2-40B4-BE49-F238E27FC236}">
                    <a16:creationId xmlns:a16="http://schemas.microsoft.com/office/drawing/2014/main" id="{E27AD0E1-D788-B9E1-C6ED-D621F83775DA}"/>
                  </a:ext>
                </a:extLst>
              </p:cNvPr>
              <p:cNvGrpSpPr/>
              <p:nvPr/>
            </p:nvGrpSpPr>
            <p:grpSpPr>
              <a:xfrm>
                <a:off x="3059641" y="3542576"/>
                <a:ext cx="708320" cy="880807"/>
                <a:chOff x="1875187" y="2029403"/>
                <a:chExt cx="1774040" cy="2206047"/>
              </a:xfrm>
            </p:grpSpPr>
            <p:grpSp>
              <p:nvGrpSpPr>
                <p:cNvPr id="45" name="Group 16">
                  <a:extLst>
                    <a:ext uri="{FF2B5EF4-FFF2-40B4-BE49-F238E27FC236}">
                      <a16:creationId xmlns:a16="http://schemas.microsoft.com/office/drawing/2014/main" id="{86EA7C01-8378-E004-AE1D-EA8C38135745}"/>
                    </a:ext>
                  </a:extLst>
                </p:cNvPr>
                <p:cNvGrpSpPr/>
                <p:nvPr/>
              </p:nvGrpSpPr>
              <p:grpSpPr>
                <a:xfrm>
                  <a:off x="2199084" y="2029403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66" name="Freeform: Shape 59">
                    <a:extLst>
                      <a:ext uri="{FF2B5EF4-FFF2-40B4-BE49-F238E27FC236}">
                        <a16:creationId xmlns:a16="http://schemas.microsoft.com/office/drawing/2014/main" id="{3B3FD375-E289-9168-FBEE-6D22312AB830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7" name="Freeform: Shape 60">
                    <a:extLst>
                      <a:ext uri="{FF2B5EF4-FFF2-40B4-BE49-F238E27FC236}">
                        <a16:creationId xmlns:a16="http://schemas.microsoft.com/office/drawing/2014/main" id="{1FB14595-EBA4-1A53-A0B1-F782AEE1A7C1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8" name="Freeform: Shape 61">
                    <a:extLst>
                      <a:ext uri="{FF2B5EF4-FFF2-40B4-BE49-F238E27FC236}">
                        <a16:creationId xmlns:a16="http://schemas.microsoft.com/office/drawing/2014/main" id="{626414ED-99C1-A4EC-0FBC-BBFF3F95DB21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9" name="Freeform: Shape 62">
                    <a:extLst>
                      <a:ext uri="{FF2B5EF4-FFF2-40B4-BE49-F238E27FC236}">
                        <a16:creationId xmlns:a16="http://schemas.microsoft.com/office/drawing/2014/main" id="{B6D14717-1B64-7B43-E261-314820288A4F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0" name="Freeform: Shape 63">
                    <a:extLst>
                      <a:ext uri="{FF2B5EF4-FFF2-40B4-BE49-F238E27FC236}">
                        <a16:creationId xmlns:a16="http://schemas.microsoft.com/office/drawing/2014/main" id="{28218373-D4B3-3582-754C-4B1FD40D0BDD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2" name="Freeform: Shape 64">
                    <a:extLst>
                      <a:ext uri="{FF2B5EF4-FFF2-40B4-BE49-F238E27FC236}">
                        <a16:creationId xmlns:a16="http://schemas.microsoft.com/office/drawing/2014/main" id="{9225C406-B088-08AB-5F93-2DDB705B0EF0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3" name="Freeform: Shape 65">
                    <a:extLst>
                      <a:ext uri="{FF2B5EF4-FFF2-40B4-BE49-F238E27FC236}">
                        <a16:creationId xmlns:a16="http://schemas.microsoft.com/office/drawing/2014/main" id="{E74A6D06-9611-5825-3BF9-F9946FF9FFB8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5" name="Freeform: Shape 66">
                    <a:extLst>
                      <a:ext uri="{FF2B5EF4-FFF2-40B4-BE49-F238E27FC236}">
                        <a16:creationId xmlns:a16="http://schemas.microsoft.com/office/drawing/2014/main" id="{9BBCB708-5D02-22ED-F007-868345F6B027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6" name="Freeform: Shape 67">
                    <a:extLst>
                      <a:ext uri="{FF2B5EF4-FFF2-40B4-BE49-F238E27FC236}">
                        <a16:creationId xmlns:a16="http://schemas.microsoft.com/office/drawing/2014/main" id="{8E924901-ED40-B52B-62EF-BB7825FAEFBB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9" name="Freeform: Shape 68">
                    <a:extLst>
                      <a:ext uri="{FF2B5EF4-FFF2-40B4-BE49-F238E27FC236}">
                        <a16:creationId xmlns:a16="http://schemas.microsoft.com/office/drawing/2014/main" id="{39324971-81BB-777C-4789-F74F0BC060F8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81" name="Freeform: Shape 69">
                    <a:extLst>
                      <a:ext uri="{FF2B5EF4-FFF2-40B4-BE49-F238E27FC236}">
                        <a16:creationId xmlns:a16="http://schemas.microsoft.com/office/drawing/2014/main" id="{44D5A302-5479-B822-2FD9-B33977F04BA2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82" name="Freeform: Shape 70">
                    <a:extLst>
                      <a:ext uri="{FF2B5EF4-FFF2-40B4-BE49-F238E27FC236}">
                        <a16:creationId xmlns:a16="http://schemas.microsoft.com/office/drawing/2014/main" id="{EFA42625-1040-E0D6-1DE5-CDF11721A2C6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84" name="Freeform: Shape 71">
                    <a:extLst>
                      <a:ext uri="{FF2B5EF4-FFF2-40B4-BE49-F238E27FC236}">
                        <a16:creationId xmlns:a16="http://schemas.microsoft.com/office/drawing/2014/main" id="{3F6506B7-E63C-E74B-F0FC-E658F1F570C5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85" name="Freeform: Shape 72">
                    <a:extLst>
                      <a:ext uri="{FF2B5EF4-FFF2-40B4-BE49-F238E27FC236}">
                        <a16:creationId xmlns:a16="http://schemas.microsoft.com/office/drawing/2014/main" id="{17308F55-02CF-3100-FC6C-F4B43B9B4897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  <p:sp>
              <p:nvSpPr>
                <p:cNvPr id="46" name="Freeform: Shape 73">
                  <a:extLst>
                    <a:ext uri="{FF2B5EF4-FFF2-40B4-BE49-F238E27FC236}">
                      <a16:creationId xmlns:a16="http://schemas.microsoft.com/office/drawing/2014/main" id="{22F20215-71EE-63D9-3E53-6AC1A1C3A772}"/>
                    </a:ext>
                  </a:extLst>
                </p:cNvPr>
                <p:cNvSpPr/>
                <p:nvPr/>
              </p:nvSpPr>
              <p:spPr>
                <a:xfrm>
                  <a:off x="1918567" y="2340549"/>
                  <a:ext cx="1434233" cy="1894901"/>
                </a:xfrm>
                <a:custGeom>
                  <a:avLst/>
                  <a:gdLst>
                    <a:gd name="connsiteX0" fmla="*/ 22034 w 1434233"/>
                    <a:gd name="connsiteY0" fmla="*/ 0 h 1894901"/>
                    <a:gd name="connsiteX1" fmla="*/ 484743 w 1434233"/>
                    <a:gd name="connsiteY1" fmla="*/ 11016 h 1894901"/>
                    <a:gd name="connsiteX2" fmla="*/ 1013552 w 1434233"/>
                    <a:gd name="connsiteY2" fmla="*/ 33050 h 1894901"/>
                    <a:gd name="connsiteX3" fmla="*/ 1222873 w 1434233"/>
                    <a:gd name="connsiteY3" fmla="*/ 77118 h 1894901"/>
                    <a:gd name="connsiteX4" fmla="*/ 1299991 w 1434233"/>
                    <a:gd name="connsiteY4" fmla="*/ 88134 h 1894901"/>
                    <a:gd name="connsiteX5" fmla="*/ 1333041 w 1434233"/>
                    <a:gd name="connsiteY5" fmla="*/ 99151 h 1894901"/>
                    <a:gd name="connsiteX6" fmla="*/ 1344058 w 1434233"/>
                    <a:gd name="connsiteY6" fmla="*/ 132202 h 1894901"/>
                    <a:gd name="connsiteX7" fmla="*/ 1366092 w 1434233"/>
                    <a:gd name="connsiteY7" fmla="*/ 165253 h 1894901"/>
                    <a:gd name="connsiteX8" fmla="*/ 1377109 w 1434233"/>
                    <a:gd name="connsiteY8" fmla="*/ 198303 h 1894901"/>
                    <a:gd name="connsiteX9" fmla="*/ 1410159 w 1434233"/>
                    <a:gd name="connsiteY9" fmla="*/ 220337 h 1894901"/>
                    <a:gd name="connsiteX10" fmla="*/ 1421176 w 1434233"/>
                    <a:gd name="connsiteY10" fmla="*/ 892366 h 1894901"/>
                    <a:gd name="connsiteX11" fmla="*/ 1421176 w 1434233"/>
                    <a:gd name="connsiteY11" fmla="*/ 1520327 h 1894901"/>
                    <a:gd name="connsiteX12" fmla="*/ 1410159 w 1434233"/>
                    <a:gd name="connsiteY12" fmla="*/ 1586428 h 1894901"/>
                    <a:gd name="connsiteX13" fmla="*/ 1388126 w 1434233"/>
                    <a:gd name="connsiteY13" fmla="*/ 1784732 h 1894901"/>
                    <a:gd name="connsiteX14" fmla="*/ 1322024 w 1434233"/>
                    <a:gd name="connsiteY14" fmla="*/ 1806766 h 1894901"/>
                    <a:gd name="connsiteX15" fmla="*/ 1288974 w 1434233"/>
                    <a:gd name="connsiteY15" fmla="*/ 1817783 h 1894901"/>
                    <a:gd name="connsiteX16" fmla="*/ 1211856 w 1434233"/>
                    <a:gd name="connsiteY16" fmla="*/ 1839816 h 1894901"/>
                    <a:gd name="connsiteX17" fmla="*/ 1145755 w 1434233"/>
                    <a:gd name="connsiteY17" fmla="*/ 1850833 h 1894901"/>
                    <a:gd name="connsiteX18" fmla="*/ 1079653 w 1434233"/>
                    <a:gd name="connsiteY18" fmla="*/ 1872867 h 1894901"/>
                    <a:gd name="connsiteX19" fmla="*/ 1002535 w 1434233"/>
                    <a:gd name="connsiteY19" fmla="*/ 1894901 h 1894901"/>
                    <a:gd name="connsiteX20" fmla="*/ 242371 w 1434233"/>
                    <a:gd name="connsiteY20" fmla="*/ 1872867 h 1894901"/>
                    <a:gd name="connsiteX21" fmla="*/ 198304 w 1434233"/>
                    <a:gd name="connsiteY21" fmla="*/ 1861850 h 1894901"/>
                    <a:gd name="connsiteX22" fmla="*/ 143220 w 1434233"/>
                    <a:gd name="connsiteY22" fmla="*/ 1850833 h 1894901"/>
                    <a:gd name="connsiteX23" fmla="*/ 110169 w 1434233"/>
                    <a:gd name="connsiteY23" fmla="*/ 1839816 h 1894901"/>
                    <a:gd name="connsiteX24" fmla="*/ 66102 w 1434233"/>
                    <a:gd name="connsiteY24" fmla="*/ 1828800 h 1894901"/>
                    <a:gd name="connsiteX25" fmla="*/ 33051 w 1434233"/>
                    <a:gd name="connsiteY25" fmla="*/ 1795749 h 1894901"/>
                    <a:gd name="connsiteX26" fmla="*/ 11017 w 1434233"/>
                    <a:gd name="connsiteY26" fmla="*/ 1729648 h 1894901"/>
                    <a:gd name="connsiteX27" fmla="*/ 0 w 1434233"/>
                    <a:gd name="connsiteY27" fmla="*/ 1156771 h 1894901"/>
                    <a:gd name="connsiteX28" fmla="*/ 11017 w 1434233"/>
                    <a:gd name="connsiteY28" fmla="*/ 528809 h 1894901"/>
                    <a:gd name="connsiteX29" fmla="*/ 33051 w 1434233"/>
                    <a:gd name="connsiteY29" fmla="*/ 330506 h 1894901"/>
                    <a:gd name="connsiteX30" fmla="*/ 44068 w 1434233"/>
                    <a:gd name="connsiteY30" fmla="*/ 143219 h 1894901"/>
                    <a:gd name="connsiteX31" fmla="*/ 55085 w 1434233"/>
                    <a:gd name="connsiteY31" fmla="*/ 33050 h 1894901"/>
                    <a:gd name="connsiteX32" fmla="*/ 110169 w 1434233"/>
                    <a:gd name="connsiteY32" fmla="*/ 22033 h 1894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34233" h="1894901">
                      <a:moveTo>
                        <a:pt x="22034" y="0"/>
                      </a:moveTo>
                      <a:lnTo>
                        <a:pt x="484743" y="11016"/>
                      </a:lnTo>
                      <a:cubicBezTo>
                        <a:pt x="602359" y="13994"/>
                        <a:pt x="855643" y="12453"/>
                        <a:pt x="1013552" y="33050"/>
                      </a:cubicBezTo>
                      <a:cubicBezTo>
                        <a:pt x="1274558" y="67095"/>
                        <a:pt x="1041501" y="38253"/>
                        <a:pt x="1222873" y="77118"/>
                      </a:cubicBezTo>
                      <a:cubicBezTo>
                        <a:pt x="1248264" y="82559"/>
                        <a:pt x="1274285" y="84462"/>
                        <a:pt x="1299991" y="88134"/>
                      </a:cubicBezTo>
                      <a:cubicBezTo>
                        <a:pt x="1311008" y="91806"/>
                        <a:pt x="1324830" y="90940"/>
                        <a:pt x="1333041" y="99151"/>
                      </a:cubicBezTo>
                      <a:cubicBezTo>
                        <a:pt x="1341252" y="107363"/>
                        <a:pt x="1338865" y="121815"/>
                        <a:pt x="1344058" y="132202"/>
                      </a:cubicBezTo>
                      <a:cubicBezTo>
                        <a:pt x="1349979" y="144045"/>
                        <a:pt x="1360170" y="153410"/>
                        <a:pt x="1366092" y="165253"/>
                      </a:cubicBezTo>
                      <a:cubicBezTo>
                        <a:pt x="1371285" y="175640"/>
                        <a:pt x="1369855" y="189235"/>
                        <a:pt x="1377109" y="198303"/>
                      </a:cubicBezTo>
                      <a:cubicBezTo>
                        <a:pt x="1385380" y="208642"/>
                        <a:pt x="1399142" y="212992"/>
                        <a:pt x="1410159" y="220337"/>
                      </a:cubicBezTo>
                      <a:cubicBezTo>
                        <a:pt x="1413831" y="444347"/>
                        <a:pt x="1415843" y="668390"/>
                        <a:pt x="1421176" y="892366"/>
                      </a:cubicBezTo>
                      <a:cubicBezTo>
                        <a:pt x="1430516" y="1284656"/>
                        <a:pt x="1445173" y="1040403"/>
                        <a:pt x="1421176" y="1520327"/>
                      </a:cubicBezTo>
                      <a:cubicBezTo>
                        <a:pt x="1420060" y="1542637"/>
                        <a:pt x="1412930" y="1564263"/>
                        <a:pt x="1410159" y="1586428"/>
                      </a:cubicBezTo>
                      <a:cubicBezTo>
                        <a:pt x="1401910" y="1652423"/>
                        <a:pt x="1412826" y="1722981"/>
                        <a:pt x="1388126" y="1784732"/>
                      </a:cubicBezTo>
                      <a:cubicBezTo>
                        <a:pt x="1379500" y="1806297"/>
                        <a:pt x="1344058" y="1799421"/>
                        <a:pt x="1322024" y="1806766"/>
                      </a:cubicBezTo>
                      <a:lnTo>
                        <a:pt x="1288974" y="1817783"/>
                      </a:lnTo>
                      <a:cubicBezTo>
                        <a:pt x="1257471" y="1828284"/>
                        <a:pt x="1246443" y="1832899"/>
                        <a:pt x="1211856" y="1839816"/>
                      </a:cubicBezTo>
                      <a:cubicBezTo>
                        <a:pt x="1189952" y="1844197"/>
                        <a:pt x="1167426" y="1845415"/>
                        <a:pt x="1145755" y="1850833"/>
                      </a:cubicBezTo>
                      <a:cubicBezTo>
                        <a:pt x="1123223" y="1856466"/>
                        <a:pt x="1102185" y="1867234"/>
                        <a:pt x="1079653" y="1872867"/>
                      </a:cubicBezTo>
                      <a:cubicBezTo>
                        <a:pt x="1024320" y="1886701"/>
                        <a:pt x="1049950" y="1879096"/>
                        <a:pt x="1002535" y="1894901"/>
                      </a:cubicBezTo>
                      <a:lnTo>
                        <a:pt x="242371" y="1872867"/>
                      </a:lnTo>
                      <a:cubicBezTo>
                        <a:pt x="227258" y="1871951"/>
                        <a:pt x="213085" y="1865135"/>
                        <a:pt x="198304" y="1861850"/>
                      </a:cubicBezTo>
                      <a:cubicBezTo>
                        <a:pt x="180025" y="1857788"/>
                        <a:pt x="161386" y="1855375"/>
                        <a:pt x="143220" y="1850833"/>
                      </a:cubicBezTo>
                      <a:cubicBezTo>
                        <a:pt x="131954" y="1848016"/>
                        <a:pt x="121335" y="1843006"/>
                        <a:pt x="110169" y="1839816"/>
                      </a:cubicBezTo>
                      <a:cubicBezTo>
                        <a:pt x="95611" y="1835657"/>
                        <a:pt x="80791" y="1832472"/>
                        <a:pt x="66102" y="1828800"/>
                      </a:cubicBezTo>
                      <a:cubicBezTo>
                        <a:pt x="55085" y="1817783"/>
                        <a:pt x="40618" y="1809369"/>
                        <a:pt x="33051" y="1795749"/>
                      </a:cubicBezTo>
                      <a:cubicBezTo>
                        <a:pt x="21772" y="1775446"/>
                        <a:pt x="11017" y="1729648"/>
                        <a:pt x="11017" y="1729648"/>
                      </a:cubicBezTo>
                      <a:cubicBezTo>
                        <a:pt x="7345" y="1538689"/>
                        <a:pt x="0" y="1347765"/>
                        <a:pt x="0" y="1156771"/>
                      </a:cubicBezTo>
                      <a:cubicBezTo>
                        <a:pt x="0" y="947418"/>
                        <a:pt x="4951" y="738074"/>
                        <a:pt x="11017" y="528809"/>
                      </a:cubicBezTo>
                      <a:cubicBezTo>
                        <a:pt x="13727" y="435319"/>
                        <a:pt x="19898" y="409426"/>
                        <a:pt x="33051" y="330506"/>
                      </a:cubicBezTo>
                      <a:cubicBezTo>
                        <a:pt x="36723" y="268077"/>
                        <a:pt x="39448" y="205585"/>
                        <a:pt x="44068" y="143219"/>
                      </a:cubicBezTo>
                      <a:cubicBezTo>
                        <a:pt x="46794" y="106414"/>
                        <a:pt x="37412" y="65450"/>
                        <a:pt x="55085" y="33050"/>
                      </a:cubicBezTo>
                      <a:cubicBezTo>
                        <a:pt x="64051" y="16611"/>
                        <a:pt x="110169" y="22033"/>
                        <a:pt x="110169" y="22033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grpSp>
              <p:nvGrpSpPr>
                <p:cNvPr id="47" name="Group 18">
                  <a:extLst>
                    <a:ext uri="{FF2B5EF4-FFF2-40B4-BE49-F238E27FC236}">
                      <a16:creationId xmlns:a16="http://schemas.microsoft.com/office/drawing/2014/main" id="{807FC884-CEB4-7606-E96E-214B5DCDD273}"/>
                    </a:ext>
                  </a:extLst>
                </p:cNvPr>
                <p:cNvGrpSpPr/>
                <p:nvPr/>
              </p:nvGrpSpPr>
              <p:grpSpPr>
                <a:xfrm>
                  <a:off x="1875187" y="2339609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49" name="Freeform: Shape 29">
                    <a:extLst>
                      <a:ext uri="{FF2B5EF4-FFF2-40B4-BE49-F238E27FC236}">
                        <a16:creationId xmlns:a16="http://schemas.microsoft.com/office/drawing/2014/main" id="{DE284DEA-056E-FCA1-86A1-DFCDCE2E6B66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0" name="Freeform: Shape 30">
                    <a:extLst>
                      <a:ext uri="{FF2B5EF4-FFF2-40B4-BE49-F238E27FC236}">
                        <a16:creationId xmlns:a16="http://schemas.microsoft.com/office/drawing/2014/main" id="{BB237C96-7A31-2005-2566-B70EB0D60ED2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1" name="Freeform: Shape 31">
                    <a:extLst>
                      <a:ext uri="{FF2B5EF4-FFF2-40B4-BE49-F238E27FC236}">
                        <a16:creationId xmlns:a16="http://schemas.microsoft.com/office/drawing/2014/main" id="{01261311-549D-6738-A1CD-A068688B931C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3" name="Freeform: Shape 32">
                    <a:extLst>
                      <a:ext uri="{FF2B5EF4-FFF2-40B4-BE49-F238E27FC236}">
                        <a16:creationId xmlns:a16="http://schemas.microsoft.com/office/drawing/2014/main" id="{EDCD32A6-35CA-FEA9-D078-3145586DB983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4" name="Freeform: Shape 33">
                    <a:extLst>
                      <a:ext uri="{FF2B5EF4-FFF2-40B4-BE49-F238E27FC236}">
                        <a16:creationId xmlns:a16="http://schemas.microsoft.com/office/drawing/2014/main" id="{67BCE0B1-5431-58F2-CB05-A5B05B05D372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5" name="Freeform: Shape 34">
                    <a:extLst>
                      <a:ext uri="{FF2B5EF4-FFF2-40B4-BE49-F238E27FC236}">
                        <a16:creationId xmlns:a16="http://schemas.microsoft.com/office/drawing/2014/main" id="{A7D59822-F63C-E93B-218B-91359827099F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6" name="Freeform: Shape 35">
                    <a:extLst>
                      <a:ext uri="{FF2B5EF4-FFF2-40B4-BE49-F238E27FC236}">
                        <a16:creationId xmlns:a16="http://schemas.microsoft.com/office/drawing/2014/main" id="{78CD13C5-87A7-C8B1-4163-9628D60C47AD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7" name="Freeform: Shape 36">
                    <a:extLst>
                      <a:ext uri="{FF2B5EF4-FFF2-40B4-BE49-F238E27FC236}">
                        <a16:creationId xmlns:a16="http://schemas.microsoft.com/office/drawing/2014/main" id="{F6050E0A-68D1-50B8-69B6-D5C1F73C04E6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9" name="Freeform: Shape 37">
                    <a:extLst>
                      <a:ext uri="{FF2B5EF4-FFF2-40B4-BE49-F238E27FC236}">
                        <a16:creationId xmlns:a16="http://schemas.microsoft.com/office/drawing/2014/main" id="{754A9A01-2E43-FEC0-313E-A6D986573CA3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0" name="Freeform: Shape 38">
                    <a:extLst>
                      <a:ext uri="{FF2B5EF4-FFF2-40B4-BE49-F238E27FC236}">
                        <a16:creationId xmlns:a16="http://schemas.microsoft.com/office/drawing/2014/main" id="{6AA990D9-31CC-56BE-FF7A-95DFB7CDF7C3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1" name="Freeform: Shape 39">
                    <a:extLst>
                      <a:ext uri="{FF2B5EF4-FFF2-40B4-BE49-F238E27FC236}">
                        <a16:creationId xmlns:a16="http://schemas.microsoft.com/office/drawing/2014/main" id="{E6AA9876-6D3C-B65A-456F-A9FDC58E127A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3" name="Freeform: Shape 40">
                    <a:extLst>
                      <a:ext uri="{FF2B5EF4-FFF2-40B4-BE49-F238E27FC236}">
                        <a16:creationId xmlns:a16="http://schemas.microsoft.com/office/drawing/2014/main" id="{4941F952-27FE-8E85-55A6-E9468041D338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4" name="Freeform: Shape 41">
                    <a:extLst>
                      <a:ext uri="{FF2B5EF4-FFF2-40B4-BE49-F238E27FC236}">
                        <a16:creationId xmlns:a16="http://schemas.microsoft.com/office/drawing/2014/main" id="{BA5D0E04-AFED-35A5-DF47-31C3F897F8C4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5" name="Freeform: Shape 42">
                    <a:extLst>
                      <a:ext uri="{FF2B5EF4-FFF2-40B4-BE49-F238E27FC236}">
                        <a16:creationId xmlns:a16="http://schemas.microsoft.com/office/drawing/2014/main" id="{AB2E5F49-9E3B-E456-2C88-F3286D2E8313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noFill/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</p:grpSp>
        </p:grpSp>
      </p:grpSp>
      <p:grpSp>
        <p:nvGrpSpPr>
          <p:cNvPr id="87" name="Gruppieren 210">
            <a:extLst>
              <a:ext uri="{FF2B5EF4-FFF2-40B4-BE49-F238E27FC236}">
                <a16:creationId xmlns:a16="http://schemas.microsoft.com/office/drawing/2014/main" id="{FBF1BA05-3403-2557-7EF9-1EB06C6FA49E}"/>
              </a:ext>
            </a:extLst>
          </p:cNvPr>
          <p:cNvGrpSpPr/>
          <p:nvPr/>
        </p:nvGrpSpPr>
        <p:grpSpPr>
          <a:xfrm>
            <a:off x="3171798" y="4031726"/>
            <a:ext cx="1692000" cy="2019903"/>
            <a:chOff x="5331716" y="4031726"/>
            <a:chExt cx="1692000" cy="2019903"/>
          </a:xfrm>
        </p:grpSpPr>
        <p:sp>
          <p:nvSpPr>
            <p:cNvPr id="88" name="Rechteck: abgerundete Ecken 11">
              <a:extLst>
                <a:ext uri="{FF2B5EF4-FFF2-40B4-BE49-F238E27FC236}">
                  <a16:creationId xmlns:a16="http://schemas.microsoft.com/office/drawing/2014/main" id="{ABF7FB97-451E-3EC3-2C12-995A8806891D}"/>
                </a:ext>
              </a:extLst>
            </p:cNvPr>
            <p:cNvSpPr/>
            <p:nvPr/>
          </p:nvSpPr>
          <p:spPr>
            <a:xfrm>
              <a:off x="5331716" y="4031726"/>
              <a:ext cx="1692000" cy="20199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Software Architecture Models</a:t>
              </a:r>
            </a:p>
          </p:txBody>
        </p:sp>
        <p:grpSp>
          <p:nvGrpSpPr>
            <p:cNvPr id="90" name="Gruppieren 77">
              <a:extLst>
                <a:ext uri="{FF2B5EF4-FFF2-40B4-BE49-F238E27FC236}">
                  <a16:creationId xmlns:a16="http://schemas.microsoft.com/office/drawing/2014/main" id="{E2A94EBB-D7E2-3442-20E5-60EA242A1F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46680" y="4878786"/>
              <a:ext cx="1060075" cy="1007977"/>
              <a:chOff x="5379626" y="2240654"/>
              <a:chExt cx="2277580" cy="2165646"/>
            </a:xfrm>
          </p:grpSpPr>
          <p:grpSp>
            <p:nvGrpSpPr>
              <p:cNvPr id="91" name="Gruppieren 78">
                <a:extLst>
                  <a:ext uri="{FF2B5EF4-FFF2-40B4-BE49-F238E27FC236}">
                    <a16:creationId xmlns:a16="http://schemas.microsoft.com/office/drawing/2014/main" id="{58B5DDA3-DA37-3275-B8C6-F2DC0FD03929}"/>
                  </a:ext>
                </a:extLst>
              </p:cNvPr>
              <p:cNvGrpSpPr/>
              <p:nvPr/>
            </p:nvGrpSpPr>
            <p:grpSpPr>
              <a:xfrm>
                <a:off x="5379626" y="2240654"/>
                <a:ext cx="2274123" cy="1211375"/>
                <a:chOff x="5379626" y="2240654"/>
                <a:chExt cx="2274123" cy="1211375"/>
              </a:xfrm>
            </p:grpSpPr>
            <p:grpSp>
              <p:nvGrpSpPr>
                <p:cNvPr id="101" name="Gruppieren 88">
                  <a:extLst>
                    <a:ext uri="{FF2B5EF4-FFF2-40B4-BE49-F238E27FC236}">
                      <a16:creationId xmlns:a16="http://schemas.microsoft.com/office/drawing/2014/main" id="{FE1FA6F8-E99A-D3E2-3132-3E3565898ECC}"/>
                    </a:ext>
                  </a:extLst>
                </p:cNvPr>
                <p:cNvGrpSpPr/>
                <p:nvPr/>
              </p:nvGrpSpPr>
              <p:grpSpPr>
                <a:xfrm>
                  <a:off x="5379626" y="2240654"/>
                  <a:ext cx="2274123" cy="779550"/>
                  <a:chOff x="4861968" y="2180073"/>
                  <a:chExt cx="2274123" cy="779550"/>
                </a:xfrm>
              </p:grpSpPr>
              <p:sp>
                <p:nvSpPr>
                  <p:cNvPr id="104" name="Rechteck 91">
                    <a:extLst>
                      <a:ext uri="{FF2B5EF4-FFF2-40B4-BE49-F238E27FC236}">
                        <a16:creationId xmlns:a16="http://schemas.microsoft.com/office/drawing/2014/main" id="{6E248C24-2C24-D2F4-4EE5-F49894C239C1}"/>
                      </a:ext>
                    </a:extLst>
                  </p:cNvPr>
                  <p:cNvSpPr/>
                  <p:nvPr/>
                </p:nvSpPr>
                <p:spPr>
                  <a:xfrm>
                    <a:off x="4861968" y="2180073"/>
                    <a:ext cx="2274123" cy="7795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de-DE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105" name="Rechteck 92">
                    <a:extLst>
                      <a:ext uri="{FF2B5EF4-FFF2-40B4-BE49-F238E27FC236}">
                        <a16:creationId xmlns:a16="http://schemas.microsoft.com/office/drawing/2014/main" id="{7E1D8916-9977-8F88-2574-C108A09231E7}"/>
                      </a:ext>
                    </a:extLst>
                  </p:cNvPr>
                  <p:cNvSpPr/>
                  <p:nvPr/>
                </p:nvSpPr>
                <p:spPr>
                  <a:xfrm>
                    <a:off x="6729886" y="2283644"/>
                    <a:ext cx="368186" cy="48245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199"/>
                  </a:p>
                </p:txBody>
              </p:sp>
              <p:sp>
                <p:nvSpPr>
                  <p:cNvPr id="106" name="Rechteck 93">
                    <a:extLst>
                      <a:ext uri="{FF2B5EF4-FFF2-40B4-BE49-F238E27FC236}">
                        <a16:creationId xmlns:a16="http://schemas.microsoft.com/office/drawing/2014/main" id="{144C1358-B13E-A090-0286-27831EBB0C63}"/>
                      </a:ext>
                    </a:extLst>
                  </p:cNvPr>
                  <p:cNvSpPr/>
                  <p:nvPr/>
                </p:nvSpPr>
                <p:spPr>
                  <a:xfrm>
                    <a:off x="6641013" y="2550261"/>
                    <a:ext cx="203137" cy="10156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199"/>
                  </a:p>
                </p:txBody>
              </p:sp>
              <p:sp>
                <p:nvSpPr>
                  <p:cNvPr id="107" name="Rechteck 94">
                    <a:extLst>
                      <a:ext uri="{FF2B5EF4-FFF2-40B4-BE49-F238E27FC236}">
                        <a16:creationId xmlns:a16="http://schemas.microsoft.com/office/drawing/2014/main" id="{ECDECBE9-9176-4B9B-3792-4361764BC2D8}"/>
                      </a:ext>
                    </a:extLst>
                  </p:cNvPr>
                  <p:cNvSpPr/>
                  <p:nvPr/>
                </p:nvSpPr>
                <p:spPr>
                  <a:xfrm>
                    <a:off x="6641013" y="2372516"/>
                    <a:ext cx="203137" cy="10156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199"/>
                  </a:p>
                </p:txBody>
              </p:sp>
            </p:grpSp>
            <p:cxnSp>
              <p:nvCxnSpPr>
                <p:cNvPr id="102" name="Gerader Verbinder 44">
                  <a:extLst>
                    <a:ext uri="{FF2B5EF4-FFF2-40B4-BE49-F238E27FC236}">
                      <a16:creationId xmlns:a16="http://schemas.microsoft.com/office/drawing/2014/main" id="{02FAA36F-8D17-49A5-1BD1-1682B6EE8404}"/>
                    </a:ext>
                  </a:extLst>
                </p:cNvPr>
                <p:cNvCxnSpPr>
                  <a:cxnSpLocks/>
                  <a:endCxn id="104" idx="2"/>
                </p:cNvCxnSpPr>
                <p:nvPr/>
              </p:nvCxnSpPr>
              <p:spPr>
                <a:xfrm flipV="1">
                  <a:off x="6516688" y="3020204"/>
                  <a:ext cx="0" cy="24502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Halbbogen 90">
                  <a:extLst>
                    <a:ext uri="{FF2B5EF4-FFF2-40B4-BE49-F238E27FC236}">
                      <a16:creationId xmlns:a16="http://schemas.microsoft.com/office/drawing/2014/main" id="{9AC9C427-38F9-2119-0E90-EB76AEB23F64}"/>
                    </a:ext>
                  </a:extLst>
                </p:cNvPr>
                <p:cNvSpPr/>
                <p:nvPr/>
              </p:nvSpPr>
              <p:spPr>
                <a:xfrm>
                  <a:off x="6409650" y="3265231"/>
                  <a:ext cx="214073" cy="186798"/>
                </a:xfrm>
                <a:prstGeom prst="blockArc">
                  <a:avLst>
                    <a:gd name="adj1" fmla="val 10800000"/>
                    <a:gd name="adj2" fmla="val 346961"/>
                    <a:gd name="adj3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199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uppieren 79">
                <a:extLst>
                  <a:ext uri="{FF2B5EF4-FFF2-40B4-BE49-F238E27FC236}">
                    <a16:creationId xmlns:a16="http://schemas.microsoft.com/office/drawing/2014/main" id="{1F3D7065-33AA-A8A0-AB3D-5D38F688266E}"/>
                  </a:ext>
                </a:extLst>
              </p:cNvPr>
              <p:cNvGrpSpPr/>
              <p:nvPr/>
            </p:nvGrpSpPr>
            <p:grpSpPr>
              <a:xfrm>
                <a:off x="5383083" y="3321433"/>
                <a:ext cx="2274123" cy="1084867"/>
                <a:chOff x="5383083" y="3321433"/>
                <a:chExt cx="2274123" cy="1084867"/>
              </a:xfrm>
            </p:grpSpPr>
            <p:grpSp>
              <p:nvGrpSpPr>
                <p:cNvPr id="93" name="Gruppieren 80">
                  <a:extLst>
                    <a:ext uri="{FF2B5EF4-FFF2-40B4-BE49-F238E27FC236}">
                      <a16:creationId xmlns:a16="http://schemas.microsoft.com/office/drawing/2014/main" id="{44F33D39-6A70-3E4E-DF1A-54D184378DA9}"/>
                    </a:ext>
                  </a:extLst>
                </p:cNvPr>
                <p:cNvGrpSpPr/>
                <p:nvPr/>
              </p:nvGrpSpPr>
              <p:grpSpPr>
                <a:xfrm>
                  <a:off x="6448418" y="3321433"/>
                  <a:ext cx="133467" cy="312456"/>
                  <a:chOff x="7287740" y="3432716"/>
                  <a:chExt cx="133467" cy="312456"/>
                </a:xfrm>
              </p:grpSpPr>
              <p:cxnSp>
                <p:nvCxnSpPr>
                  <p:cNvPr id="99" name="Gerader Verbinder 51">
                    <a:extLst>
                      <a:ext uri="{FF2B5EF4-FFF2-40B4-BE49-F238E27FC236}">
                        <a16:creationId xmlns:a16="http://schemas.microsoft.com/office/drawing/2014/main" id="{89B01557-EEF7-CF0A-30AB-E4E5FB4029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354474" y="3449240"/>
                    <a:ext cx="0" cy="29593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Ellipse 52">
                    <a:extLst>
                      <a:ext uri="{FF2B5EF4-FFF2-40B4-BE49-F238E27FC236}">
                        <a16:creationId xmlns:a16="http://schemas.microsoft.com/office/drawing/2014/main" id="{4D87E091-15C5-2FEB-1C60-3C5D57ECC32C}"/>
                      </a:ext>
                    </a:extLst>
                  </p:cNvPr>
                  <p:cNvSpPr/>
                  <p:nvPr/>
                </p:nvSpPr>
                <p:spPr>
                  <a:xfrm>
                    <a:off x="7287740" y="3432716"/>
                    <a:ext cx="133467" cy="13965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199" dirty="0"/>
                  </a:p>
                </p:txBody>
              </p:sp>
            </p:grpSp>
            <p:grpSp>
              <p:nvGrpSpPr>
                <p:cNvPr id="94" name="Gruppieren 81">
                  <a:extLst>
                    <a:ext uri="{FF2B5EF4-FFF2-40B4-BE49-F238E27FC236}">
                      <a16:creationId xmlns:a16="http://schemas.microsoft.com/office/drawing/2014/main" id="{A7CA4A86-2FAF-0EF8-EC3D-14C7BEB5EFC0}"/>
                    </a:ext>
                  </a:extLst>
                </p:cNvPr>
                <p:cNvGrpSpPr/>
                <p:nvPr/>
              </p:nvGrpSpPr>
              <p:grpSpPr>
                <a:xfrm>
                  <a:off x="5383083" y="3626750"/>
                  <a:ext cx="2274123" cy="779550"/>
                  <a:chOff x="4861968" y="2180073"/>
                  <a:chExt cx="2274123" cy="779550"/>
                </a:xfrm>
              </p:grpSpPr>
              <p:sp>
                <p:nvSpPr>
                  <p:cNvPr id="95" name="Rechteck 82">
                    <a:extLst>
                      <a:ext uri="{FF2B5EF4-FFF2-40B4-BE49-F238E27FC236}">
                        <a16:creationId xmlns:a16="http://schemas.microsoft.com/office/drawing/2014/main" id="{C53D7A47-BD99-232B-8841-62B50E74BFCE}"/>
                      </a:ext>
                    </a:extLst>
                  </p:cNvPr>
                  <p:cNvSpPr/>
                  <p:nvPr/>
                </p:nvSpPr>
                <p:spPr>
                  <a:xfrm>
                    <a:off x="4861968" y="2180073"/>
                    <a:ext cx="2274123" cy="77955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de-DE" dirty="0">
                      <a:solidFill>
                        <a:srgbClr val="F56F0B"/>
                      </a:solidFill>
                    </a:endParaRPr>
                  </a:p>
                </p:txBody>
              </p:sp>
              <p:sp>
                <p:nvSpPr>
                  <p:cNvPr id="96" name="Rechteck 83">
                    <a:extLst>
                      <a:ext uri="{FF2B5EF4-FFF2-40B4-BE49-F238E27FC236}">
                        <a16:creationId xmlns:a16="http://schemas.microsoft.com/office/drawing/2014/main" id="{50C2323D-B56F-20D0-96F1-DDEE868A20BA}"/>
                      </a:ext>
                    </a:extLst>
                  </p:cNvPr>
                  <p:cNvSpPr/>
                  <p:nvPr/>
                </p:nvSpPr>
                <p:spPr>
                  <a:xfrm>
                    <a:off x="6729886" y="2283644"/>
                    <a:ext cx="368186" cy="48245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199"/>
                  </a:p>
                </p:txBody>
              </p:sp>
              <p:sp>
                <p:nvSpPr>
                  <p:cNvPr id="97" name="Rechteck 84">
                    <a:extLst>
                      <a:ext uri="{FF2B5EF4-FFF2-40B4-BE49-F238E27FC236}">
                        <a16:creationId xmlns:a16="http://schemas.microsoft.com/office/drawing/2014/main" id="{7C4450DD-D964-FC14-4CCB-F14D33B4A0D8}"/>
                      </a:ext>
                    </a:extLst>
                  </p:cNvPr>
                  <p:cNvSpPr/>
                  <p:nvPr/>
                </p:nvSpPr>
                <p:spPr>
                  <a:xfrm>
                    <a:off x="6641013" y="2550261"/>
                    <a:ext cx="203137" cy="10156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199"/>
                  </a:p>
                </p:txBody>
              </p:sp>
              <p:sp>
                <p:nvSpPr>
                  <p:cNvPr id="98" name="Rechteck 85">
                    <a:extLst>
                      <a:ext uri="{FF2B5EF4-FFF2-40B4-BE49-F238E27FC236}">
                        <a16:creationId xmlns:a16="http://schemas.microsoft.com/office/drawing/2014/main" id="{BB78D9C7-92F2-7326-FB19-F9B9880FBFFF}"/>
                      </a:ext>
                    </a:extLst>
                  </p:cNvPr>
                  <p:cNvSpPr/>
                  <p:nvPr/>
                </p:nvSpPr>
                <p:spPr>
                  <a:xfrm>
                    <a:off x="6641013" y="2372516"/>
                    <a:ext cx="203137" cy="10156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3199"/>
                  </a:p>
                </p:txBody>
              </p:sp>
            </p:grpSp>
          </p:grpSp>
        </p:grpSp>
      </p:grpSp>
      <p:grpSp>
        <p:nvGrpSpPr>
          <p:cNvPr id="108" name="Gruppieren 211">
            <a:extLst>
              <a:ext uri="{FF2B5EF4-FFF2-40B4-BE49-F238E27FC236}">
                <a16:creationId xmlns:a16="http://schemas.microsoft.com/office/drawing/2014/main" id="{811D8A6C-9713-278D-4D6E-1E3BD20801E0}"/>
              </a:ext>
            </a:extLst>
          </p:cNvPr>
          <p:cNvGrpSpPr/>
          <p:nvPr/>
        </p:nvGrpSpPr>
        <p:grpSpPr>
          <a:xfrm>
            <a:off x="819525" y="4031726"/>
            <a:ext cx="1692000" cy="2019903"/>
            <a:chOff x="2979443" y="4031726"/>
            <a:chExt cx="1692000" cy="2019903"/>
          </a:xfrm>
        </p:grpSpPr>
        <p:sp>
          <p:nvSpPr>
            <p:cNvPr id="109" name="Rechteck: eine Ecke abgeschnitten 30">
              <a:extLst>
                <a:ext uri="{FF2B5EF4-FFF2-40B4-BE49-F238E27FC236}">
                  <a16:creationId xmlns:a16="http://schemas.microsoft.com/office/drawing/2014/main" id="{EB3B0221-782D-A1D7-F1DC-035FCBD73E46}"/>
                </a:ext>
              </a:extLst>
            </p:cNvPr>
            <p:cNvSpPr>
              <a:spLocks/>
            </p:cNvSpPr>
            <p:nvPr/>
          </p:nvSpPr>
          <p:spPr>
            <a:xfrm>
              <a:off x="2979443" y="4031726"/>
              <a:ext cx="1692000" cy="2019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Software Architecture </a:t>
              </a:r>
              <a:r>
                <a:rPr lang="de-DE" sz="1600" dirty="0" err="1">
                  <a:solidFill>
                    <a:schemeClr val="tx1"/>
                  </a:solidFill>
                </a:rPr>
                <a:t>Documentation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10" name="Gruppieren 148">
              <a:extLst>
                <a:ext uri="{FF2B5EF4-FFF2-40B4-BE49-F238E27FC236}">
                  <a16:creationId xmlns:a16="http://schemas.microsoft.com/office/drawing/2014/main" id="{AAED6364-C768-2EA2-3AD7-C0F091095B69}"/>
                </a:ext>
              </a:extLst>
            </p:cNvPr>
            <p:cNvGrpSpPr/>
            <p:nvPr/>
          </p:nvGrpSpPr>
          <p:grpSpPr>
            <a:xfrm>
              <a:off x="3477326" y="4895098"/>
              <a:ext cx="696235" cy="921133"/>
              <a:chOff x="3340804" y="5011194"/>
              <a:chExt cx="696235" cy="921133"/>
            </a:xfrm>
          </p:grpSpPr>
          <p:sp>
            <p:nvSpPr>
              <p:cNvPr id="111" name="Freeform: Shape 29">
                <a:extLst>
                  <a:ext uri="{FF2B5EF4-FFF2-40B4-BE49-F238E27FC236}">
                    <a16:creationId xmlns:a16="http://schemas.microsoft.com/office/drawing/2014/main" id="{87C76DAD-F621-7B25-7A42-F217BF596D07}"/>
                  </a:ext>
                </a:extLst>
              </p:cNvPr>
              <p:cNvSpPr/>
              <p:nvPr/>
            </p:nvSpPr>
            <p:spPr>
              <a:xfrm flipH="1">
                <a:off x="3340804" y="5019136"/>
                <a:ext cx="14156" cy="888836"/>
              </a:xfrm>
              <a:custGeom>
                <a:avLst/>
                <a:gdLst>
                  <a:gd name="connsiteX0" fmla="*/ 41944 w 41944"/>
                  <a:gd name="connsiteY0" fmla="*/ 0 h 2432807"/>
                  <a:gd name="connsiteX1" fmla="*/ 0 w 41944"/>
                  <a:gd name="connsiteY1" fmla="*/ 2432807 h 243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944" h="2432807">
                    <a:moveTo>
                      <a:pt x="41944" y="0"/>
                    </a:moveTo>
                    <a:cubicBezTo>
                      <a:pt x="30759" y="962636"/>
                      <a:pt x="19574" y="1925273"/>
                      <a:pt x="0" y="2432807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12" name="Freeform: Shape 30">
                <a:extLst>
                  <a:ext uri="{FF2B5EF4-FFF2-40B4-BE49-F238E27FC236}">
                    <a16:creationId xmlns:a16="http://schemas.microsoft.com/office/drawing/2014/main" id="{320B91C2-868F-D9A0-0599-B1BACB3C7C09}"/>
                  </a:ext>
                </a:extLst>
              </p:cNvPr>
              <p:cNvSpPr/>
              <p:nvPr/>
            </p:nvSpPr>
            <p:spPr>
              <a:xfrm>
                <a:off x="3365350" y="5011194"/>
                <a:ext cx="541713" cy="20618"/>
              </a:xfrm>
              <a:custGeom>
                <a:avLst/>
                <a:gdLst>
                  <a:gd name="connsiteX0" fmla="*/ 0 w 2021746"/>
                  <a:gd name="connsiteY0" fmla="*/ 0 h 75501"/>
                  <a:gd name="connsiteX1" fmla="*/ 134223 w 2021746"/>
                  <a:gd name="connsiteY1" fmla="*/ 8389 h 75501"/>
                  <a:gd name="connsiteX2" fmla="*/ 243280 w 2021746"/>
                  <a:gd name="connsiteY2" fmla="*/ 41945 h 75501"/>
                  <a:gd name="connsiteX3" fmla="*/ 755009 w 2021746"/>
                  <a:gd name="connsiteY3" fmla="*/ 75501 h 75501"/>
                  <a:gd name="connsiteX4" fmla="*/ 1057012 w 2021746"/>
                  <a:gd name="connsiteY4" fmla="*/ 67112 h 75501"/>
                  <a:gd name="connsiteX5" fmla="*/ 1233181 w 2021746"/>
                  <a:gd name="connsiteY5" fmla="*/ 50334 h 75501"/>
                  <a:gd name="connsiteX6" fmla="*/ 1359016 w 2021746"/>
                  <a:gd name="connsiteY6" fmla="*/ 33556 h 75501"/>
                  <a:gd name="connsiteX7" fmla="*/ 2021746 w 2021746"/>
                  <a:gd name="connsiteY7" fmla="*/ 25167 h 75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746" h="75501">
                    <a:moveTo>
                      <a:pt x="0" y="0"/>
                    </a:moveTo>
                    <a:cubicBezTo>
                      <a:pt x="44741" y="2796"/>
                      <a:pt x="90047" y="772"/>
                      <a:pt x="134223" y="8389"/>
                    </a:cubicBezTo>
                    <a:cubicBezTo>
                      <a:pt x="171704" y="14851"/>
                      <a:pt x="205466" y="37857"/>
                      <a:pt x="243280" y="41945"/>
                    </a:cubicBezTo>
                    <a:cubicBezTo>
                      <a:pt x="413232" y="60318"/>
                      <a:pt x="755009" y="75501"/>
                      <a:pt x="755009" y="75501"/>
                    </a:cubicBezTo>
                    <a:lnTo>
                      <a:pt x="1057012" y="67112"/>
                    </a:lnTo>
                    <a:cubicBezTo>
                      <a:pt x="1069654" y="66574"/>
                      <a:pt x="1216482" y="52338"/>
                      <a:pt x="1233181" y="50334"/>
                    </a:cubicBezTo>
                    <a:cubicBezTo>
                      <a:pt x="1275196" y="45292"/>
                      <a:pt x="1316722" y="34935"/>
                      <a:pt x="1359016" y="33556"/>
                    </a:cubicBezTo>
                    <a:cubicBezTo>
                      <a:pt x="1579826" y="26356"/>
                      <a:pt x="1800818" y="25167"/>
                      <a:pt x="2021746" y="25167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dirty="0"/>
              </a:p>
            </p:txBody>
          </p:sp>
          <p:sp>
            <p:nvSpPr>
              <p:cNvPr id="113" name="Freeform: Shape 31">
                <a:extLst>
                  <a:ext uri="{FF2B5EF4-FFF2-40B4-BE49-F238E27FC236}">
                    <a16:creationId xmlns:a16="http://schemas.microsoft.com/office/drawing/2014/main" id="{16D4ABF5-023F-EA14-F12E-D3B2916E2408}"/>
                  </a:ext>
                </a:extLst>
              </p:cNvPr>
              <p:cNvSpPr/>
              <p:nvPr/>
            </p:nvSpPr>
            <p:spPr>
              <a:xfrm>
                <a:off x="3931609" y="5024431"/>
                <a:ext cx="101534" cy="92656"/>
              </a:xfrm>
              <a:custGeom>
                <a:avLst/>
                <a:gdLst>
                  <a:gd name="connsiteX0" fmla="*/ 0 w 327916"/>
                  <a:gd name="connsiteY0" fmla="*/ 0 h 293615"/>
                  <a:gd name="connsiteX1" fmla="*/ 226503 w 327916"/>
                  <a:gd name="connsiteY1" fmla="*/ 201336 h 293615"/>
                  <a:gd name="connsiteX2" fmla="*/ 251670 w 327916"/>
                  <a:gd name="connsiteY2" fmla="*/ 218114 h 293615"/>
                  <a:gd name="connsiteX3" fmla="*/ 268448 w 327916"/>
                  <a:gd name="connsiteY3" fmla="*/ 243281 h 293615"/>
                  <a:gd name="connsiteX4" fmla="*/ 327171 w 327916"/>
                  <a:gd name="connsiteY4" fmla="*/ 285226 h 293615"/>
                  <a:gd name="connsiteX5" fmla="*/ 327171 w 327916"/>
                  <a:gd name="connsiteY5" fmla="*/ 293615 h 29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7916" h="293615">
                    <a:moveTo>
                      <a:pt x="0" y="0"/>
                    </a:moveTo>
                    <a:cubicBezTo>
                      <a:pt x="75501" y="67112"/>
                      <a:pt x="150166" y="135177"/>
                      <a:pt x="226503" y="201336"/>
                    </a:cubicBezTo>
                    <a:cubicBezTo>
                      <a:pt x="234122" y="207939"/>
                      <a:pt x="244541" y="210985"/>
                      <a:pt x="251670" y="218114"/>
                    </a:cubicBezTo>
                    <a:cubicBezTo>
                      <a:pt x="258799" y="225243"/>
                      <a:pt x="260703" y="236826"/>
                      <a:pt x="268448" y="243281"/>
                    </a:cubicBezTo>
                    <a:cubicBezTo>
                      <a:pt x="318161" y="284708"/>
                      <a:pt x="287901" y="232865"/>
                      <a:pt x="327171" y="285226"/>
                    </a:cubicBezTo>
                    <a:cubicBezTo>
                      <a:pt x="328849" y="287463"/>
                      <a:pt x="327171" y="290819"/>
                      <a:pt x="327171" y="293615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14" name="Freeform: Shape 32">
                <a:extLst>
                  <a:ext uri="{FF2B5EF4-FFF2-40B4-BE49-F238E27FC236}">
                    <a16:creationId xmlns:a16="http://schemas.microsoft.com/office/drawing/2014/main" id="{3A459CFF-9064-220B-03C9-26492F5CAC8E}"/>
                  </a:ext>
                </a:extLst>
              </p:cNvPr>
              <p:cNvSpPr/>
              <p:nvPr/>
            </p:nvSpPr>
            <p:spPr>
              <a:xfrm>
                <a:off x="4024052" y="5140251"/>
                <a:ext cx="12987" cy="767722"/>
              </a:xfrm>
              <a:custGeom>
                <a:avLst/>
                <a:gdLst>
                  <a:gd name="connsiteX0" fmla="*/ 41944 w 41944"/>
                  <a:gd name="connsiteY0" fmla="*/ 0 h 2432807"/>
                  <a:gd name="connsiteX1" fmla="*/ 0 w 41944"/>
                  <a:gd name="connsiteY1" fmla="*/ 2432807 h 243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944" h="2432807">
                    <a:moveTo>
                      <a:pt x="41944" y="0"/>
                    </a:moveTo>
                    <a:cubicBezTo>
                      <a:pt x="30759" y="962636"/>
                      <a:pt x="19574" y="1925273"/>
                      <a:pt x="0" y="2432807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15" name="Freeform: Shape 33">
                <a:extLst>
                  <a:ext uri="{FF2B5EF4-FFF2-40B4-BE49-F238E27FC236}">
                    <a16:creationId xmlns:a16="http://schemas.microsoft.com/office/drawing/2014/main" id="{96CD3DE2-D5C3-A14E-2A95-B296341CEAA1}"/>
                  </a:ext>
                </a:extLst>
              </p:cNvPr>
              <p:cNvSpPr/>
              <p:nvPr/>
            </p:nvSpPr>
            <p:spPr>
              <a:xfrm flipV="1">
                <a:off x="3370415" y="5907972"/>
                <a:ext cx="638181" cy="24355"/>
              </a:xfrm>
              <a:custGeom>
                <a:avLst/>
                <a:gdLst>
                  <a:gd name="connsiteX0" fmla="*/ 0 w 2382473"/>
                  <a:gd name="connsiteY0" fmla="*/ 50334 h 50334"/>
                  <a:gd name="connsiteX1" fmla="*/ 453005 w 2382473"/>
                  <a:gd name="connsiteY1" fmla="*/ 41945 h 50334"/>
                  <a:gd name="connsiteX2" fmla="*/ 696286 w 2382473"/>
                  <a:gd name="connsiteY2" fmla="*/ 25167 h 50334"/>
                  <a:gd name="connsiteX3" fmla="*/ 746620 w 2382473"/>
                  <a:gd name="connsiteY3" fmla="*/ 16778 h 50334"/>
                  <a:gd name="connsiteX4" fmla="*/ 1174458 w 2382473"/>
                  <a:gd name="connsiteY4" fmla="*/ 8389 h 50334"/>
                  <a:gd name="connsiteX5" fmla="*/ 1526796 w 2382473"/>
                  <a:gd name="connsiteY5" fmla="*/ 0 h 50334"/>
                  <a:gd name="connsiteX6" fmla="*/ 1996579 w 2382473"/>
                  <a:gd name="connsiteY6" fmla="*/ 8389 h 50334"/>
                  <a:gd name="connsiteX7" fmla="*/ 2248249 w 2382473"/>
                  <a:gd name="connsiteY7" fmla="*/ 16778 h 50334"/>
                  <a:gd name="connsiteX8" fmla="*/ 2382473 w 2382473"/>
                  <a:gd name="connsiteY8" fmla="*/ 25167 h 5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2473" h="50334">
                    <a:moveTo>
                      <a:pt x="0" y="50334"/>
                    </a:moveTo>
                    <a:lnTo>
                      <a:pt x="453005" y="41945"/>
                    </a:lnTo>
                    <a:cubicBezTo>
                      <a:pt x="534238" y="39009"/>
                      <a:pt x="615297" y="32109"/>
                      <a:pt x="696286" y="25167"/>
                    </a:cubicBezTo>
                    <a:cubicBezTo>
                      <a:pt x="713233" y="23714"/>
                      <a:pt x="729621" y="17374"/>
                      <a:pt x="746620" y="16778"/>
                    </a:cubicBezTo>
                    <a:cubicBezTo>
                      <a:pt x="889172" y="11776"/>
                      <a:pt x="1031851" y="11456"/>
                      <a:pt x="1174458" y="8389"/>
                    </a:cubicBezTo>
                    <a:lnTo>
                      <a:pt x="1526796" y="0"/>
                    </a:lnTo>
                    <a:lnTo>
                      <a:pt x="1996579" y="8389"/>
                    </a:lnTo>
                    <a:cubicBezTo>
                      <a:pt x="2080493" y="10340"/>
                      <a:pt x="2164417" y="12586"/>
                      <a:pt x="2248249" y="16778"/>
                    </a:cubicBezTo>
                    <a:cubicBezTo>
                      <a:pt x="2449418" y="26836"/>
                      <a:pt x="2243985" y="25167"/>
                      <a:pt x="2382473" y="25167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16" name="Freeform: Shape 34">
                <a:extLst>
                  <a:ext uri="{FF2B5EF4-FFF2-40B4-BE49-F238E27FC236}">
                    <a16:creationId xmlns:a16="http://schemas.microsoft.com/office/drawing/2014/main" id="{B1525970-D0BC-744E-C23F-5A1AC4CAF2A4}"/>
                  </a:ext>
                </a:extLst>
              </p:cNvPr>
              <p:cNvSpPr/>
              <p:nvPr/>
            </p:nvSpPr>
            <p:spPr>
              <a:xfrm>
                <a:off x="3401715" y="5476314"/>
                <a:ext cx="514309" cy="23826"/>
              </a:xfrm>
              <a:custGeom>
                <a:avLst/>
                <a:gdLst>
                  <a:gd name="connsiteX0" fmla="*/ 0 w 1661021"/>
                  <a:gd name="connsiteY0" fmla="*/ 25167 h 75501"/>
                  <a:gd name="connsiteX1" fmla="*/ 134224 w 1661021"/>
                  <a:gd name="connsiteY1" fmla="*/ 8389 h 75501"/>
                  <a:gd name="connsiteX2" fmla="*/ 176169 w 1661021"/>
                  <a:gd name="connsiteY2" fmla="*/ 0 h 75501"/>
                  <a:gd name="connsiteX3" fmla="*/ 209725 w 1661021"/>
                  <a:gd name="connsiteY3" fmla="*/ 8389 h 75501"/>
                  <a:gd name="connsiteX4" fmla="*/ 260059 w 1661021"/>
                  <a:gd name="connsiteY4" fmla="*/ 41945 h 75501"/>
                  <a:gd name="connsiteX5" fmla="*/ 343949 w 1661021"/>
                  <a:gd name="connsiteY5" fmla="*/ 33556 h 75501"/>
                  <a:gd name="connsiteX6" fmla="*/ 385894 w 1661021"/>
                  <a:gd name="connsiteY6" fmla="*/ 25167 h 75501"/>
                  <a:gd name="connsiteX7" fmla="*/ 419450 w 1661021"/>
                  <a:gd name="connsiteY7" fmla="*/ 16778 h 75501"/>
                  <a:gd name="connsiteX8" fmla="*/ 696287 w 1661021"/>
                  <a:gd name="connsiteY8" fmla="*/ 0 h 75501"/>
                  <a:gd name="connsiteX9" fmla="*/ 872455 w 1661021"/>
                  <a:gd name="connsiteY9" fmla="*/ 8389 h 75501"/>
                  <a:gd name="connsiteX10" fmla="*/ 897622 w 1661021"/>
                  <a:gd name="connsiteY10" fmla="*/ 16778 h 75501"/>
                  <a:gd name="connsiteX11" fmla="*/ 1082180 w 1661021"/>
                  <a:gd name="connsiteY11" fmla="*/ 25167 h 75501"/>
                  <a:gd name="connsiteX12" fmla="*/ 1199626 w 1661021"/>
                  <a:gd name="connsiteY12" fmla="*/ 16778 h 75501"/>
                  <a:gd name="connsiteX13" fmla="*/ 1300294 w 1661021"/>
                  <a:gd name="connsiteY13" fmla="*/ 8389 h 75501"/>
                  <a:gd name="connsiteX14" fmla="*/ 1392573 w 1661021"/>
                  <a:gd name="connsiteY14" fmla="*/ 25167 h 75501"/>
                  <a:gd name="connsiteX15" fmla="*/ 1459685 w 1661021"/>
                  <a:gd name="connsiteY15" fmla="*/ 50334 h 75501"/>
                  <a:gd name="connsiteX16" fmla="*/ 1484852 w 1661021"/>
                  <a:gd name="connsiteY16" fmla="*/ 67112 h 75501"/>
                  <a:gd name="connsiteX17" fmla="*/ 1510019 w 1661021"/>
                  <a:gd name="connsiteY17" fmla="*/ 75501 h 75501"/>
                  <a:gd name="connsiteX18" fmla="*/ 1543575 w 1661021"/>
                  <a:gd name="connsiteY18" fmla="*/ 67112 h 75501"/>
                  <a:gd name="connsiteX19" fmla="*/ 1593909 w 1661021"/>
                  <a:gd name="connsiteY19" fmla="*/ 50334 h 75501"/>
                  <a:gd name="connsiteX20" fmla="*/ 1661021 w 1661021"/>
                  <a:gd name="connsiteY20" fmla="*/ 50334 h 75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61021" h="75501">
                    <a:moveTo>
                      <a:pt x="0" y="25167"/>
                    </a:moveTo>
                    <a:cubicBezTo>
                      <a:pt x="49166" y="19704"/>
                      <a:pt x="86344" y="16369"/>
                      <a:pt x="134224" y="8389"/>
                    </a:cubicBezTo>
                    <a:cubicBezTo>
                      <a:pt x="148289" y="6045"/>
                      <a:pt x="162187" y="2796"/>
                      <a:pt x="176169" y="0"/>
                    </a:cubicBezTo>
                    <a:cubicBezTo>
                      <a:pt x="187354" y="2796"/>
                      <a:pt x="199715" y="2669"/>
                      <a:pt x="209725" y="8389"/>
                    </a:cubicBezTo>
                    <a:cubicBezTo>
                      <a:pt x="297700" y="58661"/>
                      <a:pt x="181483" y="15753"/>
                      <a:pt x="260059" y="41945"/>
                    </a:cubicBezTo>
                    <a:cubicBezTo>
                      <a:pt x="288022" y="39149"/>
                      <a:pt x="316093" y="37270"/>
                      <a:pt x="343949" y="33556"/>
                    </a:cubicBezTo>
                    <a:cubicBezTo>
                      <a:pt x="358082" y="31672"/>
                      <a:pt x="371975" y="28260"/>
                      <a:pt x="385894" y="25167"/>
                    </a:cubicBezTo>
                    <a:cubicBezTo>
                      <a:pt x="397149" y="22666"/>
                      <a:pt x="407958" y="17710"/>
                      <a:pt x="419450" y="16778"/>
                    </a:cubicBezTo>
                    <a:cubicBezTo>
                      <a:pt x="511596" y="9307"/>
                      <a:pt x="604008" y="5593"/>
                      <a:pt x="696287" y="0"/>
                    </a:cubicBezTo>
                    <a:cubicBezTo>
                      <a:pt x="755010" y="2796"/>
                      <a:pt x="813869" y="3507"/>
                      <a:pt x="872455" y="8389"/>
                    </a:cubicBezTo>
                    <a:cubicBezTo>
                      <a:pt x="881267" y="9123"/>
                      <a:pt x="888807" y="16073"/>
                      <a:pt x="897622" y="16778"/>
                    </a:cubicBezTo>
                    <a:cubicBezTo>
                      <a:pt x="959009" y="21689"/>
                      <a:pt x="1020661" y="22371"/>
                      <a:pt x="1082180" y="25167"/>
                    </a:cubicBezTo>
                    <a:lnTo>
                      <a:pt x="1199626" y="16778"/>
                    </a:lnTo>
                    <a:cubicBezTo>
                      <a:pt x="1233199" y="14195"/>
                      <a:pt x="1266622" y="8389"/>
                      <a:pt x="1300294" y="8389"/>
                    </a:cubicBezTo>
                    <a:cubicBezTo>
                      <a:pt x="1311027" y="8389"/>
                      <a:pt x="1378935" y="22439"/>
                      <a:pt x="1392573" y="25167"/>
                    </a:cubicBezTo>
                    <a:cubicBezTo>
                      <a:pt x="1451594" y="64514"/>
                      <a:pt x="1376755" y="19235"/>
                      <a:pt x="1459685" y="50334"/>
                    </a:cubicBezTo>
                    <a:cubicBezTo>
                      <a:pt x="1469125" y="53874"/>
                      <a:pt x="1475834" y="62603"/>
                      <a:pt x="1484852" y="67112"/>
                    </a:cubicBezTo>
                    <a:cubicBezTo>
                      <a:pt x="1492761" y="71067"/>
                      <a:pt x="1501630" y="72705"/>
                      <a:pt x="1510019" y="75501"/>
                    </a:cubicBezTo>
                    <a:cubicBezTo>
                      <a:pt x="1521204" y="72705"/>
                      <a:pt x="1532532" y="70425"/>
                      <a:pt x="1543575" y="67112"/>
                    </a:cubicBezTo>
                    <a:cubicBezTo>
                      <a:pt x="1560515" y="62030"/>
                      <a:pt x="1576223" y="50334"/>
                      <a:pt x="1593909" y="50334"/>
                    </a:cubicBezTo>
                    <a:lnTo>
                      <a:pt x="1661021" y="50334"/>
                    </a:ln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17" name="Freeform: Shape 35">
                <a:extLst>
                  <a:ext uri="{FF2B5EF4-FFF2-40B4-BE49-F238E27FC236}">
                    <a16:creationId xmlns:a16="http://schemas.microsoft.com/office/drawing/2014/main" id="{DD20B360-396C-5C3D-42DE-D1BC93B769CD}"/>
                  </a:ext>
                </a:extLst>
              </p:cNvPr>
              <p:cNvSpPr/>
              <p:nvPr/>
            </p:nvSpPr>
            <p:spPr>
              <a:xfrm>
                <a:off x="3406910" y="5528672"/>
                <a:ext cx="267544" cy="10589"/>
              </a:xfrm>
              <a:custGeom>
                <a:avLst/>
                <a:gdLst>
                  <a:gd name="connsiteX0" fmla="*/ 0 w 864066"/>
                  <a:gd name="connsiteY0" fmla="*/ 0 h 33556"/>
                  <a:gd name="connsiteX1" fmla="*/ 75501 w 864066"/>
                  <a:gd name="connsiteY1" fmla="*/ 16778 h 33556"/>
                  <a:gd name="connsiteX2" fmla="*/ 125835 w 864066"/>
                  <a:gd name="connsiteY2" fmla="*/ 33556 h 33556"/>
                  <a:gd name="connsiteX3" fmla="*/ 176169 w 864066"/>
                  <a:gd name="connsiteY3" fmla="*/ 25167 h 33556"/>
                  <a:gd name="connsiteX4" fmla="*/ 201336 w 864066"/>
                  <a:gd name="connsiteY4" fmla="*/ 16778 h 33556"/>
                  <a:gd name="connsiteX5" fmla="*/ 260059 w 864066"/>
                  <a:gd name="connsiteY5" fmla="*/ 0 h 33556"/>
                  <a:gd name="connsiteX6" fmla="*/ 343949 w 864066"/>
                  <a:gd name="connsiteY6" fmla="*/ 0 h 33556"/>
                  <a:gd name="connsiteX7" fmla="*/ 419450 w 864066"/>
                  <a:gd name="connsiteY7" fmla="*/ 8389 h 33556"/>
                  <a:gd name="connsiteX8" fmla="*/ 453006 w 864066"/>
                  <a:gd name="connsiteY8" fmla="*/ 16778 h 33556"/>
                  <a:gd name="connsiteX9" fmla="*/ 528507 w 864066"/>
                  <a:gd name="connsiteY9" fmla="*/ 0 h 33556"/>
                  <a:gd name="connsiteX10" fmla="*/ 604008 w 864066"/>
                  <a:gd name="connsiteY10" fmla="*/ 16778 h 33556"/>
                  <a:gd name="connsiteX11" fmla="*/ 864066 w 864066"/>
                  <a:gd name="connsiteY11" fmla="*/ 25167 h 3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4066" h="33556">
                    <a:moveTo>
                      <a:pt x="0" y="0"/>
                    </a:moveTo>
                    <a:cubicBezTo>
                      <a:pt x="23948" y="4790"/>
                      <a:pt x="51807" y="9670"/>
                      <a:pt x="75501" y="16778"/>
                    </a:cubicBezTo>
                    <a:cubicBezTo>
                      <a:pt x="92441" y="21860"/>
                      <a:pt x="125835" y="33556"/>
                      <a:pt x="125835" y="33556"/>
                    </a:cubicBezTo>
                    <a:cubicBezTo>
                      <a:pt x="142613" y="30760"/>
                      <a:pt x="159565" y="28857"/>
                      <a:pt x="176169" y="25167"/>
                    </a:cubicBezTo>
                    <a:cubicBezTo>
                      <a:pt x="184801" y="23249"/>
                      <a:pt x="192833" y="19207"/>
                      <a:pt x="201336" y="16778"/>
                    </a:cubicBezTo>
                    <a:cubicBezTo>
                      <a:pt x="275072" y="-4289"/>
                      <a:pt x="199717" y="20114"/>
                      <a:pt x="260059" y="0"/>
                    </a:cubicBezTo>
                    <a:cubicBezTo>
                      <a:pt x="338001" y="19486"/>
                      <a:pt x="241104" y="0"/>
                      <a:pt x="343949" y="0"/>
                    </a:cubicBezTo>
                    <a:cubicBezTo>
                      <a:pt x="369271" y="0"/>
                      <a:pt x="394283" y="5593"/>
                      <a:pt x="419450" y="8389"/>
                    </a:cubicBezTo>
                    <a:cubicBezTo>
                      <a:pt x="430635" y="11185"/>
                      <a:pt x="441476" y="16778"/>
                      <a:pt x="453006" y="16778"/>
                    </a:cubicBezTo>
                    <a:cubicBezTo>
                      <a:pt x="482534" y="16778"/>
                      <a:pt x="502554" y="8651"/>
                      <a:pt x="528507" y="0"/>
                    </a:cubicBezTo>
                    <a:cubicBezTo>
                      <a:pt x="553674" y="5593"/>
                      <a:pt x="578385" y="13931"/>
                      <a:pt x="604008" y="16778"/>
                    </a:cubicBezTo>
                    <a:cubicBezTo>
                      <a:pt x="697657" y="27183"/>
                      <a:pt x="772129" y="25167"/>
                      <a:pt x="864066" y="25167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18" name="Freeform: Shape 36">
                <a:extLst>
                  <a:ext uri="{FF2B5EF4-FFF2-40B4-BE49-F238E27FC236}">
                    <a16:creationId xmlns:a16="http://schemas.microsoft.com/office/drawing/2014/main" id="{DB2B422B-8DFD-648B-C0C9-F5379E22AE75}"/>
                  </a:ext>
                </a:extLst>
              </p:cNvPr>
              <p:cNvSpPr/>
              <p:nvPr/>
            </p:nvSpPr>
            <p:spPr>
              <a:xfrm>
                <a:off x="3406911" y="5604819"/>
                <a:ext cx="466385" cy="23826"/>
              </a:xfrm>
              <a:custGeom>
                <a:avLst/>
                <a:gdLst>
                  <a:gd name="connsiteX0" fmla="*/ 0 w 864066"/>
                  <a:gd name="connsiteY0" fmla="*/ 0 h 33556"/>
                  <a:gd name="connsiteX1" fmla="*/ 75501 w 864066"/>
                  <a:gd name="connsiteY1" fmla="*/ 16778 h 33556"/>
                  <a:gd name="connsiteX2" fmla="*/ 125835 w 864066"/>
                  <a:gd name="connsiteY2" fmla="*/ 33556 h 33556"/>
                  <a:gd name="connsiteX3" fmla="*/ 176169 w 864066"/>
                  <a:gd name="connsiteY3" fmla="*/ 25167 h 33556"/>
                  <a:gd name="connsiteX4" fmla="*/ 201336 w 864066"/>
                  <a:gd name="connsiteY4" fmla="*/ 16778 h 33556"/>
                  <a:gd name="connsiteX5" fmla="*/ 260059 w 864066"/>
                  <a:gd name="connsiteY5" fmla="*/ 0 h 33556"/>
                  <a:gd name="connsiteX6" fmla="*/ 343949 w 864066"/>
                  <a:gd name="connsiteY6" fmla="*/ 0 h 33556"/>
                  <a:gd name="connsiteX7" fmla="*/ 419450 w 864066"/>
                  <a:gd name="connsiteY7" fmla="*/ 8389 h 33556"/>
                  <a:gd name="connsiteX8" fmla="*/ 453006 w 864066"/>
                  <a:gd name="connsiteY8" fmla="*/ 16778 h 33556"/>
                  <a:gd name="connsiteX9" fmla="*/ 528507 w 864066"/>
                  <a:gd name="connsiteY9" fmla="*/ 0 h 33556"/>
                  <a:gd name="connsiteX10" fmla="*/ 604008 w 864066"/>
                  <a:gd name="connsiteY10" fmla="*/ 16778 h 33556"/>
                  <a:gd name="connsiteX11" fmla="*/ 864066 w 864066"/>
                  <a:gd name="connsiteY11" fmla="*/ 25167 h 33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4066" h="33556">
                    <a:moveTo>
                      <a:pt x="0" y="0"/>
                    </a:moveTo>
                    <a:cubicBezTo>
                      <a:pt x="23948" y="4790"/>
                      <a:pt x="51807" y="9670"/>
                      <a:pt x="75501" y="16778"/>
                    </a:cubicBezTo>
                    <a:cubicBezTo>
                      <a:pt x="92441" y="21860"/>
                      <a:pt x="125835" y="33556"/>
                      <a:pt x="125835" y="33556"/>
                    </a:cubicBezTo>
                    <a:cubicBezTo>
                      <a:pt x="142613" y="30760"/>
                      <a:pt x="159565" y="28857"/>
                      <a:pt x="176169" y="25167"/>
                    </a:cubicBezTo>
                    <a:cubicBezTo>
                      <a:pt x="184801" y="23249"/>
                      <a:pt x="192833" y="19207"/>
                      <a:pt x="201336" y="16778"/>
                    </a:cubicBezTo>
                    <a:cubicBezTo>
                      <a:pt x="275072" y="-4289"/>
                      <a:pt x="199717" y="20114"/>
                      <a:pt x="260059" y="0"/>
                    </a:cubicBezTo>
                    <a:cubicBezTo>
                      <a:pt x="338001" y="19486"/>
                      <a:pt x="241104" y="0"/>
                      <a:pt x="343949" y="0"/>
                    </a:cubicBezTo>
                    <a:cubicBezTo>
                      <a:pt x="369271" y="0"/>
                      <a:pt x="394283" y="5593"/>
                      <a:pt x="419450" y="8389"/>
                    </a:cubicBezTo>
                    <a:cubicBezTo>
                      <a:pt x="430635" y="11185"/>
                      <a:pt x="441476" y="16778"/>
                      <a:pt x="453006" y="16778"/>
                    </a:cubicBezTo>
                    <a:cubicBezTo>
                      <a:pt x="482534" y="16778"/>
                      <a:pt x="502554" y="8651"/>
                      <a:pt x="528507" y="0"/>
                    </a:cubicBezTo>
                    <a:cubicBezTo>
                      <a:pt x="553674" y="5593"/>
                      <a:pt x="578385" y="13931"/>
                      <a:pt x="604008" y="16778"/>
                    </a:cubicBezTo>
                    <a:cubicBezTo>
                      <a:pt x="697657" y="27183"/>
                      <a:pt x="772129" y="25167"/>
                      <a:pt x="864066" y="25167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19" name="Freeform: Shape 37">
                <a:extLst>
                  <a:ext uri="{FF2B5EF4-FFF2-40B4-BE49-F238E27FC236}">
                    <a16:creationId xmlns:a16="http://schemas.microsoft.com/office/drawing/2014/main" id="{D7AC4203-A350-B3EB-3983-A711C4AA7FC0}"/>
                  </a:ext>
                </a:extLst>
              </p:cNvPr>
              <p:cNvSpPr/>
              <p:nvPr/>
            </p:nvSpPr>
            <p:spPr>
              <a:xfrm>
                <a:off x="3410888" y="5679779"/>
                <a:ext cx="512435" cy="29557"/>
              </a:xfrm>
              <a:custGeom>
                <a:avLst/>
                <a:gdLst>
                  <a:gd name="connsiteX0" fmla="*/ 0 w 1654969"/>
                  <a:gd name="connsiteY0" fmla="*/ 61913 h 93661"/>
                  <a:gd name="connsiteX1" fmla="*/ 26194 w 1654969"/>
                  <a:gd name="connsiteY1" fmla="*/ 47625 h 93661"/>
                  <a:gd name="connsiteX2" fmla="*/ 38100 w 1654969"/>
                  <a:gd name="connsiteY2" fmla="*/ 45244 h 93661"/>
                  <a:gd name="connsiteX3" fmla="*/ 59531 w 1654969"/>
                  <a:gd name="connsiteY3" fmla="*/ 35719 h 93661"/>
                  <a:gd name="connsiteX4" fmla="*/ 73819 w 1654969"/>
                  <a:gd name="connsiteY4" fmla="*/ 33338 h 93661"/>
                  <a:gd name="connsiteX5" fmla="*/ 100013 w 1654969"/>
                  <a:gd name="connsiteY5" fmla="*/ 42863 h 93661"/>
                  <a:gd name="connsiteX6" fmla="*/ 123825 w 1654969"/>
                  <a:gd name="connsiteY6" fmla="*/ 57150 h 93661"/>
                  <a:gd name="connsiteX7" fmla="*/ 133350 w 1654969"/>
                  <a:gd name="connsiteY7" fmla="*/ 66675 h 93661"/>
                  <a:gd name="connsiteX8" fmla="*/ 157163 w 1654969"/>
                  <a:gd name="connsiteY8" fmla="*/ 83344 h 93661"/>
                  <a:gd name="connsiteX9" fmla="*/ 164306 w 1654969"/>
                  <a:gd name="connsiteY9" fmla="*/ 85725 h 93661"/>
                  <a:gd name="connsiteX10" fmla="*/ 216694 w 1654969"/>
                  <a:gd name="connsiteY10" fmla="*/ 88107 h 93661"/>
                  <a:gd name="connsiteX11" fmla="*/ 230981 w 1654969"/>
                  <a:gd name="connsiteY11" fmla="*/ 83344 h 93661"/>
                  <a:gd name="connsiteX12" fmla="*/ 302419 w 1654969"/>
                  <a:gd name="connsiteY12" fmla="*/ 76200 h 93661"/>
                  <a:gd name="connsiteX13" fmla="*/ 354806 w 1654969"/>
                  <a:gd name="connsiteY13" fmla="*/ 71438 h 93661"/>
                  <a:gd name="connsiteX14" fmla="*/ 457200 w 1654969"/>
                  <a:gd name="connsiteY14" fmla="*/ 69057 h 93661"/>
                  <a:gd name="connsiteX15" fmla="*/ 464344 w 1654969"/>
                  <a:gd name="connsiteY15" fmla="*/ 76200 h 93661"/>
                  <a:gd name="connsiteX16" fmla="*/ 478631 w 1654969"/>
                  <a:gd name="connsiteY16" fmla="*/ 80963 h 93661"/>
                  <a:gd name="connsiteX17" fmla="*/ 495300 w 1654969"/>
                  <a:gd name="connsiteY17" fmla="*/ 85725 h 93661"/>
                  <a:gd name="connsiteX18" fmla="*/ 535781 w 1654969"/>
                  <a:gd name="connsiteY18" fmla="*/ 83344 h 93661"/>
                  <a:gd name="connsiteX19" fmla="*/ 588169 w 1654969"/>
                  <a:gd name="connsiteY19" fmla="*/ 76200 h 93661"/>
                  <a:gd name="connsiteX20" fmla="*/ 597694 w 1654969"/>
                  <a:gd name="connsiteY20" fmla="*/ 73819 h 93661"/>
                  <a:gd name="connsiteX21" fmla="*/ 623888 w 1654969"/>
                  <a:gd name="connsiteY21" fmla="*/ 61913 h 93661"/>
                  <a:gd name="connsiteX22" fmla="*/ 650081 w 1654969"/>
                  <a:gd name="connsiteY22" fmla="*/ 52388 h 93661"/>
                  <a:gd name="connsiteX23" fmla="*/ 664369 w 1654969"/>
                  <a:gd name="connsiteY23" fmla="*/ 45244 h 93661"/>
                  <a:gd name="connsiteX24" fmla="*/ 688181 w 1654969"/>
                  <a:gd name="connsiteY24" fmla="*/ 38100 h 93661"/>
                  <a:gd name="connsiteX25" fmla="*/ 723900 w 1654969"/>
                  <a:gd name="connsiteY25" fmla="*/ 40482 h 93661"/>
                  <a:gd name="connsiteX26" fmla="*/ 731044 w 1654969"/>
                  <a:gd name="connsiteY26" fmla="*/ 45244 h 93661"/>
                  <a:gd name="connsiteX27" fmla="*/ 742950 w 1654969"/>
                  <a:gd name="connsiteY27" fmla="*/ 47625 h 93661"/>
                  <a:gd name="connsiteX28" fmla="*/ 795338 w 1654969"/>
                  <a:gd name="connsiteY28" fmla="*/ 50007 h 93661"/>
                  <a:gd name="connsiteX29" fmla="*/ 838200 w 1654969"/>
                  <a:gd name="connsiteY29" fmla="*/ 38100 h 93661"/>
                  <a:gd name="connsiteX30" fmla="*/ 852488 w 1654969"/>
                  <a:gd name="connsiteY30" fmla="*/ 33338 h 93661"/>
                  <a:gd name="connsiteX31" fmla="*/ 881063 w 1654969"/>
                  <a:gd name="connsiteY31" fmla="*/ 19050 h 93661"/>
                  <a:gd name="connsiteX32" fmla="*/ 892969 w 1654969"/>
                  <a:gd name="connsiteY32" fmla="*/ 14288 h 93661"/>
                  <a:gd name="connsiteX33" fmla="*/ 912019 w 1654969"/>
                  <a:gd name="connsiteY33" fmla="*/ 11907 h 93661"/>
                  <a:gd name="connsiteX34" fmla="*/ 950119 w 1654969"/>
                  <a:gd name="connsiteY34" fmla="*/ 9525 h 93661"/>
                  <a:gd name="connsiteX35" fmla="*/ 954881 w 1654969"/>
                  <a:gd name="connsiteY35" fmla="*/ 19050 h 93661"/>
                  <a:gd name="connsiteX36" fmla="*/ 962025 w 1654969"/>
                  <a:gd name="connsiteY36" fmla="*/ 23813 h 93661"/>
                  <a:gd name="connsiteX37" fmla="*/ 964406 w 1654969"/>
                  <a:gd name="connsiteY37" fmla="*/ 30957 h 93661"/>
                  <a:gd name="connsiteX38" fmla="*/ 992981 w 1654969"/>
                  <a:gd name="connsiteY38" fmla="*/ 47625 h 93661"/>
                  <a:gd name="connsiteX39" fmla="*/ 1071563 w 1654969"/>
                  <a:gd name="connsiteY39" fmla="*/ 35719 h 93661"/>
                  <a:gd name="connsiteX40" fmla="*/ 1083469 w 1654969"/>
                  <a:gd name="connsiteY40" fmla="*/ 33338 h 93661"/>
                  <a:gd name="connsiteX41" fmla="*/ 1112044 w 1654969"/>
                  <a:gd name="connsiteY41" fmla="*/ 26194 h 93661"/>
                  <a:gd name="connsiteX42" fmla="*/ 1147763 w 1654969"/>
                  <a:gd name="connsiteY42" fmla="*/ 30957 h 93661"/>
                  <a:gd name="connsiteX43" fmla="*/ 1154906 w 1654969"/>
                  <a:gd name="connsiteY43" fmla="*/ 35719 h 93661"/>
                  <a:gd name="connsiteX44" fmla="*/ 1164431 w 1654969"/>
                  <a:gd name="connsiteY44" fmla="*/ 42863 h 93661"/>
                  <a:gd name="connsiteX45" fmla="*/ 1188244 w 1654969"/>
                  <a:gd name="connsiteY45" fmla="*/ 57150 h 93661"/>
                  <a:gd name="connsiteX46" fmla="*/ 1228725 w 1654969"/>
                  <a:gd name="connsiteY46" fmla="*/ 54769 h 93661"/>
                  <a:gd name="connsiteX47" fmla="*/ 1266825 w 1654969"/>
                  <a:gd name="connsiteY47" fmla="*/ 42863 h 93661"/>
                  <a:gd name="connsiteX48" fmla="*/ 1297781 w 1654969"/>
                  <a:gd name="connsiteY48" fmla="*/ 35719 h 93661"/>
                  <a:gd name="connsiteX49" fmla="*/ 1321594 w 1654969"/>
                  <a:gd name="connsiteY49" fmla="*/ 26194 h 93661"/>
                  <a:gd name="connsiteX50" fmla="*/ 1345406 w 1654969"/>
                  <a:gd name="connsiteY50" fmla="*/ 19050 h 93661"/>
                  <a:gd name="connsiteX51" fmla="*/ 1404938 w 1654969"/>
                  <a:gd name="connsiteY51" fmla="*/ 0 h 93661"/>
                  <a:gd name="connsiteX52" fmla="*/ 1419225 w 1654969"/>
                  <a:gd name="connsiteY52" fmla="*/ 2382 h 93661"/>
                  <a:gd name="connsiteX53" fmla="*/ 1426369 w 1654969"/>
                  <a:gd name="connsiteY53" fmla="*/ 19050 h 93661"/>
                  <a:gd name="connsiteX54" fmla="*/ 1433513 w 1654969"/>
                  <a:gd name="connsiteY54" fmla="*/ 26194 h 93661"/>
                  <a:gd name="connsiteX55" fmla="*/ 1459706 w 1654969"/>
                  <a:gd name="connsiteY55" fmla="*/ 23813 h 93661"/>
                  <a:gd name="connsiteX56" fmla="*/ 1469231 w 1654969"/>
                  <a:gd name="connsiteY56" fmla="*/ 16669 h 93661"/>
                  <a:gd name="connsiteX57" fmla="*/ 1483519 w 1654969"/>
                  <a:gd name="connsiteY57" fmla="*/ 11907 h 93661"/>
                  <a:gd name="connsiteX58" fmla="*/ 1507331 w 1654969"/>
                  <a:gd name="connsiteY58" fmla="*/ 9525 h 93661"/>
                  <a:gd name="connsiteX59" fmla="*/ 1654969 w 1654969"/>
                  <a:gd name="connsiteY59" fmla="*/ 4763 h 9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654969" h="93661">
                    <a:moveTo>
                      <a:pt x="0" y="61913"/>
                    </a:moveTo>
                    <a:cubicBezTo>
                      <a:pt x="502" y="61626"/>
                      <a:pt x="21623" y="49149"/>
                      <a:pt x="26194" y="47625"/>
                    </a:cubicBezTo>
                    <a:cubicBezTo>
                      <a:pt x="30034" y="46345"/>
                      <a:pt x="34131" y="46038"/>
                      <a:pt x="38100" y="45244"/>
                    </a:cubicBezTo>
                    <a:cubicBezTo>
                      <a:pt x="44283" y="42153"/>
                      <a:pt x="52215" y="37345"/>
                      <a:pt x="59531" y="35719"/>
                    </a:cubicBezTo>
                    <a:cubicBezTo>
                      <a:pt x="64244" y="34672"/>
                      <a:pt x="69056" y="34132"/>
                      <a:pt x="73819" y="33338"/>
                    </a:cubicBezTo>
                    <a:cubicBezTo>
                      <a:pt x="98665" y="36887"/>
                      <a:pt x="82994" y="31922"/>
                      <a:pt x="100013" y="42863"/>
                    </a:cubicBezTo>
                    <a:cubicBezTo>
                      <a:pt x="107799" y="47868"/>
                      <a:pt x="123825" y="57150"/>
                      <a:pt x="123825" y="57150"/>
                    </a:cubicBezTo>
                    <a:cubicBezTo>
                      <a:pt x="127934" y="69477"/>
                      <a:pt x="122891" y="60698"/>
                      <a:pt x="133350" y="66675"/>
                    </a:cubicBezTo>
                    <a:cubicBezTo>
                      <a:pt x="140960" y="71024"/>
                      <a:pt x="148939" y="80603"/>
                      <a:pt x="157163" y="83344"/>
                    </a:cubicBezTo>
                    <a:lnTo>
                      <a:pt x="164306" y="85725"/>
                    </a:lnTo>
                    <a:cubicBezTo>
                      <a:pt x="183235" y="98345"/>
                      <a:pt x="172712" y="93385"/>
                      <a:pt x="216694" y="88107"/>
                    </a:cubicBezTo>
                    <a:cubicBezTo>
                      <a:pt x="221678" y="87509"/>
                      <a:pt x="226035" y="84204"/>
                      <a:pt x="230981" y="83344"/>
                    </a:cubicBezTo>
                    <a:cubicBezTo>
                      <a:pt x="255159" y="79139"/>
                      <a:pt x="278163" y="78279"/>
                      <a:pt x="302419" y="76200"/>
                    </a:cubicBezTo>
                    <a:lnTo>
                      <a:pt x="354806" y="71438"/>
                    </a:lnTo>
                    <a:cubicBezTo>
                      <a:pt x="397363" y="62926"/>
                      <a:pt x="393036" y="61928"/>
                      <a:pt x="457200" y="69057"/>
                    </a:cubicBezTo>
                    <a:cubicBezTo>
                      <a:pt x="460547" y="69429"/>
                      <a:pt x="461400" y="74565"/>
                      <a:pt x="464344" y="76200"/>
                    </a:cubicBezTo>
                    <a:cubicBezTo>
                      <a:pt x="468732" y="78638"/>
                      <a:pt x="473869" y="79375"/>
                      <a:pt x="478631" y="80963"/>
                    </a:cubicBezTo>
                    <a:cubicBezTo>
                      <a:pt x="488872" y="84377"/>
                      <a:pt x="483350" y="82738"/>
                      <a:pt x="495300" y="85725"/>
                    </a:cubicBezTo>
                    <a:cubicBezTo>
                      <a:pt x="508794" y="84931"/>
                      <a:pt x="522320" y="84568"/>
                      <a:pt x="535781" y="83344"/>
                    </a:cubicBezTo>
                    <a:cubicBezTo>
                      <a:pt x="543500" y="82642"/>
                      <a:pt x="574525" y="78929"/>
                      <a:pt x="588169" y="76200"/>
                    </a:cubicBezTo>
                    <a:cubicBezTo>
                      <a:pt x="591378" y="75558"/>
                      <a:pt x="594519" y="74613"/>
                      <a:pt x="597694" y="73819"/>
                    </a:cubicBezTo>
                    <a:cubicBezTo>
                      <a:pt x="621734" y="59394"/>
                      <a:pt x="596717" y="73234"/>
                      <a:pt x="623888" y="61913"/>
                    </a:cubicBezTo>
                    <a:cubicBezTo>
                      <a:pt x="648686" y="51581"/>
                      <a:pt x="627716" y="56861"/>
                      <a:pt x="650081" y="52388"/>
                    </a:cubicBezTo>
                    <a:cubicBezTo>
                      <a:pt x="654844" y="50007"/>
                      <a:pt x="659317" y="46928"/>
                      <a:pt x="664369" y="45244"/>
                    </a:cubicBezTo>
                    <a:cubicBezTo>
                      <a:pt x="699942" y="33386"/>
                      <a:pt x="661262" y="51561"/>
                      <a:pt x="688181" y="38100"/>
                    </a:cubicBezTo>
                    <a:cubicBezTo>
                      <a:pt x="700087" y="38894"/>
                      <a:pt x="712130" y="38520"/>
                      <a:pt x="723900" y="40482"/>
                    </a:cubicBezTo>
                    <a:cubicBezTo>
                      <a:pt x="726723" y="40953"/>
                      <a:pt x="728364" y="44239"/>
                      <a:pt x="731044" y="45244"/>
                    </a:cubicBezTo>
                    <a:cubicBezTo>
                      <a:pt x="734834" y="46665"/>
                      <a:pt x="738981" y="46831"/>
                      <a:pt x="742950" y="47625"/>
                    </a:cubicBezTo>
                    <a:cubicBezTo>
                      <a:pt x="761455" y="59962"/>
                      <a:pt x="753593" y="56777"/>
                      <a:pt x="795338" y="50007"/>
                    </a:cubicBezTo>
                    <a:cubicBezTo>
                      <a:pt x="809975" y="47633"/>
                      <a:pt x="823965" y="42252"/>
                      <a:pt x="838200" y="38100"/>
                    </a:cubicBezTo>
                    <a:cubicBezTo>
                      <a:pt x="843019" y="36694"/>
                      <a:pt x="847900" y="35377"/>
                      <a:pt x="852488" y="33338"/>
                    </a:cubicBezTo>
                    <a:cubicBezTo>
                      <a:pt x="862220" y="29013"/>
                      <a:pt x="871175" y="23005"/>
                      <a:pt x="881063" y="19050"/>
                    </a:cubicBezTo>
                    <a:cubicBezTo>
                      <a:pt x="885032" y="17463"/>
                      <a:pt x="888804" y="15249"/>
                      <a:pt x="892969" y="14288"/>
                    </a:cubicBezTo>
                    <a:cubicBezTo>
                      <a:pt x="899205" y="12849"/>
                      <a:pt x="905669" y="12701"/>
                      <a:pt x="912019" y="11907"/>
                    </a:cubicBezTo>
                    <a:cubicBezTo>
                      <a:pt x="924213" y="8858"/>
                      <a:pt x="937347" y="3139"/>
                      <a:pt x="950119" y="9525"/>
                    </a:cubicBezTo>
                    <a:cubicBezTo>
                      <a:pt x="953294" y="11112"/>
                      <a:pt x="952609" y="16323"/>
                      <a:pt x="954881" y="19050"/>
                    </a:cubicBezTo>
                    <a:cubicBezTo>
                      <a:pt x="956713" y="21249"/>
                      <a:pt x="959644" y="22225"/>
                      <a:pt x="962025" y="23813"/>
                    </a:cubicBezTo>
                    <a:cubicBezTo>
                      <a:pt x="962819" y="26194"/>
                      <a:pt x="962631" y="29182"/>
                      <a:pt x="964406" y="30957"/>
                    </a:cubicBezTo>
                    <a:cubicBezTo>
                      <a:pt x="978851" y="45402"/>
                      <a:pt x="978734" y="44064"/>
                      <a:pt x="992981" y="47625"/>
                    </a:cubicBezTo>
                    <a:cubicBezTo>
                      <a:pt x="1079402" y="37256"/>
                      <a:pt x="1026446" y="46131"/>
                      <a:pt x="1071563" y="35719"/>
                    </a:cubicBezTo>
                    <a:cubicBezTo>
                      <a:pt x="1075507" y="34809"/>
                      <a:pt x="1079529" y="34265"/>
                      <a:pt x="1083469" y="33338"/>
                    </a:cubicBezTo>
                    <a:cubicBezTo>
                      <a:pt x="1093026" y="31089"/>
                      <a:pt x="1112044" y="26194"/>
                      <a:pt x="1112044" y="26194"/>
                    </a:cubicBezTo>
                    <a:cubicBezTo>
                      <a:pt x="1123950" y="27782"/>
                      <a:pt x="1136037" y="28351"/>
                      <a:pt x="1147763" y="30957"/>
                    </a:cubicBezTo>
                    <a:cubicBezTo>
                      <a:pt x="1150556" y="31578"/>
                      <a:pt x="1152577" y="34056"/>
                      <a:pt x="1154906" y="35719"/>
                    </a:cubicBezTo>
                    <a:cubicBezTo>
                      <a:pt x="1158136" y="38026"/>
                      <a:pt x="1161180" y="40587"/>
                      <a:pt x="1164431" y="42863"/>
                    </a:cubicBezTo>
                    <a:cubicBezTo>
                      <a:pt x="1178798" y="52920"/>
                      <a:pt x="1175382" y="50720"/>
                      <a:pt x="1188244" y="57150"/>
                    </a:cubicBezTo>
                    <a:cubicBezTo>
                      <a:pt x="1201738" y="56356"/>
                      <a:pt x="1215304" y="56379"/>
                      <a:pt x="1228725" y="54769"/>
                    </a:cubicBezTo>
                    <a:cubicBezTo>
                      <a:pt x="1247345" y="52535"/>
                      <a:pt x="1248909" y="47982"/>
                      <a:pt x="1266825" y="42863"/>
                    </a:cubicBezTo>
                    <a:cubicBezTo>
                      <a:pt x="1277007" y="39954"/>
                      <a:pt x="1287650" y="38802"/>
                      <a:pt x="1297781" y="35719"/>
                    </a:cubicBezTo>
                    <a:cubicBezTo>
                      <a:pt x="1305960" y="33230"/>
                      <a:pt x="1313525" y="29018"/>
                      <a:pt x="1321594" y="26194"/>
                    </a:cubicBezTo>
                    <a:cubicBezTo>
                      <a:pt x="1329416" y="23456"/>
                      <a:pt x="1337572" y="21751"/>
                      <a:pt x="1345406" y="19050"/>
                    </a:cubicBezTo>
                    <a:cubicBezTo>
                      <a:pt x="1401771" y="-386"/>
                      <a:pt x="1372817" y="5355"/>
                      <a:pt x="1404938" y="0"/>
                    </a:cubicBezTo>
                    <a:cubicBezTo>
                      <a:pt x="1409700" y="794"/>
                      <a:pt x="1415131" y="-177"/>
                      <a:pt x="1419225" y="2382"/>
                    </a:cubicBezTo>
                    <a:cubicBezTo>
                      <a:pt x="1424359" y="5591"/>
                      <a:pt x="1423397" y="14592"/>
                      <a:pt x="1426369" y="19050"/>
                    </a:cubicBezTo>
                    <a:cubicBezTo>
                      <a:pt x="1428237" y="21852"/>
                      <a:pt x="1431132" y="23813"/>
                      <a:pt x="1433513" y="26194"/>
                    </a:cubicBezTo>
                    <a:cubicBezTo>
                      <a:pt x="1442244" y="25400"/>
                      <a:pt x="1451235" y="26072"/>
                      <a:pt x="1459706" y="23813"/>
                    </a:cubicBezTo>
                    <a:cubicBezTo>
                      <a:pt x="1463541" y="22790"/>
                      <a:pt x="1465681" y="18444"/>
                      <a:pt x="1469231" y="16669"/>
                    </a:cubicBezTo>
                    <a:cubicBezTo>
                      <a:pt x="1473721" y="14424"/>
                      <a:pt x="1478585" y="12832"/>
                      <a:pt x="1483519" y="11907"/>
                    </a:cubicBezTo>
                    <a:cubicBezTo>
                      <a:pt x="1491359" y="10437"/>
                      <a:pt x="1499403" y="10406"/>
                      <a:pt x="1507331" y="9525"/>
                    </a:cubicBezTo>
                    <a:cubicBezTo>
                      <a:pt x="1587743" y="590"/>
                      <a:pt x="1522513" y="4763"/>
                      <a:pt x="1654969" y="4763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20" name="Freeform: Shape 38">
                <a:extLst>
                  <a:ext uri="{FF2B5EF4-FFF2-40B4-BE49-F238E27FC236}">
                    <a16:creationId xmlns:a16="http://schemas.microsoft.com/office/drawing/2014/main" id="{F9ADF903-713C-D0FF-AC6F-F857FB5BFF5F}"/>
                  </a:ext>
                </a:extLst>
              </p:cNvPr>
              <p:cNvSpPr/>
              <p:nvPr/>
            </p:nvSpPr>
            <p:spPr>
              <a:xfrm>
                <a:off x="3421948" y="5760138"/>
                <a:ext cx="280917" cy="10520"/>
              </a:xfrm>
              <a:custGeom>
                <a:avLst/>
                <a:gdLst>
                  <a:gd name="connsiteX0" fmla="*/ 0 w 907256"/>
                  <a:gd name="connsiteY0" fmla="*/ 0 h 33337"/>
                  <a:gd name="connsiteX1" fmla="*/ 102394 w 907256"/>
                  <a:gd name="connsiteY1" fmla="*/ 21431 h 33337"/>
                  <a:gd name="connsiteX2" fmla="*/ 207169 w 907256"/>
                  <a:gd name="connsiteY2" fmla="*/ 16669 h 33337"/>
                  <a:gd name="connsiteX3" fmla="*/ 226219 w 907256"/>
                  <a:gd name="connsiteY3" fmla="*/ 11906 h 33337"/>
                  <a:gd name="connsiteX4" fmla="*/ 254794 w 907256"/>
                  <a:gd name="connsiteY4" fmla="*/ 7144 h 33337"/>
                  <a:gd name="connsiteX5" fmla="*/ 266700 w 907256"/>
                  <a:gd name="connsiteY5" fmla="*/ 11906 h 33337"/>
                  <a:gd name="connsiteX6" fmla="*/ 283369 w 907256"/>
                  <a:gd name="connsiteY6" fmla="*/ 26194 h 33337"/>
                  <a:gd name="connsiteX7" fmla="*/ 300037 w 907256"/>
                  <a:gd name="connsiteY7" fmla="*/ 30956 h 33337"/>
                  <a:gd name="connsiteX8" fmla="*/ 411956 w 907256"/>
                  <a:gd name="connsiteY8" fmla="*/ 26194 h 33337"/>
                  <a:gd name="connsiteX9" fmla="*/ 488156 w 907256"/>
                  <a:gd name="connsiteY9" fmla="*/ 16669 h 33337"/>
                  <a:gd name="connsiteX10" fmla="*/ 535781 w 907256"/>
                  <a:gd name="connsiteY10" fmla="*/ 14287 h 33337"/>
                  <a:gd name="connsiteX11" fmla="*/ 626269 w 907256"/>
                  <a:gd name="connsiteY11" fmla="*/ 16669 h 33337"/>
                  <a:gd name="connsiteX12" fmla="*/ 638175 w 907256"/>
                  <a:gd name="connsiteY12" fmla="*/ 21431 h 33337"/>
                  <a:gd name="connsiteX13" fmla="*/ 645319 w 907256"/>
                  <a:gd name="connsiteY13" fmla="*/ 23812 h 33337"/>
                  <a:gd name="connsiteX14" fmla="*/ 652462 w 907256"/>
                  <a:gd name="connsiteY14" fmla="*/ 28575 h 33337"/>
                  <a:gd name="connsiteX15" fmla="*/ 669131 w 907256"/>
                  <a:gd name="connsiteY15" fmla="*/ 33337 h 33337"/>
                  <a:gd name="connsiteX16" fmla="*/ 742950 w 907256"/>
                  <a:gd name="connsiteY16" fmla="*/ 28575 h 33337"/>
                  <a:gd name="connsiteX17" fmla="*/ 778669 w 907256"/>
                  <a:gd name="connsiteY17" fmla="*/ 19050 h 33337"/>
                  <a:gd name="connsiteX18" fmla="*/ 833437 w 907256"/>
                  <a:gd name="connsiteY18" fmla="*/ 11906 h 33337"/>
                  <a:gd name="connsiteX19" fmla="*/ 907256 w 907256"/>
                  <a:gd name="connsiteY19" fmla="*/ 16669 h 3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07256" h="33337">
                    <a:moveTo>
                      <a:pt x="0" y="0"/>
                    </a:moveTo>
                    <a:cubicBezTo>
                      <a:pt x="34131" y="7144"/>
                      <a:pt x="67635" y="18634"/>
                      <a:pt x="102394" y="21431"/>
                    </a:cubicBezTo>
                    <a:cubicBezTo>
                      <a:pt x="137242" y="24235"/>
                      <a:pt x="172311" y="19350"/>
                      <a:pt x="207169" y="16669"/>
                    </a:cubicBezTo>
                    <a:cubicBezTo>
                      <a:pt x="213695" y="16167"/>
                      <a:pt x="219841" y="13378"/>
                      <a:pt x="226219" y="11906"/>
                    </a:cubicBezTo>
                    <a:cubicBezTo>
                      <a:pt x="237532" y="9295"/>
                      <a:pt x="242574" y="8890"/>
                      <a:pt x="254794" y="7144"/>
                    </a:cubicBezTo>
                    <a:cubicBezTo>
                      <a:pt x="258763" y="8731"/>
                      <a:pt x="263144" y="9535"/>
                      <a:pt x="266700" y="11906"/>
                    </a:cubicBezTo>
                    <a:cubicBezTo>
                      <a:pt x="284279" y="23625"/>
                      <a:pt x="268645" y="18832"/>
                      <a:pt x="283369" y="26194"/>
                    </a:cubicBezTo>
                    <a:cubicBezTo>
                      <a:pt x="286785" y="27902"/>
                      <a:pt x="296985" y="30193"/>
                      <a:pt x="300037" y="30956"/>
                    </a:cubicBezTo>
                    <a:lnTo>
                      <a:pt x="411956" y="26194"/>
                    </a:lnTo>
                    <a:cubicBezTo>
                      <a:pt x="453917" y="23571"/>
                      <a:pt x="448207" y="20093"/>
                      <a:pt x="488156" y="16669"/>
                    </a:cubicBezTo>
                    <a:cubicBezTo>
                      <a:pt x="503993" y="15312"/>
                      <a:pt x="519906" y="15081"/>
                      <a:pt x="535781" y="14287"/>
                    </a:cubicBezTo>
                    <a:cubicBezTo>
                      <a:pt x="565944" y="15081"/>
                      <a:pt x="596169" y="14569"/>
                      <a:pt x="626269" y="16669"/>
                    </a:cubicBezTo>
                    <a:cubicBezTo>
                      <a:pt x="630533" y="16966"/>
                      <a:pt x="634173" y="19930"/>
                      <a:pt x="638175" y="21431"/>
                    </a:cubicBezTo>
                    <a:cubicBezTo>
                      <a:pt x="640525" y="22312"/>
                      <a:pt x="642938" y="23018"/>
                      <a:pt x="645319" y="23812"/>
                    </a:cubicBezTo>
                    <a:cubicBezTo>
                      <a:pt x="647700" y="25400"/>
                      <a:pt x="649902" y="27295"/>
                      <a:pt x="652462" y="28575"/>
                    </a:cubicBezTo>
                    <a:cubicBezTo>
                      <a:pt x="655877" y="30282"/>
                      <a:pt x="666081" y="32575"/>
                      <a:pt x="669131" y="33337"/>
                    </a:cubicBezTo>
                    <a:cubicBezTo>
                      <a:pt x="693737" y="31750"/>
                      <a:pt x="718500" y="31764"/>
                      <a:pt x="742950" y="28575"/>
                    </a:cubicBezTo>
                    <a:cubicBezTo>
                      <a:pt x="755169" y="26981"/>
                      <a:pt x="766687" y="21926"/>
                      <a:pt x="778669" y="19050"/>
                    </a:cubicBezTo>
                    <a:cubicBezTo>
                      <a:pt x="804303" y="12897"/>
                      <a:pt x="805055" y="14089"/>
                      <a:pt x="833437" y="11906"/>
                    </a:cubicBezTo>
                    <a:cubicBezTo>
                      <a:pt x="858040" y="13546"/>
                      <a:pt x="882598" y="16669"/>
                      <a:pt x="907256" y="16669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21" name="Freeform: Shape 39">
                <a:extLst>
                  <a:ext uri="{FF2B5EF4-FFF2-40B4-BE49-F238E27FC236}">
                    <a16:creationId xmlns:a16="http://schemas.microsoft.com/office/drawing/2014/main" id="{61FAB154-06FC-695D-9D84-24682FE311D9}"/>
                  </a:ext>
                </a:extLst>
              </p:cNvPr>
              <p:cNvSpPr/>
              <p:nvPr/>
            </p:nvSpPr>
            <p:spPr>
              <a:xfrm>
                <a:off x="3414574" y="5129111"/>
                <a:ext cx="444602" cy="24046"/>
              </a:xfrm>
              <a:custGeom>
                <a:avLst/>
                <a:gdLst>
                  <a:gd name="connsiteX0" fmla="*/ 0 w 1435894"/>
                  <a:gd name="connsiteY0" fmla="*/ 0 h 76200"/>
                  <a:gd name="connsiteX1" fmla="*/ 247650 w 1435894"/>
                  <a:gd name="connsiteY1" fmla="*/ 4763 h 76200"/>
                  <a:gd name="connsiteX2" fmla="*/ 276225 w 1435894"/>
                  <a:gd name="connsiteY2" fmla="*/ 9525 h 76200"/>
                  <a:gd name="connsiteX3" fmla="*/ 280988 w 1435894"/>
                  <a:gd name="connsiteY3" fmla="*/ 16669 h 76200"/>
                  <a:gd name="connsiteX4" fmla="*/ 300038 w 1435894"/>
                  <a:gd name="connsiteY4" fmla="*/ 21431 h 76200"/>
                  <a:gd name="connsiteX5" fmla="*/ 333375 w 1435894"/>
                  <a:gd name="connsiteY5" fmla="*/ 40481 h 76200"/>
                  <a:gd name="connsiteX6" fmla="*/ 352425 w 1435894"/>
                  <a:gd name="connsiteY6" fmla="*/ 50006 h 76200"/>
                  <a:gd name="connsiteX7" fmla="*/ 376238 w 1435894"/>
                  <a:gd name="connsiteY7" fmla="*/ 54769 h 76200"/>
                  <a:gd name="connsiteX8" fmla="*/ 388144 w 1435894"/>
                  <a:gd name="connsiteY8" fmla="*/ 59531 h 76200"/>
                  <a:gd name="connsiteX9" fmla="*/ 502444 w 1435894"/>
                  <a:gd name="connsiteY9" fmla="*/ 54769 h 76200"/>
                  <a:gd name="connsiteX10" fmla="*/ 545307 w 1435894"/>
                  <a:gd name="connsiteY10" fmla="*/ 38100 h 76200"/>
                  <a:gd name="connsiteX11" fmla="*/ 576263 w 1435894"/>
                  <a:gd name="connsiteY11" fmla="*/ 26194 h 76200"/>
                  <a:gd name="connsiteX12" fmla="*/ 583407 w 1435894"/>
                  <a:gd name="connsiteY12" fmla="*/ 33338 h 76200"/>
                  <a:gd name="connsiteX13" fmla="*/ 597694 w 1435894"/>
                  <a:gd name="connsiteY13" fmla="*/ 52388 h 76200"/>
                  <a:gd name="connsiteX14" fmla="*/ 616744 w 1435894"/>
                  <a:gd name="connsiteY14" fmla="*/ 66675 h 76200"/>
                  <a:gd name="connsiteX15" fmla="*/ 635794 w 1435894"/>
                  <a:gd name="connsiteY15" fmla="*/ 76200 h 76200"/>
                  <a:gd name="connsiteX16" fmla="*/ 752475 w 1435894"/>
                  <a:gd name="connsiteY16" fmla="*/ 66675 h 76200"/>
                  <a:gd name="connsiteX17" fmla="*/ 792957 w 1435894"/>
                  <a:gd name="connsiteY17" fmla="*/ 61913 h 76200"/>
                  <a:gd name="connsiteX18" fmla="*/ 869157 w 1435894"/>
                  <a:gd name="connsiteY18" fmla="*/ 57150 h 76200"/>
                  <a:gd name="connsiteX19" fmla="*/ 1107282 w 1435894"/>
                  <a:gd name="connsiteY19" fmla="*/ 61913 h 76200"/>
                  <a:gd name="connsiteX20" fmla="*/ 1138238 w 1435894"/>
                  <a:gd name="connsiteY20" fmla="*/ 66675 h 76200"/>
                  <a:gd name="connsiteX21" fmla="*/ 1150144 w 1435894"/>
                  <a:gd name="connsiteY21" fmla="*/ 71438 h 76200"/>
                  <a:gd name="connsiteX22" fmla="*/ 1197769 w 1435894"/>
                  <a:gd name="connsiteY22" fmla="*/ 69056 h 76200"/>
                  <a:gd name="connsiteX23" fmla="*/ 1212057 w 1435894"/>
                  <a:gd name="connsiteY23" fmla="*/ 61913 h 76200"/>
                  <a:gd name="connsiteX24" fmla="*/ 1219200 w 1435894"/>
                  <a:gd name="connsiteY24" fmla="*/ 59531 h 76200"/>
                  <a:gd name="connsiteX25" fmla="*/ 1228725 w 1435894"/>
                  <a:gd name="connsiteY25" fmla="*/ 52388 h 76200"/>
                  <a:gd name="connsiteX26" fmla="*/ 1243013 w 1435894"/>
                  <a:gd name="connsiteY26" fmla="*/ 47625 h 76200"/>
                  <a:gd name="connsiteX27" fmla="*/ 1283494 w 1435894"/>
                  <a:gd name="connsiteY27" fmla="*/ 42863 h 76200"/>
                  <a:gd name="connsiteX28" fmla="*/ 1362075 w 1435894"/>
                  <a:gd name="connsiteY28" fmla="*/ 35719 h 76200"/>
                  <a:gd name="connsiteX29" fmla="*/ 1390650 w 1435894"/>
                  <a:gd name="connsiteY29" fmla="*/ 30956 h 76200"/>
                  <a:gd name="connsiteX30" fmla="*/ 1428750 w 1435894"/>
                  <a:gd name="connsiteY30" fmla="*/ 23813 h 76200"/>
                  <a:gd name="connsiteX31" fmla="*/ 1435894 w 1435894"/>
                  <a:gd name="connsiteY31" fmla="*/ 2143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35894" h="76200">
                    <a:moveTo>
                      <a:pt x="0" y="0"/>
                    </a:moveTo>
                    <a:lnTo>
                      <a:pt x="247650" y="4763"/>
                    </a:lnTo>
                    <a:cubicBezTo>
                      <a:pt x="260137" y="5097"/>
                      <a:pt x="265509" y="6846"/>
                      <a:pt x="276225" y="9525"/>
                    </a:cubicBezTo>
                    <a:cubicBezTo>
                      <a:pt x="277813" y="11906"/>
                      <a:pt x="278753" y="14881"/>
                      <a:pt x="280988" y="16669"/>
                    </a:cubicBezTo>
                    <a:cubicBezTo>
                      <a:pt x="283428" y="18621"/>
                      <a:pt x="299446" y="21313"/>
                      <a:pt x="300038" y="21431"/>
                    </a:cubicBezTo>
                    <a:cubicBezTo>
                      <a:pt x="320234" y="34896"/>
                      <a:pt x="309203" y="28395"/>
                      <a:pt x="333375" y="40481"/>
                    </a:cubicBezTo>
                    <a:cubicBezTo>
                      <a:pt x="333380" y="40483"/>
                      <a:pt x="352420" y="50005"/>
                      <a:pt x="352425" y="50006"/>
                    </a:cubicBezTo>
                    <a:cubicBezTo>
                      <a:pt x="366634" y="53559"/>
                      <a:pt x="358722" y="51850"/>
                      <a:pt x="376238" y="54769"/>
                    </a:cubicBezTo>
                    <a:cubicBezTo>
                      <a:pt x="380207" y="56356"/>
                      <a:pt x="383871" y="59436"/>
                      <a:pt x="388144" y="59531"/>
                    </a:cubicBezTo>
                    <a:cubicBezTo>
                      <a:pt x="457187" y="61065"/>
                      <a:pt x="458449" y="60268"/>
                      <a:pt x="502444" y="54769"/>
                    </a:cubicBezTo>
                    <a:cubicBezTo>
                      <a:pt x="558381" y="21206"/>
                      <a:pt x="498658" y="52678"/>
                      <a:pt x="545307" y="38100"/>
                    </a:cubicBezTo>
                    <a:cubicBezTo>
                      <a:pt x="605758" y="19209"/>
                      <a:pt x="535857" y="34274"/>
                      <a:pt x="576263" y="26194"/>
                    </a:cubicBezTo>
                    <a:cubicBezTo>
                      <a:pt x="578644" y="28575"/>
                      <a:pt x="581274" y="30732"/>
                      <a:pt x="583407" y="33338"/>
                    </a:cubicBezTo>
                    <a:cubicBezTo>
                      <a:pt x="588433" y="39481"/>
                      <a:pt x="592081" y="46775"/>
                      <a:pt x="597694" y="52388"/>
                    </a:cubicBezTo>
                    <a:cubicBezTo>
                      <a:pt x="615440" y="70134"/>
                      <a:pt x="598688" y="55390"/>
                      <a:pt x="616744" y="66675"/>
                    </a:cubicBezTo>
                    <a:cubicBezTo>
                      <a:pt x="632936" y="76795"/>
                      <a:pt x="619080" y="72022"/>
                      <a:pt x="635794" y="76200"/>
                    </a:cubicBezTo>
                    <a:lnTo>
                      <a:pt x="752475" y="66675"/>
                    </a:lnTo>
                    <a:cubicBezTo>
                      <a:pt x="766006" y="65445"/>
                      <a:pt x="779415" y="63018"/>
                      <a:pt x="792957" y="61913"/>
                    </a:cubicBezTo>
                    <a:cubicBezTo>
                      <a:pt x="818322" y="59842"/>
                      <a:pt x="843757" y="58738"/>
                      <a:pt x="869157" y="57150"/>
                    </a:cubicBezTo>
                    <a:lnTo>
                      <a:pt x="1107282" y="61913"/>
                    </a:lnTo>
                    <a:cubicBezTo>
                      <a:pt x="1115342" y="62135"/>
                      <a:pt x="1129309" y="63699"/>
                      <a:pt x="1138238" y="66675"/>
                    </a:cubicBezTo>
                    <a:cubicBezTo>
                      <a:pt x="1142293" y="68027"/>
                      <a:pt x="1146175" y="69850"/>
                      <a:pt x="1150144" y="71438"/>
                    </a:cubicBezTo>
                    <a:cubicBezTo>
                      <a:pt x="1166019" y="70644"/>
                      <a:pt x="1182059" y="71473"/>
                      <a:pt x="1197769" y="69056"/>
                    </a:cubicBezTo>
                    <a:cubicBezTo>
                      <a:pt x="1203032" y="68246"/>
                      <a:pt x="1207191" y="64076"/>
                      <a:pt x="1212057" y="61913"/>
                    </a:cubicBezTo>
                    <a:cubicBezTo>
                      <a:pt x="1214351" y="60894"/>
                      <a:pt x="1216819" y="60325"/>
                      <a:pt x="1219200" y="59531"/>
                    </a:cubicBezTo>
                    <a:cubicBezTo>
                      <a:pt x="1222375" y="57150"/>
                      <a:pt x="1225175" y="54163"/>
                      <a:pt x="1228725" y="52388"/>
                    </a:cubicBezTo>
                    <a:cubicBezTo>
                      <a:pt x="1233215" y="50143"/>
                      <a:pt x="1238250" y="49213"/>
                      <a:pt x="1243013" y="47625"/>
                    </a:cubicBezTo>
                    <a:cubicBezTo>
                      <a:pt x="1260723" y="41722"/>
                      <a:pt x="1247667" y="45422"/>
                      <a:pt x="1283494" y="42863"/>
                    </a:cubicBezTo>
                    <a:cubicBezTo>
                      <a:pt x="1357917" y="31412"/>
                      <a:pt x="1261763" y="45124"/>
                      <a:pt x="1362075" y="35719"/>
                    </a:cubicBezTo>
                    <a:cubicBezTo>
                      <a:pt x="1371689" y="34818"/>
                      <a:pt x="1381149" y="32683"/>
                      <a:pt x="1390650" y="30956"/>
                    </a:cubicBezTo>
                    <a:cubicBezTo>
                      <a:pt x="1453387" y="19549"/>
                      <a:pt x="1386086" y="30923"/>
                      <a:pt x="1428750" y="23813"/>
                    </a:cubicBezTo>
                    <a:lnTo>
                      <a:pt x="1435894" y="21431"/>
                    </a:ln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22" name="Freeform: Shape 40">
                <a:extLst>
                  <a:ext uri="{FF2B5EF4-FFF2-40B4-BE49-F238E27FC236}">
                    <a16:creationId xmlns:a16="http://schemas.microsoft.com/office/drawing/2014/main" id="{533505C4-994B-E85E-1912-800AFA090311}"/>
                  </a:ext>
                </a:extLst>
              </p:cNvPr>
              <p:cNvSpPr/>
              <p:nvPr/>
            </p:nvSpPr>
            <p:spPr>
              <a:xfrm>
                <a:off x="3413100" y="5201679"/>
                <a:ext cx="431330" cy="23295"/>
              </a:xfrm>
              <a:custGeom>
                <a:avLst/>
                <a:gdLst>
                  <a:gd name="connsiteX0" fmla="*/ 0 w 1393031"/>
                  <a:gd name="connsiteY0" fmla="*/ 30956 h 73819"/>
                  <a:gd name="connsiteX1" fmla="*/ 11906 w 1393031"/>
                  <a:gd name="connsiteY1" fmla="*/ 19050 h 73819"/>
                  <a:gd name="connsiteX2" fmla="*/ 26194 w 1393031"/>
                  <a:gd name="connsiteY2" fmla="*/ 14287 h 73819"/>
                  <a:gd name="connsiteX3" fmla="*/ 42862 w 1393031"/>
                  <a:gd name="connsiteY3" fmla="*/ 4762 h 73819"/>
                  <a:gd name="connsiteX4" fmla="*/ 57150 w 1393031"/>
                  <a:gd name="connsiteY4" fmla="*/ 0 h 73819"/>
                  <a:gd name="connsiteX5" fmla="*/ 92869 w 1393031"/>
                  <a:gd name="connsiteY5" fmla="*/ 4762 h 73819"/>
                  <a:gd name="connsiteX6" fmla="*/ 100012 w 1393031"/>
                  <a:gd name="connsiteY6" fmla="*/ 7144 h 73819"/>
                  <a:gd name="connsiteX7" fmla="*/ 107156 w 1393031"/>
                  <a:gd name="connsiteY7" fmla="*/ 11906 h 73819"/>
                  <a:gd name="connsiteX8" fmla="*/ 111919 w 1393031"/>
                  <a:gd name="connsiteY8" fmla="*/ 21431 h 73819"/>
                  <a:gd name="connsiteX9" fmla="*/ 133350 w 1393031"/>
                  <a:gd name="connsiteY9" fmla="*/ 38100 h 73819"/>
                  <a:gd name="connsiteX10" fmla="*/ 147637 w 1393031"/>
                  <a:gd name="connsiteY10" fmla="*/ 52387 h 73819"/>
                  <a:gd name="connsiteX11" fmla="*/ 150019 w 1393031"/>
                  <a:gd name="connsiteY11" fmla="*/ 59531 h 73819"/>
                  <a:gd name="connsiteX12" fmla="*/ 169069 w 1393031"/>
                  <a:gd name="connsiteY12" fmla="*/ 66675 h 73819"/>
                  <a:gd name="connsiteX13" fmla="*/ 200025 w 1393031"/>
                  <a:gd name="connsiteY13" fmla="*/ 50006 h 73819"/>
                  <a:gd name="connsiteX14" fmla="*/ 209550 w 1393031"/>
                  <a:gd name="connsiteY14" fmla="*/ 45244 h 73819"/>
                  <a:gd name="connsiteX15" fmla="*/ 228600 w 1393031"/>
                  <a:gd name="connsiteY15" fmla="*/ 35719 h 73819"/>
                  <a:gd name="connsiteX16" fmla="*/ 252412 w 1393031"/>
                  <a:gd name="connsiteY16" fmla="*/ 21431 h 73819"/>
                  <a:gd name="connsiteX17" fmla="*/ 259556 w 1393031"/>
                  <a:gd name="connsiteY17" fmla="*/ 16669 h 73819"/>
                  <a:gd name="connsiteX18" fmla="*/ 271462 w 1393031"/>
                  <a:gd name="connsiteY18" fmla="*/ 14287 h 73819"/>
                  <a:gd name="connsiteX19" fmla="*/ 295275 w 1393031"/>
                  <a:gd name="connsiteY19" fmla="*/ 16669 h 73819"/>
                  <a:gd name="connsiteX20" fmla="*/ 304800 w 1393031"/>
                  <a:gd name="connsiteY20" fmla="*/ 26194 h 73819"/>
                  <a:gd name="connsiteX21" fmla="*/ 314325 w 1393031"/>
                  <a:gd name="connsiteY21" fmla="*/ 30956 h 73819"/>
                  <a:gd name="connsiteX22" fmla="*/ 335756 w 1393031"/>
                  <a:gd name="connsiteY22" fmla="*/ 42862 h 73819"/>
                  <a:gd name="connsiteX23" fmla="*/ 347662 w 1393031"/>
                  <a:gd name="connsiteY23" fmla="*/ 45244 h 73819"/>
                  <a:gd name="connsiteX24" fmla="*/ 364331 w 1393031"/>
                  <a:gd name="connsiteY24" fmla="*/ 42862 h 73819"/>
                  <a:gd name="connsiteX25" fmla="*/ 378619 w 1393031"/>
                  <a:gd name="connsiteY25" fmla="*/ 33337 h 73819"/>
                  <a:gd name="connsiteX26" fmla="*/ 385762 w 1393031"/>
                  <a:gd name="connsiteY26" fmla="*/ 30956 h 73819"/>
                  <a:gd name="connsiteX27" fmla="*/ 438150 w 1393031"/>
                  <a:gd name="connsiteY27" fmla="*/ 33337 h 73819"/>
                  <a:gd name="connsiteX28" fmla="*/ 457200 w 1393031"/>
                  <a:gd name="connsiteY28" fmla="*/ 23812 h 73819"/>
                  <a:gd name="connsiteX29" fmla="*/ 464344 w 1393031"/>
                  <a:gd name="connsiteY29" fmla="*/ 21431 h 73819"/>
                  <a:gd name="connsiteX30" fmla="*/ 473869 w 1393031"/>
                  <a:gd name="connsiteY30" fmla="*/ 16669 h 73819"/>
                  <a:gd name="connsiteX31" fmla="*/ 488156 w 1393031"/>
                  <a:gd name="connsiteY31" fmla="*/ 28575 h 73819"/>
                  <a:gd name="connsiteX32" fmla="*/ 497681 w 1393031"/>
                  <a:gd name="connsiteY32" fmla="*/ 35719 h 73819"/>
                  <a:gd name="connsiteX33" fmla="*/ 507206 w 1393031"/>
                  <a:gd name="connsiteY33" fmla="*/ 38100 h 73819"/>
                  <a:gd name="connsiteX34" fmla="*/ 514350 w 1393031"/>
                  <a:gd name="connsiteY34" fmla="*/ 45244 h 73819"/>
                  <a:gd name="connsiteX35" fmla="*/ 523875 w 1393031"/>
                  <a:gd name="connsiteY35" fmla="*/ 50006 h 73819"/>
                  <a:gd name="connsiteX36" fmla="*/ 547687 w 1393031"/>
                  <a:gd name="connsiteY36" fmla="*/ 59531 h 73819"/>
                  <a:gd name="connsiteX37" fmla="*/ 719137 w 1393031"/>
                  <a:gd name="connsiteY37" fmla="*/ 54769 h 73819"/>
                  <a:gd name="connsiteX38" fmla="*/ 735806 w 1393031"/>
                  <a:gd name="connsiteY38" fmla="*/ 52387 h 73819"/>
                  <a:gd name="connsiteX39" fmla="*/ 742950 w 1393031"/>
                  <a:gd name="connsiteY39" fmla="*/ 47625 h 73819"/>
                  <a:gd name="connsiteX40" fmla="*/ 750094 w 1393031"/>
                  <a:gd name="connsiteY40" fmla="*/ 45244 h 73819"/>
                  <a:gd name="connsiteX41" fmla="*/ 781050 w 1393031"/>
                  <a:gd name="connsiteY41" fmla="*/ 54769 h 73819"/>
                  <a:gd name="connsiteX42" fmla="*/ 804862 w 1393031"/>
                  <a:gd name="connsiteY42" fmla="*/ 59531 h 73819"/>
                  <a:gd name="connsiteX43" fmla="*/ 888206 w 1393031"/>
                  <a:gd name="connsiteY43" fmla="*/ 57150 h 73819"/>
                  <a:gd name="connsiteX44" fmla="*/ 909637 w 1393031"/>
                  <a:gd name="connsiteY44" fmla="*/ 50006 h 73819"/>
                  <a:gd name="connsiteX45" fmla="*/ 923925 w 1393031"/>
                  <a:gd name="connsiteY45" fmla="*/ 47625 h 73819"/>
                  <a:gd name="connsiteX46" fmla="*/ 940594 w 1393031"/>
                  <a:gd name="connsiteY46" fmla="*/ 40481 h 73819"/>
                  <a:gd name="connsiteX47" fmla="*/ 959644 w 1393031"/>
                  <a:gd name="connsiteY47" fmla="*/ 35719 h 73819"/>
                  <a:gd name="connsiteX48" fmla="*/ 969169 w 1393031"/>
                  <a:gd name="connsiteY48" fmla="*/ 30956 h 73819"/>
                  <a:gd name="connsiteX49" fmla="*/ 995362 w 1393031"/>
                  <a:gd name="connsiteY49" fmla="*/ 26194 h 73819"/>
                  <a:gd name="connsiteX50" fmla="*/ 1035844 w 1393031"/>
                  <a:gd name="connsiteY50" fmla="*/ 19050 h 73819"/>
                  <a:gd name="connsiteX51" fmla="*/ 1047750 w 1393031"/>
                  <a:gd name="connsiteY51" fmla="*/ 14287 h 73819"/>
                  <a:gd name="connsiteX52" fmla="*/ 1140619 w 1393031"/>
                  <a:gd name="connsiteY52" fmla="*/ 14287 h 73819"/>
                  <a:gd name="connsiteX53" fmla="*/ 1154906 w 1393031"/>
                  <a:gd name="connsiteY53" fmla="*/ 23812 h 73819"/>
                  <a:gd name="connsiteX54" fmla="*/ 1171575 w 1393031"/>
                  <a:gd name="connsiteY54" fmla="*/ 35719 h 73819"/>
                  <a:gd name="connsiteX55" fmla="*/ 1178719 w 1393031"/>
                  <a:gd name="connsiteY55" fmla="*/ 38100 h 73819"/>
                  <a:gd name="connsiteX56" fmla="*/ 1183481 w 1393031"/>
                  <a:gd name="connsiteY56" fmla="*/ 45244 h 73819"/>
                  <a:gd name="connsiteX57" fmla="*/ 1190625 w 1393031"/>
                  <a:gd name="connsiteY57" fmla="*/ 47625 h 73819"/>
                  <a:gd name="connsiteX58" fmla="*/ 1197769 w 1393031"/>
                  <a:gd name="connsiteY58" fmla="*/ 52387 h 73819"/>
                  <a:gd name="connsiteX59" fmla="*/ 1207294 w 1393031"/>
                  <a:gd name="connsiteY59" fmla="*/ 59531 h 73819"/>
                  <a:gd name="connsiteX60" fmla="*/ 1214437 w 1393031"/>
                  <a:gd name="connsiteY60" fmla="*/ 66675 h 73819"/>
                  <a:gd name="connsiteX61" fmla="*/ 1221581 w 1393031"/>
                  <a:gd name="connsiteY61" fmla="*/ 69056 h 73819"/>
                  <a:gd name="connsiteX62" fmla="*/ 1231106 w 1393031"/>
                  <a:gd name="connsiteY62" fmla="*/ 73819 h 73819"/>
                  <a:gd name="connsiteX63" fmla="*/ 1288256 w 1393031"/>
                  <a:gd name="connsiteY63" fmla="*/ 71437 h 73819"/>
                  <a:gd name="connsiteX64" fmla="*/ 1295400 w 1393031"/>
                  <a:gd name="connsiteY64" fmla="*/ 64294 h 73819"/>
                  <a:gd name="connsiteX65" fmla="*/ 1307306 w 1393031"/>
                  <a:gd name="connsiteY65" fmla="*/ 59531 h 73819"/>
                  <a:gd name="connsiteX66" fmla="*/ 1321594 w 1393031"/>
                  <a:gd name="connsiteY66" fmla="*/ 47625 h 73819"/>
                  <a:gd name="connsiteX67" fmla="*/ 1333500 w 1393031"/>
                  <a:gd name="connsiteY67" fmla="*/ 42862 h 73819"/>
                  <a:gd name="connsiteX68" fmla="*/ 1350169 w 1393031"/>
                  <a:gd name="connsiteY68" fmla="*/ 30956 h 73819"/>
                  <a:gd name="connsiteX69" fmla="*/ 1371600 w 1393031"/>
                  <a:gd name="connsiteY69" fmla="*/ 21431 h 73819"/>
                  <a:gd name="connsiteX70" fmla="*/ 1378744 w 1393031"/>
                  <a:gd name="connsiteY70" fmla="*/ 19050 h 73819"/>
                  <a:gd name="connsiteX71" fmla="*/ 1393031 w 1393031"/>
                  <a:gd name="connsiteY71" fmla="*/ 23812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393031" h="73819">
                    <a:moveTo>
                      <a:pt x="0" y="30956"/>
                    </a:moveTo>
                    <a:cubicBezTo>
                      <a:pt x="3969" y="26987"/>
                      <a:pt x="7171" y="22063"/>
                      <a:pt x="11906" y="19050"/>
                    </a:cubicBezTo>
                    <a:cubicBezTo>
                      <a:pt x="16141" y="16355"/>
                      <a:pt x="26194" y="14287"/>
                      <a:pt x="26194" y="14287"/>
                    </a:cubicBezTo>
                    <a:cubicBezTo>
                      <a:pt x="36590" y="3891"/>
                      <a:pt x="29158" y="8873"/>
                      <a:pt x="42862" y="4762"/>
                    </a:cubicBezTo>
                    <a:cubicBezTo>
                      <a:pt x="47670" y="3319"/>
                      <a:pt x="57150" y="0"/>
                      <a:pt x="57150" y="0"/>
                    </a:cubicBezTo>
                    <a:cubicBezTo>
                      <a:pt x="77733" y="1871"/>
                      <a:pt x="78149" y="556"/>
                      <a:pt x="92869" y="4762"/>
                    </a:cubicBezTo>
                    <a:cubicBezTo>
                      <a:pt x="95282" y="5452"/>
                      <a:pt x="97767" y="6021"/>
                      <a:pt x="100012" y="7144"/>
                    </a:cubicBezTo>
                    <a:cubicBezTo>
                      <a:pt x="102572" y="8424"/>
                      <a:pt x="104775" y="10319"/>
                      <a:pt x="107156" y="11906"/>
                    </a:cubicBezTo>
                    <a:cubicBezTo>
                      <a:pt x="108744" y="15081"/>
                      <a:pt x="109409" y="18921"/>
                      <a:pt x="111919" y="21431"/>
                    </a:cubicBezTo>
                    <a:cubicBezTo>
                      <a:pt x="118318" y="27830"/>
                      <a:pt x="128330" y="30570"/>
                      <a:pt x="133350" y="38100"/>
                    </a:cubicBezTo>
                    <a:cubicBezTo>
                      <a:pt x="140313" y="48546"/>
                      <a:pt x="135822" y="43527"/>
                      <a:pt x="147637" y="52387"/>
                    </a:cubicBezTo>
                    <a:cubicBezTo>
                      <a:pt x="148431" y="54768"/>
                      <a:pt x="148451" y="57571"/>
                      <a:pt x="150019" y="59531"/>
                    </a:cubicBezTo>
                    <a:cubicBezTo>
                      <a:pt x="154692" y="65372"/>
                      <a:pt x="162613" y="65384"/>
                      <a:pt x="169069" y="66675"/>
                    </a:cubicBezTo>
                    <a:cubicBezTo>
                      <a:pt x="214361" y="44029"/>
                      <a:pt x="167622" y="68007"/>
                      <a:pt x="200025" y="50006"/>
                    </a:cubicBezTo>
                    <a:cubicBezTo>
                      <a:pt x="203128" y="48282"/>
                      <a:pt x="206540" y="47125"/>
                      <a:pt x="209550" y="45244"/>
                    </a:cubicBezTo>
                    <a:cubicBezTo>
                      <a:pt x="225742" y="35124"/>
                      <a:pt x="211886" y="39897"/>
                      <a:pt x="228600" y="35719"/>
                    </a:cubicBezTo>
                    <a:cubicBezTo>
                      <a:pt x="246180" y="22534"/>
                      <a:pt x="229484" y="34169"/>
                      <a:pt x="252412" y="21431"/>
                    </a:cubicBezTo>
                    <a:cubicBezTo>
                      <a:pt x="254914" y="20041"/>
                      <a:pt x="256876" y="17674"/>
                      <a:pt x="259556" y="16669"/>
                    </a:cubicBezTo>
                    <a:cubicBezTo>
                      <a:pt x="263346" y="15248"/>
                      <a:pt x="267493" y="15081"/>
                      <a:pt x="271462" y="14287"/>
                    </a:cubicBezTo>
                    <a:cubicBezTo>
                      <a:pt x="279400" y="15081"/>
                      <a:pt x="287763" y="13986"/>
                      <a:pt x="295275" y="16669"/>
                    </a:cubicBezTo>
                    <a:cubicBezTo>
                      <a:pt x="299504" y="18179"/>
                      <a:pt x="301208" y="23500"/>
                      <a:pt x="304800" y="26194"/>
                    </a:cubicBezTo>
                    <a:cubicBezTo>
                      <a:pt x="307640" y="28324"/>
                      <a:pt x="311281" y="29130"/>
                      <a:pt x="314325" y="30956"/>
                    </a:cubicBezTo>
                    <a:cubicBezTo>
                      <a:pt x="327000" y="38561"/>
                      <a:pt x="324805" y="40124"/>
                      <a:pt x="335756" y="42862"/>
                    </a:cubicBezTo>
                    <a:cubicBezTo>
                      <a:pt x="339682" y="43844"/>
                      <a:pt x="343693" y="44450"/>
                      <a:pt x="347662" y="45244"/>
                    </a:cubicBezTo>
                    <a:cubicBezTo>
                      <a:pt x="353218" y="44450"/>
                      <a:pt x="359092" y="44877"/>
                      <a:pt x="364331" y="42862"/>
                    </a:cubicBezTo>
                    <a:cubicBezTo>
                      <a:pt x="369673" y="40807"/>
                      <a:pt x="373615" y="36117"/>
                      <a:pt x="378619" y="33337"/>
                    </a:cubicBezTo>
                    <a:cubicBezTo>
                      <a:pt x="380813" y="32118"/>
                      <a:pt x="383381" y="31750"/>
                      <a:pt x="385762" y="30956"/>
                    </a:cubicBezTo>
                    <a:cubicBezTo>
                      <a:pt x="418947" y="37594"/>
                      <a:pt x="401508" y="36391"/>
                      <a:pt x="438150" y="33337"/>
                    </a:cubicBezTo>
                    <a:cubicBezTo>
                      <a:pt x="461948" y="28578"/>
                      <a:pt x="440047" y="35247"/>
                      <a:pt x="457200" y="23812"/>
                    </a:cubicBezTo>
                    <a:cubicBezTo>
                      <a:pt x="459289" y="22420"/>
                      <a:pt x="462037" y="22420"/>
                      <a:pt x="464344" y="21431"/>
                    </a:cubicBezTo>
                    <a:cubicBezTo>
                      <a:pt x="467607" y="20033"/>
                      <a:pt x="470694" y="18256"/>
                      <a:pt x="473869" y="16669"/>
                    </a:cubicBezTo>
                    <a:cubicBezTo>
                      <a:pt x="484986" y="27786"/>
                      <a:pt x="476553" y="20287"/>
                      <a:pt x="488156" y="28575"/>
                    </a:cubicBezTo>
                    <a:cubicBezTo>
                      <a:pt x="491385" y="30882"/>
                      <a:pt x="494131" y="33944"/>
                      <a:pt x="497681" y="35719"/>
                    </a:cubicBezTo>
                    <a:cubicBezTo>
                      <a:pt x="500608" y="37183"/>
                      <a:pt x="504031" y="37306"/>
                      <a:pt x="507206" y="38100"/>
                    </a:cubicBezTo>
                    <a:cubicBezTo>
                      <a:pt x="509587" y="40481"/>
                      <a:pt x="511610" y="43287"/>
                      <a:pt x="514350" y="45244"/>
                    </a:cubicBezTo>
                    <a:cubicBezTo>
                      <a:pt x="517239" y="47307"/>
                      <a:pt x="520612" y="48608"/>
                      <a:pt x="523875" y="50006"/>
                    </a:cubicBezTo>
                    <a:cubicBezTo>
                      <a:pt x="531733" y="53373"/>
                      <a:pt x="539750" y="56356"/>
                      <a:pt x="547687" y="59531"/>
                    </a:cubicBezTo>
                    <a:lnTo>
                      <a:pt x="719137" y="54769"/>
                    </a:lnTo>
                    <a:cubicBezTo>
                      <a:pt x="724746" y="54556"/>
                      <a:pt x="730430" y="54000"/>
                      <a:pt x="735806" y="52387"/>
                    </a:cubicBezTo>
                    <a:cubicBezTo>
                      <a:pt x="738547" y="51565"/>
                      <a:pt x="740390" y="48905"/>
                      <a:pt x="742950" y="47625"/>
                    </a:cubicBezTo>
                    <a:cubicBezTo>
                      <a:pt x="745195" y="46503"/>
                      <a:pt x="747713" y="46038"/>
                      <a:pt x="750094" y="45244"/>
                    </a:cubicBezTo>
                    <a:cubicBezTo>
                      <a:pt x="775902" y="49545"/>
                      <a:pt x="752984" y="44563"/>
                      <a:pt x="781050" y="54769"/>
                    </a:cubicBezTo>
                    <a:cubicBezTo>
                      <a:pt x="787060" y="56954"/>
                      <a:pt x="799442" y="58628"/>
                      <a:pt x="804862" y="59531"/>
                    </a:cubicBezTo>
                    <a:cubicBezTo>
                      <a:pt x="832643" y="58737"/>
                      <a:pt x="860527" y="59666"/>
                      <a:pt x="888206" y="57150"/>
                    </a:cubicBezTo>
                    <a:cubicBezTo>
                      <a:pt x="895705" y="56468"/>
                      <a:pt x="902361" y="51946"/>
                      <a:pt x="909637" y="50006"/>
                    </a:cubicBezTo>
                    <a:cubicBezTo>
                      <a:pt x="914302" y="48762"/>
                      <a:pt x="919162" y="48419"/>
                      <a:pt x="923925" y="47625"/>
                    </a:cubicBezTo>
                    <a:cubicBezTo>
                      <a:pt x="929481" y="45244"/>
                      <a:pt x="934859" y="42393"/>
                      <a:pt x="940594" y="40481"/>
                    </a:cubicBezTo>
                    <a:cubicBezTo>
                      <a:pt x="946804" y="38411"/>
                      <a:pt x="959644" y="35719"/>
                      <a:pt x="959644" y="35719"/>
                    </a:cubicBezTo>
                    <a:cubicBezTo>
                      <a:pt x="962819" y="34131"/>
                      <a:pt x="965801" y="32079"/>
                      <a:pt x="969169" y="30956"/>
                    </a:cubicBezTo>
                    <a:cubicBezTo>
                      <a:pt x="972999" y="29679"/>
                      <a:pt x="992365" y="26793"/>
                      <a:pt x="995362" y="26194"/>
                    </a:cubicBezTo>
                    <a:cubicBezTo>
                      <a:pt x="1031244" y="19017"/>
                      <a:pt x="1002359" y="23235"/>
                      <a:pt x="1035844" y="19050"/>
                    </a:cubicBezTo>
                    <a:cubicBezTo>
                      <a:pt x="1039813" y="17462"/>
                      <a:pt x="1043515" y="14865"/>
                      <a:pt x="1047750" y="14287"/>
                    </a:cubicBezTo>
                    <a:cubicBezTo>
                      <a:pt x="1080972" y="9757"/>
                      <a:pt x="1106684" y="12745"/>
                      <a:pt x="1140619" y="14287"/>
                    </a:cubicBezTo>
                    <a:cubicBezTo>
                      <a:pt x="1145381" y="17462"/>
                      <a:pt x="1150327" y="20378"/>
                      <a:pt x="1154906" y="23812"/>
                    </a:cubicBezTo>
                    <a:cubicBezTo>
                      <a:pt x="1157062" y="25429"/>
                      <a:pt x="1168094" y="33979"/>
                      <a:pt x="1171575" y="35719"/>
                    </a:cubicBezTo>
                    <a:cubicBezTo>
                      <a:pt x="1173820" y="36842"/>
                      <a:pt x="1176338" y="37306"/>
                      <a:pt x="1178719" y="38100"/>
                    </a:cubicBezTo>
                    <a:cubicBezTo>
                      <a:pt x="1180306" y="40481"/>
                      <a:pt x="1181246" y="43456"/>
                      <a:pt x="1183481" y="45244"/>
                    </a:cubicBezTo>
                    <a:cubicBezTo>
                      <a:pt x="1185441" y="46812"/>
                      <a:pt x="1188380" y="46503"/>
                      <a:pt x="1190625" y="47625"/>
                    </a:cubicBezTo>
                    <a:cubicBezTo>
                      <a:pt x="1193185" y="48905"/>
                      <a:pt x="1195440" y="50724"/>
                      <a:pt x="1197769" y="52387"/>
                    </a:cubicBezTo>
                    <a:cubicBezTo>
                      <a:pt x="1200999" y="54694"/>
                      <a:pt x="1204281" y="56948"/>
                      <a:pt x="1207294" y="59531"/>
                    </a:cubicBezTo>
                    <a:cubicBezTo>
                      <a:pt x="1209851" y="61723"/>
                      <a:pt x="1211635" y="64807"/>
                      <a:pt x="1214437" y="66675"/>
                    </a:cubicBezTo>
                    <a:cubicBezTo>
                      <a:pt x="1216526" y="68067"/>
                      <a:pt x="1219274" y="68067"/>
                      <a:pt x="1221581" y="69056"/>
                    </a:cubicBezTo>
                    <a:cubicBezTo>
                      <a:pt x="1224844" y="70454"/>
                      <a:pt x="1227931" y="72231"/>
                      <a:pt x="1231106" y="73819"/>
                    </a:cubicBezTo>
                    <a:cubicBezTo>
                      <a:pt x="1250156" y="73025"/>
                      <a:pt x="1269395" y="74231"/>
                      <a:pt x="1288256" y="71437"/>
                    </a:cubicBezTo>
                    <a:cubicBezTo>
                      <a:pt x="1291587" y="70944"/>
                      <a:pt x="1292544" y="66079"/>
                      <a:pt x="1295400" y="64294"/>
                    </a:cubicBezTo>
                    <a:cubicBezTo>
                      <a:pt x="1299025" y="62029"/>
                      <a:pt x="1303337" y="61119"/>
                      <a:pt x="1307306" y="59531"/>
                    </a:cubicBezTo>
                    <a:cubicBezTo>
                      <a:pt x="1312069" y="55562"/>
                      <a:pt x="1316364" y="50953"/>
                      <a:pt x="1321594" y="47625"/>
                    </a:cubicBezTo>
                    <a:cubicBezTo>
                      <a:pt x="1325200" y="45330"/>
                      <a:pt x="1330080" y="45427"/>
                      <a:pt x="1333500" y="42862"/>
                    </a:cubicBezTo>
                    <a:cubicBezTo>
                      <a:pt x="1353231" y="28063"/>
                      <a:pt x="1328034" y="36489"/>
                      <a:pt x="1350169" y="30956"/>
                    </a:cubicBezTo>
                    <a:cubicBezTo>
                      <a:pt x="1361488" y="23410"/>
                      <a:pt x="1354598" y="27098"/>
                      <a:pt x="1371600" y="21431"/>
                    </a:cubicBezTo>
                    <a:lnTo>
                      <a:pt x="1378744" y="19050"/>
                    </a:lnTo>
                    <a:cubicBezTo>
                      <a:pt x="1389991" y="21861"/>
                      <a:pt x="1385342" y="19967"/>
                      <a:pt x="1393031" y="23812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23" name="Freeform: Shape 41">
                <a:extLst>
                  <a:ext uri="{FF2B5EF4-FFF2-40B4-BE49-F238E27FC236}">
                    <a16:creationId xmlns:a16="http://schemas.microsoft.com/office/drawing/2014/main" id="{41E52434-01FF-691B-B8F0-5705FC6CF996}"/>
                  </a:ext>
                </a:extLst>
              </p:cNvPr>
              <p:cNvSpPr/>
              <p:nvPr/>
            </p:nvSpPr>
            <p:spPr>
              <a:xfrm>
                <a:off x="3423949" y="5341118"/>
                <a:ext cx="199813" cy="17431"/>
              </a:xfrm>
              <a:custGeom>
                <a:avLst/>
                <a:gdLst>
                  <a:gd name="connsiteX0" fmla="*/ 0 w 645319"/>
                  <a:gd name="connsiteY0" fmla="*/ 14287 h 55235"/>
                  <a:gd name="connsiteX1" fmla="*/ 61913 w 645319"/>
                  <a:gd name="connsiteY1" fmla="*/ 11906 h 55235"/>
                  <a:gd name="connsiteX2" fmla="*/ 104775 w 645319"/>
                  <a:gd name="connsiteY2" fmla="*/ 4762 h 55235"/>
                  <a:gd name="connsiteX3" fmla="*/ 128588 w 645319"/>
                  <a:gd name="connsiteY3" fmla="*/ 2381 h 55235"/>
                  <a:gd name="connsiteX4" fmla="*/ 176213 w 645319"/>
                  <a:gd name="connsiteY4" fmla="*/ 4762 h 55235"/>
                  <a:gd name="connsiteX5" fmla="*/ 180975 w 645319"/>
                  <a:gd name="connsiteY5" fmla="*/ 11906 h 55235"/>
                  <a:gd name="connsiteX6" fmla="*/ 192882 w 645319"/>
                  <a:gd name="connsiteY6" fmla="*/ 30956 h 55235"/>
                  <a:gd name="connsiteX7" fmla="*/ 195263 w 645319"/>
                  <a:gd name="connsiteY7" fmla="*/ 38100 h 55235"/>
                  <a:gd name="connsiteX8" fmla="*/ 211932 w 645319"/>
                  <a:gd name="connsiteY8" fmla="*/ 45244 h 55235"/>
                  <a:gd name="connsiteX9" fmla="*/ 223838 w 645319"/>
                  <a:gd name="connsiteY9" fmla="*/ 52387 h 55235"/>
                  <a:gd name="connsiteX10" fmla="*/ 292894 w 645319"/>
                  <a:gd name="connsiteY10" fmla="*/ 47625 h 55235"/>
                  <a:gd name="connsiteX11" fmla="*/ 335757 w 645319"/>
                  <a:gd name="connsiteY11" fmla="*/ 38100 h 55235"/>
                  <a:gd name="connsiteX12" fmla="*/ 416719 w 645319"/>
                  <a:gd name="connsiteY12" fmla="*/ 30956 h 55235"/>
                  <a:gd name="connsiteX13" fmla="*/ 450057 w 645319"/>
                  <a:gd name="connsiteY13" fmla="*/ 26194 h 55235"/>
                  <a:gd name="connsiteX14" fmla="*/ 607219 w 645319"/>
                  <a:gd name="connsiteY14" fmla="*/ 16669 h 55235"/>
                  <a:gd name="connsiteX15" fmla="*/ 626269 w 645319"/>
                  <a:gd name="connsiteY15" fmla="*/ 9525 h 55235"/>
                  <a:gd name="connsiteX16" fmla="*/ 635794 w 645319"/>
                  <a:gd name="connsiteY16" fmla="*/ 7144 h 55235"/>
                  <a:gd name="connsiteX17" fmla="*/ 645319 w 645319"/>
                  <a:gd name="connsiteY17" fmla="*/ 0 h 55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45319" h="55235">
                    <a:moveTo>
                      <a:pt x="0" y="14287"/>
                    </a:moveTo>
                    <a:cubicBezTo>
                      <a:pt x="20638" y="13493"/>
                      <a:pt x="41296" y="13119"/>
                      <a:pt x="61913" y="11906"/>
                    </a:cubicBezTo>
                    <a:cubicBezTo>
                      <a:pt x="82391" y="10702"/>
                      <a:pt x="83042" y="8022"/>
                      <a:pt x="104775" y="4762"/>
                    </a:cubicBezTo>
                    <a:cubicBezTo>
                      <a:pt x="112664" y="3579"/>
                      <a:pt x="120650" y="3175"/>
                      <a:pt x="128588" y="2381"/>
                    </a:cubicBezTo>
                    <a:cubicBezTo>
                      <a:pt x="144463" y="3175"/>
                      <a:pt x="160575" y="1919"/>
                      <a:pt x="176213" y="4762"/>
                    </a:cubicBezTo>
                    <a:cubicBezTo>
                      <a:pt x="179029" y="5274"/>
                      <a:pt x="179813" y="9291"/>
                      <a:pt x="180975" y="11906"/>
                    </a:cubicBezTo>
                    <a:cubicBezTo>
                      <a:pt x="189327" y="30698"/>
                      <a:pt x="180031" y="22390"/>
                      <a:pt x="192882" y="30956"/>
                    </a:cubicBezTo>
                    <a:cubicBezTo>
                      <a:pt x="193676" y="33337"/>
                      <a:pt x="193695" y="36140"/>
                      <a:pt x="195263" y="38100"/>
                    </a:cubicBezTo>
                    <a:cubicBezTo>
                      <a:pt x="199373" y="43237"/>
                      <a:pt x="206214" y="43814"/>
                      <a:pt x="211932" y="45244"/>
                    </a:cubicBezTo>
                    <a:cubicBezTo>
                      <a:pt x="215901" y="47625"/>
                      <a:pt x="219609" y="50507"/>
                      <a:pt x="223838" y="52387"/>
                    </a:cubicBezTo>
                    <a:cubicBezTo>
                      <a:pt x="242773" y="60802"/>
                      <a:pt x="291055" y="47924"/>
                      <a:pt x="292894" y="47625"/>
                    </a:cubicBezTo>
                    <a:cubicBezTo>
                      <a:pt x="307340" y="45273"/>
                      <a:pt x="321331" y="40573"/>
                      <a:pt x="335757" y="38100"/>
                    </a:cubicBezTo>
                    <a:cubicBezTo>
                      <a:pt x="363923" y="33271"/>
                      <a:pt x="388282" y="32629"/>
                      <a:pt x="416719" y="30956"/>
                    </a:cubicBezTo>
                    <a:cubicBezTo>
                      <a:pt x="427832" y="29369"/>
                      <a:pt x="438851" y="26853"/>
                      <a:pt x="450057" y="26194"/>
                    </a:cubicBezTo>
                    <a:cubicBezTo>
                      <a:pt x="616220" y="16420"/>
                      <a:pt x="530049" y="29529"/>
                      <a:pt x="607219" y="16669"/>
                    </a:cubicBezTo>
                    <a:cubicBezTo>
                      <a:pt x="613569" y="14288"/>
                      <a:pt x="619835" y="11670"/>
                      <a:pt x="626269" y="9525"/>
                    </a:cubicBezTo>
                    <a:cubicBezTo>
                      <a:pt x="629374" y="8490"/>
                      <a:pt x="632786" y="8433"/>
                      <a:pt x="635794" y="7144"/>
                    </a:cubicBezTo>
                    <a:cubicBezTo>
                      <a:pt x="640506" y="5125"/>
                      <a:pt x="642234" y="3085"/>
                      <a:pt x="645319" y="0"/>
                    </a:cubicBez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sp>
            <p:nvSpPr>
              <p:cNvPr id="124" name="Freeform: Shape 42">
                <a:extLst>
                  <a:ext uri="{FF2B5EF4-FFF2-40B4-BE49-F238E27FC236}">
                    <a16:creationId xmlns:a16="http://schemas.microsoft.com/office/drawing/2014/main" id="{EF17A76B-3F7B-BAAC-8632-D8E913FF1ECF}"/>
                  </a:ext>
                </a:extLst>
              </p:cNvPr>
              <p:cNvSpPr/>
              <p:nvPr/>
            </p:nvSpPr>
            <p:spPr>
              <a:xfrm>
                <a:off x="3421210" y="5264491"/>
                <a:ext cx="440178" cy="25550"/>
              </a:xfrm>
              <a:custGeom>
                <a:avLst/>
                <a:gdLst>
                  <a:gd name="connsiteX0" fmla="*/ 0 w 1421606"/>
                  <a:gd name="connsiteY0" fmla="*/ 45244 h 80963"/>
                  <a:gd name="connsiteX1" fmla="*/ 11906 w 1421606"/>
                  <a:gd name="connsiteY1" fmla="*/ 47625 h 80963"/>
                  <a:gd name="connsiteX2" fmla="*/ 21431 w 1421606"/>
                  <a:gd name="connsiteY2" fmla="*/ 52388 h 80963"/>
                  <a:gd name="connsiteX3" fmla="*/ 42862 w 1421606"/>
                  <a:gd name="connsiteY3" fmla="*/ 59532 h 80963"/>
                  <a:gd name="connsiteX4" fmla="*/ 83343 w 1421606"/>
                  <a:gd name="connsiteY4" fmla="*/ 57150 h 80963"/>
                  <a:gd name="connsiteX5" fmla="*/ 90487 w 1421606"/>
                  <a:gd name="connsiteY5" fmla="*/ 47625 h 80963"/>
                  <a:gd name="connsiteX6" fmla="*/ 104775 w 1421606"/>
                  <a:gd name="connsiteY6" fmla="*/ 38100 h 80963"/>
                  <a:gd name="connsiteX7" fmla="*/ 114300 w 1421606"/>
                  <a:gd name="connsiteY7" fmla="*/ 30957 h 80963"/>
                  <a:gd name="connsiteX8" fmla="*/ 123825 w 1421606"/>
                  <a:gd name="connsiteY8" fmla="*/ 21432 h 80963"/>
                  <a:gd name="connsiteX9" fmla="*/ 133350 w 1421606"/>
                  <a:gd name="connsiteY9" fmla="*/ 16669 h 80963"/>
                  <a:gd name="connsiteX10" fmla="*/ 157162 w 1421606"/>
                  <a:gd name="connsiteY10" fmla="*/ 0 h 80963"/>
                  <a:gd name="connsiteX11" fmla="*/ 178593 w 1421606"/>
                  <a:gd name="connsiteY11" fmla="*/ 2382 h 80963"/>
                  <a:gd name="connsiteX12" fmla="*/ 192881 w 1421606"/>
                  <a:gd name="connsiteY12" fmla="*/ 11907 h 80963"/>
                  <a:gd name="connsiteX13" fmla="*/ 223837 w 1421606"/>
                  <a:gd name="connsiteY13" fmla="*/ 30957 h 80963"/>
                  <a:gd name="connsiteX14" fmla="*/ 235743 w 1421606"/>
                  <a:gd name="connsiteY14" fmla="*/ 42863 h 80963"/>
                  <a:gd name="connsiteX15" fmla="*/ 254793 w 1421606"/>
                  <a:gd name="connsiteY15" fmla="*/ 47625 h 80963"/>
                  <a:gd name="connsiteX16" fmla="*/ 283368 w 1421606"/>
                  <a:gd name="connsiteY16" fmla="*/ 42863 h 80963"/>
                  <a:gd name="connsiteX17" fmla="*/ 302418 w 1421606"/>
                  <a:gd name="connsiteY17" fmla="*/ 30957 h 80963"/>
                  <a:gd name="connsiteX18" fmla="*/ 321468 w 1421606"/>
                  <a:gd name="connsiteY18" fmla="*/ 21432 h 80963"/>
                  <a:gd name="connsiteX19" fmla="*/ 335756 w 1421606"/>
                  <a:gd name="connsiteY19" fmla="*/ 16669 h 80963"/>
                  <a:gd name="connsiteX20" fmla="*/ 340518 w 1421606"/>
                  <a:gd name="connsiteY20" fmla="*/ 23813 h 80963"/>
                  <a:gd name="connsiteX21" fmla="*/ 359568 w 1421606"/>
                  <a:gd name="connsiteY21" fmla="*/ 40482 h 80963"/>
                  <a:gd name="connsiteX22" fmla="*/ 369093 w 1421606"/>
                  <a:gd name="connsiteY22" fmla="*/ 45244 h 80963"/>
                  <a:gd name="connsiteX23" fmla="*/ 381000 w 1421606"/>
                  <a:gd name="connsiteY23" fmla="*/ 52388 h 80963"/>
                  <a:gd name="connsiteX24" fmla="*/ 447675 w 1421606"/>
                  <a:gd name="connsiteY24" fmla="*/ 54769 h 80963"/>
                  <a:gd name="connsiteX25" fmla="*/ 457200 w 1421606"/>
                  <a:gd name="connsiteY25" fmla="*/ 59532 h 80963"/>
                  <a:gd name="connsiteX26" fmla="*/ 471487 w 1421606"/>
                  <a:gd name="connsiteY26" fmla="*/ 61913 h 80963"/>
                  <a:gd name="connsiteX27" fmla="*/ 481012 w 1421606"/>
                  <a:gd name="connsiteY27" fmla="*/ 69057 h 80963"/>
                  <a:gd name="connsiteX28" fmla="*/ 490537 w 1421606"/>
                  <a:gd name="connsiteY28" fmla="*/ 71438 h 80963"/>
                  <a:gd name="connsiteX29" fmla="*/ 500062 w 1421606"/>
                  <a:gd name="connsiteY29" fmla="*/ 76200 h 80963"/>
                  <a:gd name="connsiteX30" fmla="*/ 511968 w 1421606"/>
                  <a:gd name="connsiteY30" fmla="*/ 80963 h 80963"/>
                  <a:gd name="connsiteX31" fmla="*/ 688181 w 1421606"/>
                  <a:gd name="connsiteY31" fmla="*/ 80963 h 80963"/>
                  <a:gd name="connsiteX32" fmla="*/ 823912 w 1421606"/>
                  <a:gd name="connsiteY32" fmla="*/ 78582 h 80963"/>
                  <a:gd name="connsiteX33" fmla="*/ 845343 w 1421606"/>
                  <a:gd name="connsiteY33" fmla="*/ 69057 h 80963"/>
                  <a:gd name="connsiteX34" fmla="*/ 864393 w 1421606"/>
                  <a:gd name="connsiteY34" fmla="*/ 59532 h 80963"/>
                  <a:gd name="connsiteX35" fmla="*/ 878681 w 1421606"/>
                  <a:gd name="connsiteY35" fmla="*/ 47625 h 80963"/>
                  <a:gd name="connsiteX36" fmla="*/ 883443 w 1421606"/>
                  <a:gd name="connsiteY36" fmla="*/ 40482 h 80963"/>
                  <a:gd name="connsiteX37" fmla="*/ 926306 w 1421606"/>
                  <a:gd name="connsiteY37" fmla="*/ 33338 h 80963"/>
                  <a:gd name="connsiteX38" fmla="*/ 962025 w 1421606"/>
                  <a:gd name="connsiteY38" fmla="*/ 35719 h 80963"/>
                  <a:gd name="connsiteX39" fmla="*/ 969168 w 1421606"/>
                  <a:gd name="connsiteY39" fmla="*/ 40482 h 80963"/>
                  <a:gd name="connsiteX40" fmla="*/ 1140618 w 1421606"/>
                  <a:gd name="connsiteY40" fmla="*/ 42863 h 80963"/>
                  <a:gd name="connsiteX41" fmla="*/ 1154906 w 1421606"/>
                  <a:gd name="connsiteY41" fmla="*/ 45244 h 80963"/>
                  <a:gd name="connsiteX42" fmla="*/ 1173956 w 1421606"/>
                  <a:gd name="connsiteY42" fmla="*/ 50007 h 80963"/>
                  <a:gd name="connsiteX43" fmla="*/ 1212056 w 1421606"/>
                  <a:gd name="connsiteY43" fmla="*/ 54769 h 80963"/>
                  <a:gd name="connsiteX44" fmla="*/ 1226343 w 1421606"/>
                  <a:gd name="connsiteY44" fmla="*/ 57150 h 80963"/>
                  <a:gd name="connsiteX45" fmla="*/ 1276350 w 1421606"/>
                  <a:gd name="connsiteY45" fmla="*/ 64294 h 80963"/>
                  <a:gd name="connsiteX46" fmla="*/ 1373981 w 1421606"/>
                  <a:gd name="connsiteY46" fmla="*/ 59532 h 80963"/>
                  <a:gd name="connsiteX47" fmla="*/ 1400175 w 1421606"/>
                  <a:gd name="connsiteY47" fmla="*/ 54769 h 80963"/>
                  <a:gd name="connsiteX48" fmla="*/ 1414462 w 1421606"/>
                  <a:gd name="connsiteY48" fmla="*/ 50007 h 80963"/>
                  <a:gd name="connsiteX49" fmla="*/ 1421606 w 1421606"/>
                  <a:gd name="connsiteY49" fmla="*/ 47625 h 8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21606" h="80963">
                    <a:moveTo>
                      <a:pt x="0" y="45244"/>
                    </a:moveTo>
                    <a:cubicBezTo>
                      <a:pt x="3969" y="46038"/>
                      <a:pt x="8066" y="46345"/>
                      <a:pt x="11906" y="47625"/>
                    </a:cubicBezTo>
                    <a:cubicBezTo>
                      <a:pt x="15274" y="48748"/>
                      <a:pt x="18187" y="50946"/>
                      <a:pt x="21431" y="52388"/>
                    </a:cubicBezTo>
                    <a:cubicBezTo>
                      <a:pt x="32956" y="57510"/>
                      <a:pt x="31809" y="56768"/>
                      <a:pt x="42862" y="59532"/>
                    </a:cubicBezTo>
                    <a:cubicBezTo>
                      <a:pt x="56356" y="58738"/>
                      <a:pt x="70230" y="60429"/>
                      <a:pt x="83343" y="57150"/>
                    </a:cubicBezTo>
                    <a:cubicBezTo>
                      <a:pt x="87193" y="56187"/>
                      <a:pt x="87521" y="50262"/>
                      <a:pt x="90487" y="47625"/>
                    </a:cubicBezTo>
                    <a:cubicBezTo>
                      <a:pt x="94765" y="43822"/>
                      <a:pt x="100196" y="41534"/>
                      <a:pt x="104775" y="38100"/>
                    </a:cubicBezTo>
                    <a:cubicBezTo>
                      <a:pt x="107950" y="35719"/>
                      <a:pt x="111313" y="33570"/>
                      <a:pt x="114300" y="30957"/>
                    </a:cubicBezTo>
                    <a:cubicBezTo>
                      <a:pt x="117679" y="28000"/>
                      <a:pt x="120233" y="24126"/>
                      <a:pt x="123825" y="21432"/>
                    </a:cubicBezTo>
                    <a:cubicBezTo>
                      <a:pt x="126665" y="19302"/>
                      <a:pt x="130306" y="18495"/>
                      <a:pt x="133350" y="16669"/>
                    </a:cubicBezTo>
                    <a:cubicBezTo>
                      <a:pt x="143123" y="10805"/>
                      <a:pt x="148478" y="6513"/>
                      <a:pt x="157162" y="0"/>
                    </a:cubicBezTo>
                    <a:cubicBezTo>
                      <a:pt x="164306" y="794"/>
                      <a:pt x="171774" y="109"/>
                      <a:pt x="178593" y="2382"/>
                    </a:cubicBezTo>
                    <a:cubicBezTo>
                      <a:pt x="184023" y="4192"/>
                      <a:pt x="187856" y="9166"/>
                      <a:pt x="192881" y="11907"/>
                    </a:cubicBezTo>
                    <a:cubicBezTo>
                      <a:pt x="211672" y="22156"/>
                      <a:pt x="202269" y="9389"/>
                      <a:pt x="223837" y="30957"/>
                    </a:cubicBezTo>
                    <a:cubicBezTo>
                      <a:pt x="227806" y="34926"/>
                      <a:pt x="230801" y="40202"/>
                      <a:pt x="235743" y="42863"/>
                    </a:cubicBezTo>
                    <a:cubicBezTo>
                      <a:pt x="241506" y="45966"/>
                      <a:pt x="254793" y="47625"/>
                      <a:pt x="254793" y="47625"/>
                    </a:cubicBezTo>
                    <a:cubicBezTo>
                      <a:pt x="259192" y="47136"/>
                      <a:pt x="276224" y="46760"/>
                      <a:pt x="283368" y="42863"/>
                    </a:cubicBezTo>
                    <a:cubicBezTo>
                      <a:pt x="289942" y="39277"/>
                      <a:pt x="295891" y="34628"/>
                      <a:pt x="302418" y="30957"/>
                    </a:cubicBezTo>
                    <a:cubicBezTo>
                      <a:pt x="308606" y="27476"/>
                      <a:pt x="314733" y="23677"/>
                      <a:pt x="321468" y="21432"/>
                    </a:cubicBezTo>
                    <a:lnTo>
                      <a:pt x="335756" y="16669"/>
                    </a:lnTo>
                    <a:cubicBezTo>
                      <a:pt x="337343" y="19050"/>
                      <a:pt x="338686" y="21614"/>
                      <a:pt x="340518" y="23813"/>
                    </a:cubicBezTo>
                    <a:cubicBezTo>
                      <a:pt x="344820" y="28976"/>
                      <a:pt x="354745" y="37266"/>
                      <a:pt x="359568" y="40482"/>
                    </a:cubicBezTo>
                    <a:cubicBezTo>
                      <a:pt x="362522" y="42451"/>
                      <a:pt x="365990" y="43520"/>
                      <a:pt x="369093" y="45244"/>
                    </a:cubicBezTo>
                    <a:cubicBezTo>
                      <a:pt x="373139" y="47492"/>
                      <a:pt x="376405" y="51831"/>
                      <a:pt x="381000" y="52388"/>
                    </a:cubicBezTo>
                    <a:cubicBezTo>
                      <a:pt x="403078" y="55064"/>
                      <a:pt x="425450" y="53975"/>
                      <a:pt x="447675" y="54769"/>
                    </a:cubicBezTo>
                    <a:cubicBezTo>
                      <a:pt x="450850" y="56357"/>
                      <a:pt x="453800" y="58512"/>
                      <a:pt x="457200" y="59532"/>
                    </a:cubicBezTo>
                    <a:cubicBezTo>
                      <a:pt x="461824" y="60919"/>
                      <a:pt x="467004" y="60120"/>
                      <a:pt x="471487" y="61913"/>
                    </a:cubicBezTo>
                    <a:cubicBezTo>
                      <a:pt x="475172" y="63387"/>
                      <a:pt x="477462" y="67282"/>
                      <a:pt x="481012" y="69057"/>
                    </a:cubicBezTo>
                    <a:cubicBezTo>
                      <a:pt x="483939" y="70521"/>
                      <a:pt x="487473" y="70289"/>
                      <a:pt x="490537" y="71438"/>
                    </a:cubicBezTo>
                    <a:cubicBezTo>
                      <a:pt x="493861" y="72684"/>
                      <a:pt x="496818" y="74758"/>
                      <a:pt x="500062" y="76200"/>
                    </a:cubicBezTo>
                    <a:cubicBezTo>
                      <a:pt x="503968" y="77936"/>
                      <a:pt x="507999" y="79375"/>
                      <a:pt x="511968" y="80963"/>
                    </a:cubicBezTo>
                    <a:cubicBezTo>
                      <a:pt x="630910" y="75557"/>
                      <a:pt x="487096" y="80963"/>
                      <a:pt x="688181" y="80963"/>
                    </a:cubicBezTo>
                    <a:cubicBezTo>
                      <a:pt x="733432" y="80963"/>
                      <a:pt x="778668" y="79376"/>
                      <a:pt x="823912" y="78582"/>
                    </a:cubicBezTo>
                    <a:cubicBezTo>
                      <a:pt x="842089" y="74036"/>
                      <a:pt x="824745" y="79356"/>
                      <a:pt x="845343" y="69057"/>
                    </a:cubicBezTo>
                    <a:cubicBezTo>
                      <a:pt x="856282" y="63588"/>
                      <a:pt x="856120" y="66427"/>
                      <a:pt x="864393" y="59532"/>
                    </a:cubicBezTo>
                    <a:cubicBezTo>
                      <a:pt x="882730" y="44251"/>
                      <a:pt x="860943" y="59451"/>
                      <a:pt x="878681" y="47625"/>
                    </a:cubicBezTo>
                    <a:cubicBezTo>
                      <a:pt x="880268" y="45244"/>
                      <a:pt x="880802" y="41583"/>
                      <a:pt x="883443" y="40482"/>
                    </a:cubicBezTo>
                    <a:cubicBezTo>
                      <a:pt x="891183" y="37257"/>
                      <a:pt x="916891" y="34515"/>
                      <a:pt x="926306" y="33338"/>
                    </a:cubicBezTo>
                    <a:cubicBezTo>
                      <a:pt x="938212" y="34132"/>
                      <a:pt x="950255" y="33757"/>
                      <a:pt x="962025" y="35719"/>
                    </a:cubicBezTo>
                    <a:cubicBezTo>
                      <a:pt x="964848" y="36189"/>
                      <a:pt x="966308" y="40368"/>
                      <a:pt x="969168" y="40482"/>
                    </a:cubicBezTo>
                    <a:cubicBezTo>
                      <a:pt x="1026278" y="42766"/>
                      <a:pt x="1083468" y="42069"/>
                      <a:pt x="1140618" y="42863"/>
                    </a:cubicBezTo>
                    <a:cubicBezTo>
                      <a:pt x="1145381" y="43657"/>
                      <a:pt x="1150185" y="44232"/>
                      <a:pt x="1154906" y="45244"/>
                    </a:cubicBezTo>
                    <a:cubicBezTo>
                      <a:pt x="1161306" y="46615"/>
                      <a:pt x="1167500" y="48931"/>
                      <a:pt x="1173956" y="50007"/>
                    </a:cubicBezTo>
                    <a:cubicBezTo>
                      <a:pt x="1186581" y="52111"/>
                      <a:pt x="1199431" y="52665"/>
                      <a:pt x="1212056" y="54769"/>
                    </a:cubicBezTo>
                    <a:lnTo>
                      <a:pt x="1226343" y="57150"/>
                    </a:lnTo>
                    <a:lnTo>
                      <a:pt x="1276350" y="64294"/>
                    </a:lnTo>
                    <a:cubicBezTo>
                      <a:pt x="1323764" y="62812"/>
                      <a:pt x="1337467" y="64401"/>
                      <a:pt x="1373981" y="59532"/>
                    </a:cubicBezTo>
                    <a:cubicBezTo>
                      <a:pt x="1377522" y="59060"/>
                      <a:pt x="1395890" y="55938"/>
                      <a:pt x="1400175" y="54769"/>
                    </a:cubicBezTo>
                    <a:cubicBezTo>
                      <a:pt x="1405018" y="53448"/>
                      <a:pt x="1409700" y="51594"/>
                      <a:pt x="1414462" y="50007"/>
                    </a:cubicBezTo>
                    <a:lnTo>
                      <a:pt x="1421606" y="47625"/>
                    </a:lnTo>
                  </a:path>
                </a:pathLst>
              </a:custGeom>
              <a:noFill/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</p:grpSp>
      </p:grpSp>
      <p:grpSp>
        <p:nvGrpSpPr>
          <p:cNvPr id="125" name="Gruppieren 212">
            <a:extLst>
              <a:ext uri="{FF2B5EF4-FFF2-40B4-BE49-F238E27FC236}">
                <a16:creationId xmlns:a16="http://schemas.microsoft.com/office/drawing/2014/main" id="{A1783FE7-30E6-4A73-4B1E-FE8078A9494F}"/>
              </a:ext>
            </a:extLst>
          </p:cNvPr>
          <p:cNvGrpSpPr/>
          <p:nvPr/>
        </p:nvGrpSpPr>
        <p:grpSpPr>
          <a:xfrm>
            <a:off x="5522073" y="1440526"/>
            <a:ext cx="1692000" cy="2001789"/>
            <a:chOff x="7681991" y="1440526"/>
            <a:chExt cx="1692000" cy="2001789"/>
          </a:xfrm>
        </p:grpSpPr>
        <p:sp>
          <p:nvSpPr>
            <p:cNvPr id="126" name="Rechteck: obere Ecken abgeschnitten 33">
              <a:extLst>
                <a:ext uri="{FF2B5EF4-FFF2-40B4-BE49-F238E27FC236}">
                  <a16:creationId xmlns:a16="http://schemas.microsoft.com/office/drawing/2014/main" id="{EEE04F88-F63C-674C-B55D-D4A6A2E04262}"/>
                </a:ext>
              </a:extLst>
            </p:cNvPr>
            <p:cNvSpPr/>
            <p:nvPr/>
          </p:nvSpPr>
          <p:spPr>
            <a:xfrm>
              <a:off x="7681991" y="1440526"/>
              <a:ext cx="1692000" cy="2001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Issues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pic>
          <p:nvPicPr>
            <p:cNvPr id="127" name="Grafik 163">
              <a:extLst>
                <a:ext uri="{FF2B5EF4-FFF2-40B4-BE49-F238E27FC236}">
                  <a16:creationId xmlns:a16="http://schemas.microsoft.com/office/drawing/2014/main" id="{333A8EF5-E061-9DD0-FFC0-81AF6D16F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5257" y="2224413"/>
              <a:ext cx="421813" cy="433796"/>
            </a:xfrm>
            <a:prstGeom prst="rect">
              <a:avLst/>
            </a:prstGeom>
          </p:spPr>
        </p:pic>
      </p:grpSp>
      <p:grpSp>
        <p:nvGrpSpPr>
          <p:cNvPr id="128" name="Gruppieren 209">
            <a:extLst>
              <a:ext uri="{FF2B5EF4-FFF2-40B4-BE49-F238E27FC236}">
                <a16:creationId xmlns:a16="http://schemas.microsoft.com/office/drawing/2014/main" id="{2D22765C-7AC0-8B6E-0458-B243DD0DD485}"/>
              </a:ext>
            </a:extLst>
          </p:cNvPr>
          <p:cNvGrpSpPr/>
          <p:nvPr/>
        </p:nvGrpSpPr>
        <p:grpSpPr>
          <a:xfrm>
            <a:off x="5522073" y="4031726"/>
            <a:ext cx="1692000" cy="2020176"/>
            <a:chOff x="7681991" y="4031726"/>
            <a:chExt cx="1692000" cy="2020176"/>
          </a:xfrm>
        </p:grpSpPr>
        <p:sp>
          <p:nvSpPr>
            <p:cNvPr id="129" name="Rechteck 5">
              <a:extLst>
                <a:ext uri="{FF2B5EF4-FFF2-40B4-BE49-F238E27FC236}">
                  <a16:creationId xmlns:a16="http://schemas.microsoft.com/office/drawing/2014/main" id="{A0A31748-6463-8E74-8F52-88E05FB280CF}"/>
                </a:ext>
              </a:extLst>
            </p:cNvPr>
            <p:cNvSpPr/>
            <p:nvPr/>
          </p:nvSpPr>
          <p:spPr>
            <a:xfrm>
              <a:off x="7681991" y="4031726"/>
              <a:ext cx="1692000" cy="2020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Code</a:t>
              </a:r>
              <a:endParaRPr lang="de-DE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130" name="Gruppieren 174">
              <a:extLst>
                <a:ext uri="{FF2B5EF4-FFF2-40B4-BE49-F238E27FC236}">
                  <a16:creationId xmlns:a16="http://schemas.microsoft.com/office/drawing/2014/main" id="{34C09B55-98E7-9BB5-3421-1FA7B1EBE31B}"/>
                </a:ext>
              </a:extLst>
            </p:cNvPr>
            <p:cNvGrpSpPr/>
            <p:nvPr/>
          </p:nvGrpSpPr>
          <p:grpSpPr>
            <a:xfrm>
              <a:off x="7982981" y="4309611"/>
              <a:ext cx="1106191" cy="1572208"/>
              <a:chOff x="8032409" y="4321968"/>
              <a:chExt cx="1106191" cy="1572208"/>
            </a:xfrm>
          </p:grpSpPr>
          <p:grpSp>
            <p:nvGrpSpPr>
              <p:cNvPr id="131" name="Gruppieren 175">
                <a:extLst>
                  <a:ext uri="{FF2B5EF4-FFF2-40B4-BE49-F238E27FC236}">
                    <a16:creationId xmlns:a16="http://schemas.microsoft.com/office/drawing/2014/main" id="{DCE80BCA-9889-DD99-C924-F57DC7D3EEC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234034" y="4321968"/>
                <a:ext cx="904566" cy="1384995"/>
                <a:chOff x="3655077" y="1559515"/>
                <a:chExt cx="1765471" cy="2703142"/>
              </a:xfrm>
            </p:grpSpPr>
            <p:sp>
              <p:nvSpPr>
                <p:cNvPr id="138" name="Rechteck 182">
                  <a:extLst>
                    <a:ext uri="{FF2B5EF4-FFF2-40B4-BE49-F238E27FC236}">
                      <a16:creationId xmlns:a16="http://schemas.microsoft.com/office/drawing/2014/main" id="{4EDECFA3-D572-BD47-5E9A-3DBECD28CC8A}"/>
                    </a:ext>
                  </a:extLst>
                </p:cNvPr>
                <p:cNvSpPr/>
                <p:nvPr/>
              </p:nvSpPr>
              <p:spPr>
                <a:xfrm>
                  <a:off x="3655077" y="1828800"/>
                  <a:ext cx="1752638" cy="24338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2133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Textfeld 183">
                  <a:extLst>
                    <a:ext uri="{FF2B5EF4-FFF2-40B4-BE49-F238E27FC236}">
                      <a16:creationId xmlns:a16="http://schemas.microsoft.com/office/drawing/2014/main" id="{FA058F63-29D7-8F9C-1E73-B782743C4D0B}"/>
                    </a:ext>
                  </a:extLst>
                </p:cNvPr>
                <p:cNvSpPr txBox="1"/>
                <p:nvPr/>
              </p:nvSpPr>
              <p:spPr>
                <a:xfrm>
                  <a:off x="3667910" y="1559515"/>
                  <a:ext cx="1752638" cy="14416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600" dirty="0"/>
                </a:p>
                <a:p>
                  <a:r>
                    <a:rPr lang="en-US" sz="600" dirty="0"/>
                    <a:t>package network</a:t>
                  </a:r>
                </a:p>
                <a:p>
                  <a:r>
                    <a:rPr lang="en-US" sz="600" dirty="0"/>
                    <a:t>class Consensus {</a:t>
                  </a:r>
                </a:p>
                <a:p>
                  <a:r>
                    <a:rPr lang="en-US" sz="600" dirty="0"/>
                    <a:t>   …</a:t>
                  </a:r>
                </a:p>
                <a:p>
                  <a:r>
                    <a:rPr lang="en-US" sz="600" dirty="0"/>
                    <a:t>}</a:t>
                  </a:r>
                </a:p>
                <a:p>
                  <a:endParaRPr lang="en-US" sz="600" dirty="0"/>
                </a:p>
                <a:p>
                  <a:endParaRPr lang="de-DE" sz="600" dirty="0"/>
                </a:p>
              </p:txBody>
            </p:sp>
          </p:grpSp>
          <p:grpSp>
            <p:nvGrpSpPr>
              <p:cNvPr id="132" name="Gruppieren 176">
                <a:extLst>
                  <a:ext uri="{FF2B5EF4-FFF2-40B4-BE49-F238E27FC236}">
                    <a16:creationId xmlns:a16="http://schemas.microsoft.com/office/drawing/2014/main" id="{265673D0-E41E-B2A7-E71E-4FF92201C34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130022" y="4413456"/>
                <a:ext cx="904566" cy="1384995"/>
                <a:chOff x="3655077" y="1559515"/>
                <a:chExt cx="1765471" cy="2703142"/>
              </a:xfrm>
            </p:grpSpPr>
            <p:sp>
              <p:nvSpPr>
                <p:cNvPr id="136" name="Rechteck 180">
                  <a:extLst>
                    <a:ext uri="{FF2B5EF4-FFF2-40B4-BE49-F238E27FC236}">
                      <a16:creationId xmlns:a16="http://schemas.microsoft.com/office/drawing/2014/main" id="{CF59ECA5-C134-A543-0E77-9B714FB729DD}"/>
                    </a:ext>
                  </a:extLst>
                </p:cNvPr>
                <p:cNvSpPr/>
                <p:nvPr/>
              </p:nvSpPr>
              <p:spPr>
                <a:xfrm>
                  <a:off x="3655077" y="1828800"/>
                  <a:ext cx="1752638" cy="24338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2133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Textfeld 181">
                  <a:extLst>
                    <a:ext uri="{FF2B5EF4-FFF2-40B4-BE49-F238E27FC236}">
                      <a16:creationId xmlns:a16="http://schemas.microsoft.com/office/drawing/2014/main" id="{CC95BE0D-0A7E-57B2-AE24-22D681F9A379}"/>
                    </a:ext>
                  </a:extLst>
                </p:cNvPr>
                <p:cNvSpPr txBox="1"/>
                <p:nvPr/>
              </p:nvSpPr>
              <p:spPr>
                <a:xfrm>
                  <a:off x="3667910" y="1559515"/>
                  <a:ext cx="1752638" cy="14416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600" dirty="0"/>
                </a:p>
                <a:p>
                  <a:r>
                    <a:rPr lang="en-US" sz="600" dirty="0"/>
                    <a:t>package security</a:t>
                  </a:r>
                </a:p>
                <a:p>
                  <a:r>
                    <a:rPr lang="en-US" sz="600" dirty="0"/>
                    <a:t>class Encryption {</a:t>
                  </a:r>
                </a:p>
                <a:p>
                  <a:r>
                    <a:rPr lang="en-US" sz="600" dirty="0"/>
                    <a:t>   …</a:t>
                  </a:r>
                </a:p>
                <a:p>
                  <a:r>
                    <a:rPr lang="en-US" sz="600" dirty="0"/>
                    <a:t>}</a:t>
                  </a:r>
                </a:p>
                <a:p>
                  <a:endParaRPr lang="en-US" sz="600" dirty="0"/>
                </a:p>
                <a:p>
                  <a:endParaRPr lang="de-DE" sz="600" dirty="0"/>
                </a:p>
              </p:txBody>
            </p:sp>
          </p:grpSp>
          <p:grpSp>
            <p:nvGrpSpPr>
              <p:cNvPr id="133" name="Gruppieren 177">
                <a:extLst>
                  <a:ext uri="{FF2B5EF4-FFF2-40B4-BE49-F238E27FC236}">
                    <a16:creationId xmlns:a16="http://schemas.microsoft.com/office/drawing/2014/main" id="{DBE12D9A-4E83-265B-B131-EB5C29B388D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032409" y="4509181"/>
                <a:ext cx="904566" cy="1384995"/>
                <a:chOff x="3655077" y="1559515"/>
                <a:chExt cx="1765471" cy="2703142"/>
              </a:xfrm>
            </p:grpSpPr>
            <p:sp>
              <p:nvSpPr>
                <p:cNvPr id="134" name="Rechteck 178">
                  <a:extLst>
                    <a:ext uri="{FF2B5EF4-FFF2-40B4-BE49-F238E27FC236}">
                      <a16:creationId xmlns:a16="http://schemas.microsoft.com/office/drawing/2014/main" id="{9E505686-4E7C-C0B9-53C2-AB50B862868A}"/>
                    </a:ext>
                  </a:extLst>
                </p:cNvPr>
                <p:cNvSpPr/>
                <p:nvPr/>
              </p:nvSpPr>
              <p:spPr>
                <a:xfrm>
                  <a:off x="3655077" y="1828800"/>
                  <a:ext cx="1752638" cy="24338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de-DE" sz="2133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Textfeld 179">
                  <a:extLst>
                    <a:ext uri="{FF2B5EF4-FFF2-40B4-BE49-F238E27FC236}">
                      <a16:creationId xmlns:a16="http://schemas.microsoft.com/office/drawing/2014/main" id="{75811AAB-54A6-F084-D12D-08861231CE40}"/>
                    </a:ext>
                  </a:extLst>
                </p:cNvPr>
                <p:cNvSpPr txBox="1"/>
                <p:nvPr/>
              </p:nvSpPr>
              <p:spPr>
                <a:xfrm>
                  <a:off x="3667910" y="1559515"/>
                  <a:ext cx="1752638" cy="2703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600" dirty="0"/>
                </a:p>
                <a:p>
                  <a:r>
                    <a:rPr lang="en-US" sz="600" dirty="0"/>
                    <a:t>package service</a:t>
                  </a:r>
                </a:p>
                <a:p>
                  <a:r>
                    <a:rPr lang="en-US" sz="600" dirty="0"/>
                    <a:t>class Controller {</a:t>
                  </a:r>
                </a:p>
                <a:p>
                  <a:r>
                    <a:rPr lang="en-US" sz="600" dirty="0"/>
                    <a:t>   …</a:t>
                  </a:r>
                </a:p>
                <a:p>
                  <a:r>
                    <a:rPr lang="en-US" sz="600" dirty="0"/>
                    <a:t>}</a:t>
                  </a:r>
                </a:p>
                <a:p>
                  <a:endParaRPr lang="en-US" sz="600" dirty="0"/>
                </a:p>
                <a:p>
                  <a:r>
                    <a:rPr lang="en-US" sz="600" dirty="0"/>
                    <a:t>package </a:t>
                  </a:r>
                  <a:r>
                    <a:rPr lang="en-US" sz="600" dirty="0" err="1"/>
                    <a:t>dataaccess</a:t>
                  </a:r>
                  <a:endParaRPr lang="en-US" sz="600" dirty="0"/>
                </a:p>
                <a:p>
                  <a:r>
                    <a:rPr lang="en-US" sz="600" dirty="0"/>
                    <a:t>class Products {</a:t>
                  </a:r>
                </a:p>
                <a:p>
                  <a:r>
                    <a:rPr lang="en-US" sz="600" dirty="0"/>
                    <a:t>   …</a:t>
                  </a:r>
                </a:p>
                <a:p>
                  <a:r>
                    <a:rPr lang="en-US" sz="600" dirty="0"/>
                    <a:t>}</a:t>
                  </a:r>
                </a:p>
                <a:p>
                  <a:r>
                    <a:rPr lang="en-US" sz="600" dirty="0"/>
                    <a:t>class Users {</a:t>
                  </a:r>
                </a:p>
                <a:p>
                  <a:r>
                    <a:rPr lang="en-US" sz="600" dirty="0"/>
                    <a:t>   …</a:t>
                  </a:r>
                </a:p>
                <a:p>
                  <a:r>
                    <a:rPr lang="en-US" sz="600" dirty="0"/>
                    <a:t>}</a:t>
                  </a:r>
                </a:p>
                <a:p>
                  <a:endParaRPr lang="de-DE" sz="600" dirty="0"/>
                </a:p>
              </p:txBody>
            </p:sp>
          </p:grpSp>
        </p:grpSp>
      </p:grpSp>
      <p:grpSp>
        <p:nvGrpSpPr>
          <p:cNvPr id="140" name="Gruppieren 213">
            <a:extLst>
              <a:ext uri="{FF2B5EF4-FFF2-40B4-BE49-F238E27FC236}">
                <a16:creationId xmlns:a16="http://schemas.microsoft.com/office/drawing/2014/main" id="{7DDFDD08-C756-AA6A-E238-57C523CD644A}"/>
              </a:ext>
            </a:extLst>
          </p:cNvPr>
          <p:cNvGrpSpPr/>
          <p:nvPr/>
        </p:nvGrpSpPr>
        <p:grpSpPr>
          <a:xfrm>
            <a:off x="3170799" y="1440823"/>
            <a:ext cx="1692000" cy="2001789"/>
            <a:chOff x="5330717" y="1440823"/>
            <a:chExt cx="1692000" cy="2001789"/>
          </a:xfrm>
        </p:grpSpPr>
        <p:sp>
          <p:nvSpPr>
            <p:cNvPr id="141" name="Rechteck: obere Ecken abgeschnitten 34">
              <a:extLst>
                <a:ext uri="{FF2B5EF4-FFF2-40B4-BE49-F238E27FC236}">
                  <a16:creationId xmlns:a16="http://schemas.microsoft.com/office/drawing/2014/main" id="{BD2D4FDB-8CDA-7A01-0DAA-4602D32AFA68}"/>
                </a:ext>
              </a:extLst>
            </p:cNvPr>
            <p:cNvSpPr/>
            <p:nvPr/>
          </p:nvSpPr>
          <p:spPr>
            <a:xfrm>
              <a:off x="5330717" y="1440823"/>
              <a:ext cx="1692000" cy="20017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Design</a:t>
              </a:r>
            </a:p>
          </p:txBody>
        </p:sp>
        <p:pic>
          <p:nvPicPr>
            <p:cNvPr id="142" name="Picture 2">
              <a:extLst>
                <a:ext uri="{FF2B5EF4-FFF2-40B4-BE49-F238E27FC236}">
                  <a16:creationId xmlns:a16="http://schemas.microsoft.com/office/drawing/2014/main" id="{8A0D7737-01CC-81B3-0887-4B98939E5D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064" y="2074858"/>
              <a:ext cx="1583697" cy="767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3" name="Abgerundetes Rechteck 215">
            <a:extLst>
              <a:ext uri="{FF2B5EF4-FFF2-40B4-BE49-F238E27FC236}">
                <a16:creationId xmlns:a16="http://schemas.microsoft.com/office/drawing/2014/main" id="{F9852A88-FEFE-BFB5-E88F-31F29E6D22C0}"/>
              </a:ext>
            </a:extLst>
          </p:cNvPr>
          <p:cNvSpPr/>
          <p:nvPr/>
        </p:nvSpPr>
        <p:spPr>
          <a:xfrm>
            <a:off x="551384" y="3902149"/>
            <a:ext cx="6975601" cy="2242887"/>
          </a:xfrm>
          <a:prstGeom prst="roundRect">
            <a:avLst/>
          </a:prstGeom>
          <a:noFill/>
          <a:ln w="28575">
            <a:solidFill>
              <a:srgbClr val="CA70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57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77" grpId="0" animBg="1"/>
      <p:bldP spid="78" grpId="0" animBg="1"/>
      <p:bldP spid="1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C4D02-C1C9-2162-8BC2-4A264DBD7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D81A8A-9828-0947-60C2-946DAC12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TransArC via LLM-extracted Component Names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57A87B-91C1-0A51-74E8-324FF9C679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sz="1800" b="1" dirty="0"/>
              <a:t>Prompt</a:t>
            </a:r>
            <a:r>
              <a:rPr lang="en-DE" sz="1800" dirty="0"/>
              <a:t>: Documentation to Architecture</a:t>
            </a:r>
          </a:p>
          <a:p>
            <a:r>
              <a:rPr lang="en-GB" sz="1800" dirty="0"/>
              <a:t>Your task is to identify the </a:t>
            </a:r>
            <a:r>
              <a:rPr lang="en-GB" sz="1800" b="1" dirty="0"/>
              <a:t>high-level components </a:t>
            </a:r>
            <a:r>
              <a:rPr lang="en-GB" sz="1800" dirty="0"/>
              <a:t>based on the software architecture documentation.</a:t>
            </a:r>
          </a:p>
          <a:p>
            <a:r>
              <a:rPr lang="en-GB" sz="1800" dirty="0"/>
              <a:t>In a first step, you shall elaborate on the following documentation:</a:t>
            </a:r>
            <a:br>
              <a:rPr lang="en-GB" sz="1800" dirty="0"/>
            </a:br>
            <a:r>
              <a:rPr lang="en-GB" sz="1800" dirty="0"/>
              <a:t>{Software Architecture Documentation}</a:t>
            </a:r>
          </a:p>
          <a:p>
            <a:endParaRPr lang="en-GB" sz="1800" dirty="0"/>
          </a:p>
          <a:p>
            <a:r>
              <a:rPr lang="en-GB" sz="1800" b="1" dirty="0"/>
              <a:t>Prompt</a:t>
            </a:r>
            <a:r>
              <a:rPr lang="en-GB" sz="1800" dirty="0"/>
              <a:t>: Code to Architecture</a:t>
            </a:r>
          </a:p>
          <a:p>
            <a:r>
              <a:rPr lang="en-GB" sz="1800" dirty="0"/>
              <a:t>You get the </a:t>
            </a:r>
            <a:r>
              <a:rPr lang="en-GB" sz="1800" b="1" dirty="0"/>
              <a:t>{Features} </a:t>
            </a:r>
            <a:r>
              <a:rPr lang="en-GB" sz="1800" dirty="0"/>
              <a:t>of a software project.</a:t>
            </a:r>
          </a:p>
          <a:p>
            <a:r>
              <a:rPr lang="en-GB" sz="1800" dirty="0"/>
              <a:t>Your task is to summarize the {Features} </a:t>
            </a:r>
            <a:r>
              <a:rPr lang="en-GB" sz="1800" dirty="0" err="1"/>
              <a:t>w.r.t.</a:t>
            </a:r>
            <a:r>
              <a:rPr lang="en-GB" sz="1800" dirty="0"/>
              <a:t> the </a:t>
            </a:r>
            <a:r>
              <a:rPr lang="en-GB" sz="1800" b="1" dirty="0"/>
              <a:t>high-level architecture </a:t>
            </a:r>
            <a:r>
              <a:rPr lang="en-GB" sz="1800" dirty="0"/>
              <a:t>of the system.</a:t>
            </a:r>
          </a:p>
          <a:p>
            <a:r>
              <a:rPr lang="en-GB" sz="1800" dirty="0"/>
              <a:t>Try to identify </a:t>
            </a:r>
            <a:r>
              <a:rPr lang="en-GB" sz="1800" b="1" dirty="0"/>
              <a:t>possible components. </a:t>
            </a:r>
            <a:r>
              <a:rPr lang="en-GB" sz="1800" dirty="0"/>
              <a:t>{Features}: {Content}</a:t>
            </a:r>
            <a:endParaRPr lang="en-DE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9894-AE02-4F3F-E12E-0E2BFE9501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97A1DA5-FE0B-274D-9080-80E2D3D83BA1}" type="datetime3">
              <a:rPr lang="de-DE" smtClean="0"/>
              <a:t>31/03/2025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930CF-83A0-C0FE-CAE4-63FF1BA74A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3A2BD-9D0B-E22F-CF5A-9C6B42DE90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F519CD4-7E0A-B401-ACF3-81A2AA027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0736" y="4846820"/>
            <a:ext cx="6111188" cy="199475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12E7341-A0D3-2ADC-2E36-15B1D6B3B544}"/>
              </a:ext>
            </a:extLst>
          </p:cNvPr>
          <p:cNvGraphicFramePr/>
          <p:nvPr/>
        </p:nvGraphicFramePr>
        <p:xfrm>
          <a:off x="6653381" y="3925274"/>
          <a:ext cx="5419110" cy="328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06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graphicEl>
                                              <a:dgm id="{6B0A5F9A-E8E9-6C44-8B1D-62EC5B246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graphicEl>
                                              <a:dgm id="{6B0A5F9A-E8E9-6C44-8B1D-62EC5B246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6B0A5F9A-E8E9-6C44-8B1D-62EC5B246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E426AB04-5F7E-6343-A18B-4B561D60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dgm id="{E426AB04-5F7E-6343-A18B-4B561D60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E426AB04-5F7E-6343-A18B-4B561D602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41649A2F-6EBC-6243-9EC1-93E6AB136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graphicEl>
                                              <a:dgm id="{41649A2F-6EBC-6243-9EC1-93E6AB136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graphicEl>
                                              <a:dgm id="{41649A2F-6EBC-6243-9EC1-93E6AB136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84EA243E-7724-0B4C-AE18-CA79D9863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84EA243E-7724-0B4C-AE18-CA79D9863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84EA243E-7724-0B4C-AE18-CA79D9863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graphicEl>
                                              <a:dgm id="{18EB8BFE-79CB-FD44-BFC9-D36E54352A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18EB8BFE-79CB-FD44-BFC9-D36E54352A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18EB8BFE-79CB-FD44-BFC9-D36E54352A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graphicEl>
                                              <a:dgm id="{99E39247-4B40-5245-9DC3-3EB301F92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graphicEl>
                                              <a:dgm id="{99E39247-4B40-5245-9DC3-3EB301F92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99E39247-4B40-5245-9DC3-3EB301F928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E0AAF770-CD58-AF44-98CC-44AE6A2DB9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graphicEl>
                                              <a:dgm id="{E0AAF770-CD58-AF44-98CC-44AE6A2DB9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graphicEl>
                                              <a:dgm id="{E0AAF770-CD58-AF44-98CC-44AE6A2DB9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graphicEl>
                                              <a:dgm id="{7E914CFE-272E-314D-945E-48A70F310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graphicEl>
                                              <a:dgm id="{7E914CFE-272E-314D-945E-48A70F310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graphicEl>
                                              <a:dgm id="{7E914CFE-272E-314D-945E-48A70F310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graphicEl>
                                              <a:dgm id="{AA9BA303-02C9-EE42-8209-7F56982CE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2D4C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graphicEl>
                                              <a:dgm id="{AA9BA303-02C9-EE42-8209-7F56982CE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graphicEl>
                                              <a:dgm id="{AA9BA303-02C9-EE42-8209-7F56982CE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63F8E-8387-49A1-690D-5A122AC2F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4B4A905-342E-C23C-996E-9DAC2234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Traceability Link Recovery between Documentation &amp; Code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52384-92A5-3F83-E685-159BE4CFAB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10A459-150B-874E-AEE0-E5EC50DA1DAF}" type="datetime3">
              <a:rPr lang="de-DE" smtClean="0"/>
              <a:t>31/03/2025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16A74-DF08-4DB4-D109-1EB999451FF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BCF76-2D5B-A47D-4851-BE694DB3F42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" name="Gruppieren 3">
            <a:extLst>
              <a:ext uri="{FF2B5EF4-FFF2-40B4-BE49-F238E27FC236}">
                <a16:creationId xmlns:a16="http://schemas.microsoft.com/office/drawing/2014/main" id="{43D1C6F9-F82A-B8C6-EEEF-865BB231317A}"/>
              </a:ext>
            </a:extLst>
          </p:cNvPr>
          <p:cNvGrpSpPr/>
          <p:nvPr/>
        </p:nvGrpSpPr>
        <p:grpSpPr>
          <a:xfrm>
            <a:off x="400234" y="1474386"/>
            <a:ext cx="3801628" cy="4619734"/>
            <a:chOff x="379184" y="1107093"/>
            <a:chExt cx="2852101" cy="3465870"/>
          </a:xfrm>
        </p:grpSpPr>
        <p:sp>
          <p:nvSpPr>
            <p:cNvPr id="3" name="Rechteck: eine Ecke abgeschnitten 11">
              <a:extLst>
                <a:ext uri="{FF2B5EF4-FFF2-40B4-BE49-F238E27FC236}">
                  <a16:creationId xmlns:a16="http://schemas.microsoft.com/office/drawing/2014/main" id="{359852B7-6899-207E-E310-97706B938920}"/>
                </a:ext>
              </a:extLst>
            </p:cNvPr>
            <p:cNvSpPr/>
            <p:nvPr/>
          </p:nvSpPr>
          <p:spPr>
            <a:xfrm>
              <a:off x="379184" y="1107093"/>
              <a:ext cx="2852101" cy="3465870"/>
            </a:xfrm>
            <a:prstGeom prst="snip1Rect">
              <a:avLst>
                <a:gd name="adj" fmla="val 847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399" dirty="0">
                  <a:solidFill>
                    <a:schemeClr val="tx1"/>
                  </a:solidFill>
                </a:rPr>
                <a:t>The </a:t>
              </a:r>
              <a:r>
                <a:rPr lang="de-DE" sz="2399" dirty="0" err="1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controller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receives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incoming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requests</a:t>
              </a:r>
              <a:r>
                <a:rPr lang="de-DE" sz="2399" dirty="0">
                  <a:solidFill>
                    <a:schemeClr val="tx1"/>
                  </a:solidFill>
                </a:rPr>
                <a:t> and </a:t>
              </a:r>
              <a:r>
                <a:rPr lang="de-DE" sz="2399" dirty="0" err="1">
                  <a:solidFill>
                    <a:schemeClr val="tx1"/>
                  </a:solidFill>
                </a:rPr>
                <a:t>verifies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them</a:t>
              </a:r>
              <a:r>
                <a:rPr lang="de-DE" sz="2399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2399" dirty="0">
                <a:solidFill>
                  <a:schemeClr val="tx1"/>
                </a:solidFill>
              </a:endParaRPr>
            </a:p>
            <a:p>
              <a:r>
                <a:rPr lang="de-DE" sz="2399" dirty="0" err="1">
                  <a:solidFill>
                    <a:schemeClr val="tx1"/>
                  </a:solidFill>
                </a:rPr>
                <a:t>Then</a:t>
              </a:r>
              <a:r>
                <a:rPr lang="de-DE" sz="2399" dirty="0">
                  <a:solidFill>
                    <a:schemeClr val="tx1"/>
                  </a:solidFill>
                </a:rPr>
                <a:t>, </a:t>
              </a:r>
              <a:r>
                <a:rPr lang="de-DE" sz="2399" dirty="0" err="1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it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answers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requests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by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querying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the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rgbClr val="DF9B1B"/>
                  </a:solidFill>
                </a:rPr>
                <a:t>persistence</a:t>
              </a:r>
              <a:r>
                <a:rPr lang="de-DE" sz="2399" dirty="0">
                  <a:solidFill>
                    <a:srgbClr val="DF9B1B"/>
                  </a:solidFill>
                </a:rPr>
                <a:t> </a:t>
              </a:r>
              <a:r>
                <a:rPr lang="de-DE" sz="2399" dirty="0" err="1">
                  <a:solidFill>
                    <a:srgbClr val="DF9B1B"/>
                  </a:solidFill>
                </a:rPr>
                <a:t>component</a:t>
              </a:r>
              <a:r>
                <a:rPr lang="de-DE" sz="2399" dirty="0">
                  <a:solidFill>
                    <a:srgbClr val="DF9B1B"/>
                  </a:solidFill>
                </a:rPr>
                <a:t>.</a:t>
              </a:r>
            </a:p>
          </p:txBody>
        </p:sp>
        <p:sp>
          <p:nvSpPr>
            <p:cNvPr id="4" name="Textfeld 6">
              <a:extLst>
                <a:ext uri="{FF2B5EF4-FFF2-40B4-BE49-F238E27FC236}">
                  <a16:creationId xmlns:a16="http://schemas.microsoft.com/office/drawing/2014/main" id="{3249D974-A221-9C4C-13B8-39A40119419A}"/>
                </a:ext>
              </a:extLst>
            </p:cNvPr>
            <p:cNvSpPr txBox="1"/>
            <p:nvPr/>
          </p:nvSpPr>
          <p:spPr>
            <a:xfrm>
              <a:off x="565588" y="1112825"/>
              <a:ext cx="2133694" cy="56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133" i="1" dirty="0"/>
                <a:t>Software Architecture</a:t>
              </a:r>
            </a:p>
            <a:p>
              <a:r>
                <a:rPr lang="de-DE" sz="2133" i="1" dirty="0" err="1"/>
                <a:t>Documentation</a:t>
              </a:r>
              <a:r>
                <a:rPr lang="de-DE" sz="2133" i="1" dirty="0"/>
                <a:t> (SAD)</a:t>
              </a:r>
            </a:p>
          </p:txBody>
        </p:sp>
      </p:grp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12C75DA-8488-0059-E600-171DBCD56113}"/>
              </a:ext>
            </a:extLst>
          </p:cNvPr>
          <p:cNvCxnSpPr>
            <a:cxnSpLocks/>
          </p:cNvCxnSpPr>
          <p:nvPr/>
        </p:nvCxnSpPr>
        <p:spPr>
          <a:xfrm flipV="1">
            <a:off x="3671449" y="2488006"/>
            <a:ext cx="4185074" cy="24472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3">
            <a:extLst>
              <a:ext uri="{FF2B5EF4-FFF2-40B4-BE49-F238E27FC236}">
                <a16:creationId xmlns:a16="http://schemas.microsoft.com/office/drawing/2014/main" id="{1D75E80B-A8E3-030E-E8E1-F16EF309F2E5}"/>
              </a:ext>
            </a:extLst>
          </p:cNvPr>
          <p:cNvCxnSpPr>
            <a:cxnSpLocks/>
          </p:cNvCxnSpPr>
          <p:nvPr/>
        </p:nvCxnSpPr>
        <p:spPr>
          <a:xfrm flipV="1">
            <a:off x="1611656" y="2659992"/>
            <a:ext cx="6270259" cy="14237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6">
            <a:extLst>
              <a:ext uri="{FF2B5EF4-FFF2-40B4-BE49-F238E27FC236}">
                <a16:creationId xmlns:a16="http://schemas.microsoft.com/office/drawing/2014/main" id="{8D1AC0B5-8232-94A6-9D69-913434F08CF9}"/>
              </a:ext>
            </a:extLst>
          </p:cNvPr>
          <p:cNvCxnSpPr>
            <a:cxnSpLocks/>
          </p:cNvCxnSpPr>
          <p:nvPr/>
        </p:nvCxnSpPr>
        <p:spPr>
          <a:xfrm flipV="1">
            <a:off x="3759921" y="3784253"/>
            <a:ext cx="4096602" cy="1141826"/>
          </a:xfrm>
          <a:prstGeom prst="line">
            <a:avLst/>
          </a:prstGeom>
          <a:ln w="28575">
            <a:solidFill>
              <a:srgbClr val="DF9B1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uppieren 42">
            <a:extLst>
              <a:ext uri="{FF2B5EF4-FFF2-40B4-BE49-F238E27FC236}">
                <a16:creationId xmlns:a16="http://schemas.microsoft.com/office/drawing/2014/main" id="{F56F00E9-30D6-A0EE-962E-21487C2EC850}"/>
              </a:ext>
            </a:extLst>
          </p:cNvPr>
          <p:cNvGrpSpPr/>
          <p:nvPr/>
        </p:nvGrpSpPr>
        <p:grpSpPr>
          <a:xfrm>
            <a:off x="7778927" y="1474386"/>
            <a:ext cx="3826572" cy="4994444"/>
            <a:chOff x="5834584" y="1106131"/>
            <a:chExt cx="2870815" cy="3746989"/>
          </a:xfrm>
        </p:grpSpPr>
        <p:sp>
          <p:nvSpPr>
            <p:cNvPr id="14" name="Rechteck 10">
              <a:extLst>
                <a:ext uri="{FF2B5EF4-FFF2-40B4-BE49-F238E27FC236}">
                  <a16:creationId xmlns:a16="http://schemas.microsoft.com/office/drawing/2014/main" id="{8CBFA156-8BA4-0EBF-FE39-62A749634046}"/>
                </a:ext>
              </a:extLst>
            </p:cNvPr>
            <p:cNvSpPr/>
            <p:nvPr/>
          </p:nvSpPr>
          <p:spPr>
            <a:xfrm>
              <a:off x="5834584" y="1106131"/>
              <a:ext cx="2861187" cy="34658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133" i="1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5" name="Textfeld 41">
              <a:extLst>
                <a:ext uri="{FF2B5EF4-FFF2-40B4-BE49-F238E27FC236}">
                  <a16:creationId xmlns:a16="http://schemas.microsoft.com/office/drawing/2014/main" id="{ACF009A0-9E6E-3046-B84E-C597D3E7C8B1}"/>
                </a:ext>
              </a:extLst>
            </p:cNvPr>
            <p:cNvSpPr txBox="1"/>
            <p:nvPr/>
          </p:nvSpPr>
          <p:spPr>
            <a:xfrm>
              <a:off x="5844212" y="1106131"/>
              <a:ext cx="2861187" cy="3746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399" dirty="0"/>
            </a:p>
            <a:p>
              <a:r>
                <a:rPr lang="en-US" sz="2399" dirty="0"/>
                <a:t>package service</a:t>
              </a:r>
            </a:p>
            <a:p>
              <a:r>
                <a:rPr lang="en-US" sz="2399" dirty="0"/>
                <a:t>class </a:t>
              </a:r>
              <a:r>
                <a:rPr lang="en-US" sz="2399" dirty="0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Controller</a:t>
              </a:r>
              <a:r>
                <a:rPr lang="en-US" sz="2399" dirty="0"/>
                <a:t>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endParaRPr lang="en-US" sz="666" dirty="0"/>
            </a:p>
            <a:p>
              <a:r>
                <a:rPr lang="en-US" sz="2399" dirty="0"/>
                <a:t>package </a:t>
              </a:r>
              <a:r>
                <a:rPr lang="en-US" sz="2399" dirty="0" err="1">
                  <a:solidFill>
                    <a:srgbClr val="DF9B1B"/>
                  </a:solidFill>
                </a:rPr>
                <a:t>dataaccess</a:t>
              </a:r>
              <a:endParaRPr lang="en-US" sz="2399" dirty="0">
                <a:solidFill>
                  <a:srgbClr val="DF9B1B"/>
                </a:solidFill>
              </a:endParaRPr>
            </a:p>
            <a:p>
              <a:r>
                <a:rPr lang="en-US" sz="2399" dirty="0"/>
                <a:t>class Products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r>
                <a:rPr lang="en-US" sz="2399" dirty="0"/>
                <a:t>class Users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endParaRPr lang="de-DE" sz="2399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5D3DD-97D6-D61D-0D8D-8FC11EFE0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ihandform: Form 33">
            <a:extLst>
              <a:ext uri="{FF2B5EF4-FFF2-40B4-BE49-F238E27FC236}">
                <a16:creationId xmlns:a16="http://schemas.microsoft.com/office/drawing/2014/main" id="{7D7C27A3-07CF-EE68-7852-6A710FDE665F}"/>
              </a:ext>
            </a:extLst>
          </p:cNvPr>
          <p:cNvSpPr/>
          <p:nvPr/>
        </p:nvSpPr>
        <p:spPr>
          <a:xfrm>
            <a:off x="3730864" y="3804599"/>
            <a:ext cx="834366" cy="419899"/>
          </a:xfrm>
          <a:custGeom>
            <a:avLst/>
            <a:gdLst>
              <a:gd name="connsiteX0" fmla="*/ 762000 w 762000"/>
              <a:gd name="connsiteY0" fmla="*/ 304800 h 474859"/>
              <a:gd name="connsiteX1" fmla="*/ 600075 w 762000"/>
              <a:gd name="connsiteY1" fmla="*/ 304800 h 474859"/>
              <a:gd name="connsiteX2" fmla="*/ 600075 w 762000"/>
              <a:gd name="connsiteY2" fmla="*/ 285750 h 474859"/>
              <a:gd name="connsiteX3" fmla="*/ 762000 w 762000"/>
              <a:gd name="connsiteY3" fmla="*/ 285750 h 474859"/>
              <a:gd name="connsiteX4" fmla="*/ 762000 w 762000"/>
              <a:gd name="connsiteY4" fmla="*/ 266700 h 474859"/>
              <a:gd name="connsiteX5" fmla="*/ 733425 w 762000"/>
              <a:gd name="connsiteY5" fmla="*/ 266700 h 474859"/>
              <a:gd name="connsiteX6" fmla="*/ 733425 w 762000"/>
              <a:gd name="connsiteY6" fmla="*/ 169288 h 474859"/>
              <a:gd name="connsiteX7" fmla="*/ 762000 w 762000"/>
              <a:gd name="connsiteY7" fmla="*/ 171450 h 474859"/>
              <a:gd name="connsiteX8" fmla="*/ 762000 w 762000"/>
              <a:gd name="connsiteY8" fmla="*/ 152400 h 474859"/>
              <a:gd name="connsiteX9" fmla="*/ 583511 w 762000"/>
              <a:gd name="connsiteY9" fmla="*/ 0 h 474859"/>
              <a:gd name="connsiteX10" fmla="*/ 559489 w 762000"/>
              <a:gd name="connsiteY10" fmla="*/ 0 h 474859"/>
              <a:gd name="connsiteX11" fmla="*/ 352705 w 762000"/>
              <a:gd name="connsiteY11" fmla="*/ 150194 h 474859"/>
              <a:gd name="connsiteX12" fmla="*/ 202511 w 762000"/>
              <a:gd name="connsiteY12" fmla="*/ 0 h 474859"/>
              <a:gd name="connsiteX13" fmla="*/ 178489 w 762000"/>
              <a:gd name="connsiteY13" fmla="*/ 0 h 474859"/>
              <a:gd name="connsiteX14" fmla="*/ 0 w 762000"/>
              <a:gd name="connsiteY14" fmla="*/ 152400 h 474859"/>
              <a:gd name="connsiteX15" fmla="*/ 0 w 762000"/>
              <a:gd name="connsiteY15" fmla="*/ 171450 h 474859"/>
              <a:gd name="connsiteX16" fmla="*/ 28575 w 762000"/>
              <a:gd name="connsiteY16" fmla="*/ 169288 h 474859"/>
              <a:gd name="connsiteX17" fmla="*/ 28575 w 762000"/>
              <a:gd name="connsiteY17" fmla="*/ 266700 h 474859"/>
              <a:gd name="connsiteX18" fmla="*/ 0 w 762000"/>
              <a:gd name="connsiteY18" fmla="*/ 266700 h 474859"/>
              <a:gd name="connsiteX19" fmla="*/ 0 w 762000"/>
              <a:gd name="connsiteY19" fmla="*/ 285750 h 474859"/>
              <a:gd name="connsiteX20" fmla="*/ 161925 w 762000"/>
              <a:gd name="connsiteY20" fmla="*/ 285750 h 474859"/>
              <a:gd name="connsiteX21" fmla="*/ 161925 w 762000"/>
              <a:gd name="connsiteY21" fmla="*/ 304800 h 474859"/>
              <a:gd name="connsiteX22" fmla="*/ 0 w 762000"/>
              <a:gd name="connsiteY22" fmla="*/ 304800 h 474859"/>
              <a:gd name="connsiteX23" fmla="*/ 0 w 762000"/>
              <a:gd name="connsiteY23" fmla="*/ 323850 h 474859"/>
              <a:gd name="connsiteX24" fmla="*/ 161925 w 762000"/>
              <a:gd name="connsiteY24" fmla="*/ 323850 h 474859"/>
              <a:gd name="connsiteX25" fmla="*/ 161925 w 762000"/>
              <a:gd name="connsiteY25" fmla="*/ 469583 h 474859"/>
              <a:gd name="connsiteX26" fmla="*/ 163830 w 762000"/>
              <a:gd name="connsiteY26" fmla="*/ 470278 h 474859"/>
              <a:gd name="connsiteX27" fmla="*/ 180975 w 762000"/>
              <a:gd name="connsiteY27" fmla="*/ 474850 h 474859"/>
              <a:gd name="connsiteX28" fmla="*/ 180975 w 762000"/>
              <a:gd name="connsiteY28" fmla="*/ 56131 h 474859"/>
              <a:gd name="connsiteX29" fmla="*/ 190414 w 762000"/>
              <a:gd name="connsiteY29" fmla="*/ 32509 h 474859"/>
              <a:gd name="connsiteX30" fmla="*/ 190586 w 762000"/>
              <a:gd name="connsiteY30" fmla="*/ 32509 h 474859"/>
              <a:gd name="connsiteX31" fmla="*/ 200025 w 762000"/>
              <a:gd name="connsiteY31" fmla="*/ 56131 h 474859"/>
              <a:gd name="connsiteX32" fmla="*/ 200025 w 762000"/>
              <a:gd name="connsiteY32" fmla="*/ 473935 h 474859"/>
              <a:gd name="connsiteX33" fmla="*/ 211712 w 762000"/>
              <a:gd name="connsiteY33" fmla="*/ 470316 h 474859"/>
              <a:gd name="connsiteX34" fmla="*/ 219075 w 762000"/>
              <a:gd name="connsiteY34" fmla="*/ 467630 h 474859"/>
              <a:gd name="connsiteX35" fmla="*/ 219075 w 762000"/>
              <a:gd name="connsiteY35" fmla="*/ 323850 h 474859"/>
              <a:gd name="connsiteX36" fmla="*/ 542925 w 762000"/>
              <a:gd name="connsiteY36" fmla="*/ 323850 h 474859"/>
              <a:gd name="connsiteX37" fmla="*/ 542925 w 762000"/>
              <a:gd name="connsiteY37" fmla="*/ 469583 h 474859"/>
              <a:gd name="connsiteX38" fmla="*/ 544830 w 762000"/>
              <a:gd name="connsiteY38" fmla="*/ 470287 h 474859"/>
              <a:gd name="connsiteX39" fmla="*/ 561975 w 762000"/>
              <a:gd name="connsiteY39" fmla="*/ 474859 h 474859"/>
              <a:gd name="connsiteX40" fmla="*/ 561975 w 762000"/>
              <a:gd name="connsiteY40" fmla="*/ 56131 h 474859"/>
              <a:gd name="connsiteX41" fmla="*/ 571414 w 762000"/>
              <a:gd name="connsiteY41" fmla="*/ 32509 h 474859"/>
              <a:gd name="connsiteX42" fmla="*/ 571586 w 762000"/>
              <a:gd name="connsiteY42" fmla="*/ 32509 h 474859"/>
              <a:gd name="connsiteX43" fmla="*/ 581025 w 762000"/>
              <a:gd name="connsiteY43" fmla="*/ 56131 h 474859"/>
              <a:gd name="connsiteX44" fmla="*/ 581025 w 762000"/>
              <a:gd name="connsiteY44" fmla="*/ 473945 h 474859"/>
              <a:gd name="connsiteX45" fmla="*/ 592731 w 762000"/>
              <a:gd name="connsiteY45" fmla="*/ 470316 h 474859"/>
              <a:gd name="connsiteX46" fmla="*/ 600075 w 762000"/>
              <a:gd name="connsiteY46" fmla="*/ 467639 h 474859"/>
              <a:gd name="connsiteX47" fmla="*/ 600075 w 762000"/>
              <a:gd name="connsiteY47" fmla="*/ 323850 h 474859"/>
              <a:gd name="connsiteX48" fmla="*/ 762000 w 762000"/>
              <a:gd name="connsiteY48" fmla="*/ 323850 h 474859"/>
              <a:gd name="connsiteX49" fmla="*/ 657225 w 762000"/>
              <a:gd name="connsiteY49" fmla="*/ 141665 h 474859"/>
              <a:gd name="connsiteX50" fmla="*/ 714375 w 762000"/>
              <a:gd name="connsiteY50" fmla="*/ 165735 h 474859"/>
              <a:gd name="connsiteX51" fmla="*/ 714375 w 762000"/>
              <a:gd name="connsiteY51" fmla="*/ 266700 h 474859"/>
              <a:gd name="connsiteX52" fmla="*/ 657225 w 762000"/>
              <a:gd name="connsiteY52" fmla="*/ 266700 h 474859"/>
              <a:gd name="connsiteX53" fmla="*/ 600075 w 762000"/>
              <a:gd name="connsiteY53" fmla="*/ 88325 h 474859"/>
              <a:gd name="connsiteX54" fmla="*/ 638175 w 762000"/>
              <a:gd name="connsiteY54" fmla="*/ 128178 h 474859"/>
              <a:gd name="connsiteX55" fmla="*/ 638175 w 762000"/>
              <a:gd name="connsiteY55" fmla="*/ 266700 h 474859"/>
              <a:gd name="connsiteX56" fmla="*/ 600075 w 762000"/>
              <a:gd name="connsiteY56" fmla="*/ 266700 h 474859"/>
              <a:gd name="connsiteX57" fmla="*/ 104775 w 762000"/>
              <a:gd name="connsiteY57" fmla="*/ 266700 h 474859"/>
              <a:gd name="connsiteX58" fmla="*/ 47625 w 762000"/>
              <a:gd name="connsiteY58" fmla="*/ 266700 h 474859"/>
              <a:gd name="connsiteX59" fmla="*/ 47625 w 762000"/>
              <a:gd name="connsiteY59" fmla="*/ 165735 h 474859"/>
              <a:gd name="connsiteX60" fmla="*/ 104775 w 762000"/>
              <a:gd name="connsiteY60" fmla="*/ 141713 h 474859"/>
              <a:gd name="connsiteX61" fmla="*/ 161925 w 762000"/>
              <a:gd name="connsiteY61" fmla="*/ 266700 h 474859"/>
              <a:gd name="connsiteX62" fmla="*/ 123825 w 762000"/>
              <a:gd name="connsiteY62" fmla="*/ 266700 h 474859"/>
              <a:gd name="connsiteX63" fmla="*/ 123825 w 762000"/>
              <a:gd name="connsiteY63" fmla="*/ 128187 h 474859"/>
              <a:gd name="connsiteX64" fmla="*/ 161925 w 762000"/>
              <a:gd name="connsiteY64" fmla="*/ 88335 h 474859"/>
              <a:gd name="connsiteX65" fmla="*/ 428625 w 762000"/>
              <a:gd name="connsiteY65" fmla="*/ 165735 h 474859"/>
              <a:gd name="connsiteX66" fmla="*/ 485775 w 762000"/>
              <a:gd name="connsiteY66" fmla="*/ 141713 h 474859"/>
              <a:gd name="connsiteX67" fmla="*/ 485775 w 762000"/>
              <a:gd name="connsiteY67" fmla="*/ 266700 h 474859"/>
              <a:gd name="connsiteX68" fmla="*/ 428625 w 762000"/>
              <a:gd name="connsiteY68" fmla="*/ 266700 h 474859"/>
              <a:gd name="connsiteX69" fmla="*/ 352425 w 762000"/>
              <a:gd name="connsiteY69" fmla="*/ 169335 h 474859"/>
              <a:gd name="connsiteX70" fmla="*/ 409575 w 762000"/>
              <a:gd name="connsiteY70" fmla="*/ 169335 h 474859"/>
              <a:gd name="connsiteX71" fmla="*/ 409575 w 762000"/>
              <a:gd name="connsiteY71" fmla="*/ 266700 h 474859"/>
              <a:gd name="connsiteX72" fmla="*/ 352425 w 762000"/>
              <a:gd name="connsiteY72" fmla="*/ 266700 h 474859"/>
              <a:gd name="connsiteX73" fmla="*/ 276225 w 762000"/>
              <a:gd name="connsiteY73" fmla="*/ 141713 h 474859"/>
              <a:gd name="connsiteX74" fmla="*/ 333375 w 762000"/>
              <a:gd name="connsiteY74" fmla="*/ 165735 h 474859"/>
              <a:gd name="connsiteX75" fmla="*/ 333375 w 762000"/>
              <a:gd name="connsiteY75" fmla="*/ 266700 h 474859"/>
              <a:gd name="connsiteX76" fmla="*/ 276225 w 762000"/>
              <a:gd name="connsiteY76" fmla="*/ 266700 h 474859"/>
              <a:gd name="connsiteX77" fmla="*/ 219075 w 762000"/>
              <a:gd name="connsiteY77" fmla="*/ 88373 h 474859"/>
              <a:gd name="connsiteX78" fmla="*/ 257175 w 762000"/>
              <a:gd name="connsiteY78" fmla="*/ 128226 h 474859"/>
              <a:gd name="connsiteX79" fmla="*/ 257175 w 762000"/>
              <a:gd name="connsiteY79" fmla="*/ 266700 h 474859"/>
              <a:gd name="connsiteX80" fmla="*/ 219075 w 762000"/>
              <a:gd name="connsiteY80" fmla="*/ 266700 h 474859"/>
              <a:gd name="connsiteX81" fmla="*/ 542925 w 762000"/>
              <a:gd name="connsiteY81" fmla="*/ 304800 h 474859"/>
              <a:gd name="connsiteX82" fmla="*/ 219075 w 762000"/>
              <a:gd name="connsiteY82" fmla="*/ 304800 h 474859"/>
              <a:gd name="connsiteX83" fmla="*/ 219075 w 762000"/>
              <a:gd name="connsiteY83" fmla="*/ 285750 h 474859"/>
              <a:gd name="connsiteX84" fmla="*/ 542925 w 762000"/>
              <a:gd name="connsiteY84" fmla="*/ 285750 h 474859"/>
              <a:gd name="connsiteX85" fmla="*/ 542925 w 762000"/>
              <a:gd name="connsiteY85" fmla="*/ 266700 h 474859"/>
              <a:gd name="connsiteX86" fmla="*/ 504825 w 762000"/>
              <a:gd name="connsiteY86" fmla="*/ 266700 h 474859"/>
              <a:gd name="connsiteX87" fmla="*/ 504825 w 762000"/>
              <a:gd name="connsiteY87" fmla="*/ 128187 h 474859"/>
              <a:gd name="connsiteX88" fmla="*/ 542925 w 762000"/>
              <a:gd name="connsiteY88" fmla="*/ 88335 h 47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62000" h="474859">
                <a:moveTo>
                  <a:pt x="762000" y="304800"/>
                </a:moveTo>
                <a:lnTo>
                  <a:pt x="600075" y="304800"/>
                </a:lnTo>
                <a:lnTo>
                  <a:pt x="600075" y="285750"/>
                </a:lnTo>
                <a:lnTo>
                  <a:pt x="762000" y="285750"/>
                </a:lnTo>
                <a:lnTo>
                  <a:pt x="762000" y="266700"/>
                </a:lnTo>
                <a:lnTo>
                  <a:pt x="733425" y="266700"/>
                </a:lnTo>
                <a:lnTo>
                  <a:pt x="733425" y="169288"/>
                </a:lnTo>
                <a:cubicBezTo>
                  <a:pt x="742886" y="170689"/>
                  <a:pt x="752436" y="171412"/>
                  <a:pt x="762000" y="171450"/>
                </a:cubicBezTo>
                <a:lnTo>
                  <a:pt x="762000" y="152400"/>
                </a:lnTo>
                <a:cubicBezTo>
                  <a:pt x="673180" y="152247"/>
                  <a:pt x="597582" y="87698"/>
                  <a:pt x="583511" y="0"/>
                </a:cubicBezTo>
                <a:lnTo>
                  <a:pt x="559489" y="0"/>
                </a:lnTo>
                <a:cubicBezTo>
                  <a:pt x="543862" y="98577"/>
                  <a:pt x="451281" y="165821"/>
                  <a:pt x="352705" y="150194"/>
                </a:cubicBezTo>
                <a:cubicBezTo>
                  <a:pt x="275397" y="137938"/>
                  <a:pt x="214766" y="77308"/>
                  <a:pt x="202511" y="0"/>
                </a:cubicBezTo>
                <a:lnTo>
                  <a:pt x="178489" y="0"/>
                </a:lnTo>
                <a:cubicBezTo>
                  <a:pt x="164418" y="87698"/>
                  <a:pt x="88820" y="152247"/>
                  <a:pt x="0" y="152400"/>
                </a:cubicBezTo>
                <a:lnTo>
                  <a:pt x="0" y="171450"/>
                </a:lnTo>
                <a:cubicBezTo>
                  <a:pt x="9564" y="171412"/>
                  <a:pt x="19114" y="170689"/>
                  <a:pt x="28575" y="169288"/>
                </a:cubicBezTo>
                <a:lnTo>
                  <a:pt x="28575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61925" y="285750"/>
                </a:lnTo>
                <a:lnTo>
                  <a:pt x="161925" y="304800"/>
                </a:lnTo>
                <a:lnTo>
                  <a:pt x="0" y="304800"/>
                </a:lnTo>
                <a:lnTo>
                  <a:pt x="0" y="323850"/>
                </a:lnTo>
                <a:lnTo>
                  <a:pt x="161925" y="323850"/>
                </a:lnTo>
                <a:lnTo>
                  <a:pt x="161925" y="469583"/>
                </a:lnTo>
                <a:cubicBezTo>
                  <a:pt x="162554" y="469840"/>
                  <a:pt x="163211" y="470011"/>
                  <a:pt x="163830" y="470278"/>
                </a:cubicBezTo>
                <a:cubicBezTo>
                  <a:pt x="169387" y="472342"/>
                  <a:pt x="175128" y="473873"/>
                  <a:pt x="180975" y="474850"/>
                </a:cubicBezTo>
                <a:lnTo>
                  <a:pt x="180975" y="56131"/>
                </a:lnTo>
                <a:cubicBezTo>
                  <a:pt x="184627" y="48468"/>
                  <a:pt x="187780" y="40577"/>
                  <a:pt x="190414" y="32509"/>
                </a:cubicBezTo>
                <a:cubicBezTo>
                  <a:pt x="190414" y="32366"/>
                  <a:pt x="190538" y="32366"/>
                  <a:pt x="190586" y="32509"/>
                </a:cubicBezTo>
                <a:cubicBezTo>
                  <a:pt x="193220" y="40577"/>
                  <a:pt x="196373" y="48468"/>
                  <a:pt x="200025" y="56131"/>
                </a:cubicBezTo>
                <a:lnTo>
                  <a:pt x="200025" y="473935"/>
                </a:lnTo>
                <a:cubicBezTo>
                  <a:pt x="203992" y="472974"/>
                  <a:pt x="207896" y="471766"/>
                  <a:pt x="211712" y="470316"/>
                </a:cubicBezTo>
                <a:cubicBezTo>
                  <a:pt x="214122" y="469306"/>
                  <a:pt x="216627" y="468535"/>
                  <a:pt x="219075" y="467630"/>
                </a:cubicBezTo>
                <a:lnTo>
                  <a:pt x="219075" y="323850"/>
                </a:lnTo>
                <a:lnTo>
                  <a:pt x="542925" y="323850"/>
                </a:lnTo>
                <a:lnTo>
                  <a:pt x="542925" y="469583"/>
                </a:lnTo>
                <a:cubicBezTo>
                  <a:pt x="543563" y="469840"/>
                  <a:pt x="544220" y="470021"/>
                  <a:pt x="544830" y="470287"/>
                </a:cubicBezTo>
                <a:cubicBezTo>
                  <a:pt x="550388" y="472350"/>
                  <a:pt x="556129" y="473880"/>
                  <a:pt x="561975" y="474859"/>
                </a:cubicBezTo>
                <a:lnTo>
                  <a:pt x="561975" y="56131"/>
                </a:lnTo>
                <a:cubicBezTo>
                  <a:pt x="565627" y="48468"/>
                  <a:pt x="568780" y="40577"/>
                  <a:pt x="571414" y="32509"/>
                </a:cubicBezTo>
                <a:cubicBezTo>
                  <a:pt x="571414" y="32366"/>
                  <a:pt x="571538" y="32366"/>
                  <a:pt x="571586" y="32509"/>
                </a:cubicBezTo>
                <a:cubicBezTo>
                  <a:pt x="574220" y="40577"/>
                  <a:pt x="577373" y="48468"/>
                  <a:pt x="581025" y="56131"/>
                </a:cubicBezTo>
                <a:lnTo>
                  <a:pt x="581025" y="473945"/>
                </a:lnTo>
                <a:cubicBezTo>
                  <a:pt x="585000" y="472985"/>
                  <a:pt x="588910" y="471773"/>
                  <a:pt x="592731" y="470316"/>
                </a:cubicBezTo>
                <a:cubicBezTo>
                  <a:pt x="595132" y="469306"/>
                  <a:pt x="597627" y="468535"/>
                  <a:pt x="600075" y="467639"/>
                </a:cubicBezTo>
                <a:lnTo>
                  <a:pt x="600075" y="323850"/>
                </a:lnTo>
                <a:lnTo>
                  <a:pt x="762000" y="323850"/>
                </a:lnTo>
                <a:close/>
                <a:moveTo>
                  <a:pt x="657225" y="141665"/>
                </a:moveTo>
                <a:cubicBezTo>
                  <a:pt x="674900" y="152627"/>
                  <a:pt x="694184" y="160749"/>
                  <a:pt x="714375" y="165735"/>
                </a:cubicBezTo>
                <a:lnTo>
                  <a:pt x="714375" y="266700"/>
                </a:lnTo>
                <a:lnTo>
                  <a:pt x="657225" y="266700"/>
                </a:lnTo>
                <a:close/>
                <a:moveTo>
                  <a:pt x="600075" y="88325"/>
                </a:moveTo>
                <a:cubicBezTo>
                  <a:pt x="610902" y="103281"/>
                  <a:pt x="623721" y="116689"/>
                  <a:pt x="638175" y="128178"/>
                </a:cubicBezTo>
                <a:lnTo>
                  <a:pt x="638175" y="266700"/>
                </a:lnTo>
                <a:lnTo>
                  <a:pt x="600075" y="266700"/>
                </a:lnTo>
                <a:close/>
                <a:moveTo>
                  <a:pt x="104775" y="266700"/>
                </a:moveTo>
                <a:lnTo>
                  <a:pt x="47625" y="266700"/>
                </a:lnTo>
                <a:lnTo>
                  <a:pt x="47625" y="165735"/>
                </a:lnTo>
                <a:cubicBezTo>
                  <a:pt x="67813" y="160763"/>
                  <a:pt x="87098" y="152657"/>
                  <a:pt x="104775" y="141713"/>
                </a:cubicBezTo>
                <a:close/>
                <a:moveTo>
                  <a:pt x="161925" y="266700"/>
                </a:moveTo>
                <a:lnTo>
                  <a:pt x="123825" y="266700"/>
                </a:lnTo>
                <a:lnTo>
                  <a:pt x="123825" y="128187"/>
                </a:lnTo>
                <a:cubicBezTo>
                  <a:pt x="138279" y="116698"/>
                  <a:pt x="151098" y="103291"/>
                  <a:pt x="161925" y="88335"/>
                </a:cubicBezTo>
                <a:close/>
                <a:moveTo>
                  <a:pt x="428625" y="165735"/>
                </a:moveTo>
                <a:cubicBezTo>
                  <a:pt x="448813" y="160763"/>
                  <a:pt x="468098" y="152657"/>
                  <a:pt x="485775" y="141713"/>
                </a:cubicBezTo>
                <a:lnTo>
                  <a:pt x="485775" y="266700"/>
                </a:lnTo>
                <a:lnTo>
                  <a:pt x="428625" y="266700"/>
                </a:lnTo>
                <a:close/>
                <a:moveTo>
                  <a:pt x="352425" y="169335"/>
                </a:moveTo>
                <a:cubicBezTo>
                  <a:pt x="371365" y="172219"/>
                  <a:pt x="390635" y="172219"/>
                  <a:pt x="409575" y="169335"/>
                </a:cubicBezTo>
                <a:lnTo>
                  <a:pt x="409575" y="266700"/>
                </a:lnTo>
                <a:lnTo>
                  <a:pt x="352425" y="266700"/>
                </a:lnTo>
                <a:close/>
                <a:moveTo>
                  <a:pt x="276225" y="141713"/>
                </a:moveTo>
                <a:cubicBezTo>
                  <a:pt x="293902" y="152657"/>
                  <a:pt x="313187" y="160763"/>
                  <a:pt x="333375" y="165735"/>
                </a:cubicBezTo>
                <a:lnTo>
                  <a:pt x="333375" y="266700"/>
                </a:lnTo>
                <a:lnTo>
                  <a:pt x="276225" y="266700"/>
                </a:lnTo>
                <a:close/>
                <a:moveTo>
                  <a:pt x="219075" y="88373"/>
                </a:moveTo>
                <a:cubicBezTo>
                  <a:pt x="229902" y="103329"/>
                  <a:pt x="242721" y="116736"/>
                  <a:pt x="257175" y="128226"/>
                </a:cubicBezTo>
                <a:lnTo>
                  <a:pt x="257175" y="266700"/>
                </a:lnTo>
                <a:lnTo>
                  <a:pt x="219075" y="266700"/>
                </a:lnTo>
                <a:close/>
                <a:moveTo>
                  <a:pt x="542925" y="304800"/>
                </a:moveTo>
                <a:lnTo>
                  <a:pt x="219075" y="304800"/>
                </a:lnTo>
                <a:lnTo>
                  <a:pt x="219075" y="285750"/>
                </a:lnTo>
                <a:lnTo>
                  <a:pt x="542925" y="285750"/>
                </a:lnTo>
                <a:close/>
                <a:moveTo>
                  <a:pt x="542925" y="266700"/>
                </a:moveTo>
                <a:lnTo>
                  <a:pt x="504825" y="266700"/>
                </a:lnTo>
                <a:lnTo>
                  <a:pt x="504825" y="128187"/>
                </a:lnTo>
                <a:cubicBezTo>
                  <a:pt x="519279" y="116698"/>
                  <a:pt x="532098" y="103291"/>
                  <a:pt x="542925" y="88335"/>
                </a:cubicBezTo>
                <a:close/>
              </a:path>
            </a:pathLst>
          </a:custGeom>
          <a:solidFill>
            <a:srgbClr val="91B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2399" dirty="0"/>
          </a:p>
        </p:txBody>
      </p:sp>
      <p:sp>
        <p:nvSpPr>
          <p:cNvPr id="71" name="Freihandform: Form 33">
            <a:extLst>
              <a:ext uri="{FF2B5EF4-FFF2-40B4-BE49-F238E27FC236}">
                <a16:creationId xmlns:a16="http://schemas.microsoft.com/office/drawing/2014/main" id="{61764E26-181B-A110-6919-76863957EFA3}"/>
              </a:ext>
            </a:extLst>
          </p:cNvPr>
          <p:cNvSpPr/>
          <p:nvPr/>
        </p:nvSpPr>
        <p:spPr>
          <a:xfrm>
            <a:off x="8420568" y="3854979"/>
            <a:ext cx="748795" cy="376835"/>
          </a:xfrm>
          <a:custGeom>
            <a:avLst/>
            <a:gdLst>
              <a:gd name="connsiteX0" fmla="*/ 762000 w 762000"/>
              <a:gd name="connsiteY0" fmla="*/ 304800 h 474859"/>
              <a:gd name="connsiteX1" fmla="*/ 600075 w 762000"/>
              <a:gd name="connsiteY1" fmla="*/ 304800 h 474859"/>
              <a:gd name="connsiteX2" fmla="*/ 600075 w 762000"/>
              <a:gd name="connsiteY2" fmla="*/ 285750 h 474859"/>
              <a:gd name="connsiteX3" fmla="*/ 762000 w 762000"/>
              <a:gd name="connsiteY3" fmla="*/ 285750 h 474859"/>
              <a:gd name="connsiteX4" fmla="*/ 762000 w 762000"/>
              <a:gd name="connsiteY4" fmla="*/ 266700 h 474859"/>
              <a:gd name="connsiteX5" fmla="*/ 733425 w 762000"/>
              <a:gd name="connsiteY5" fmla="*/ 266700 h 474859"/>
              <a:gd name="connsiteX6" fmla="*/ 733425 w 762000"/>
              <a:gd name="connsiteY6" fmla="*/ 169288 h 474859"/>
              <a:gd name="connsiteX7" fmla="*/ 762000 w 762000"/>
              <a:gd name="connsiteY7" fmla="*/ 171450 h 474859"/>
              <a:gd name="connsiteX8" fmla="*/ 762000 w 762000"/>
              <a:gd name="connsiteY8" fmla="*/ 152400 h 474859"/>
              <a:gd name="connsiteX9" fmla="*/ 583511 w 762000"/>
              <a:gd name="connsiteY9" fmla="*/ 0 h 474859"/>
              <a:gd name="connsiteX10" fmla="*/ 559489 w 762000"/>
              <a:gd name="connsiteY10" fmla="*/ 0 h 474859"/>
              <a:gd name="connsiteX11" fmla="*/ 352705 w 762000"/>
              <a:gd name="connsiteY11" fmla="*/ 150194 h 474859"/>
              <a:gd name="connsiteX12" fmla="*/ 202511 w 762000"/>
              <a:gd name="connsiteY12" fmla="*/ 0 h 474859"/>
              <a:gd name="connsiteX13" fmla="*/ 178489 w 762000"/>
              <a:gd name="connsiteY13" fmla="*/ 0 h 474859"/>
              <a:gd name="connsiteX14" fmla="*/ 0 w 762000"/>
              <a:gd name="connsiteY14" fmla="*/ 152400 h 474859"/>
              <a:gd name="connsiteX15" fmla="*/ 0 w 762000"/>
              <a:gd name="connsiteY15" fmla="*/ 171450 h 474859"/>
              <a:gd name="connsiteX16" fmla="*/ 28575 w 762000"/>
              <a:gd name="connsiteY16" fmla="*/ 169288 h 474859"/>
              <a:gd name="connsiteX17" fmla="*/ 28575 w 762000"/>
              <a:gd name="connsiteY17" fmla="*/ 266700 h 474859"/>
              <a:gd name="connsiteX18" fmla="*/ 0 w 762000"/>
              <a:gd name="connsiteY18" fmla="*/ 266700 h 474859"/>
              <a:gd name="connsiteX19" fmla="*/ 0 w 762000"/>
              <a:gd name="connsiteY19" fmla="*/ 285750 h 474859"/>
              <a:gd name="connsiteX20" fmla="*/ 161925 w 762000"/>
              <a:gd name="connsiteY20" fmla="*/ 285750 h 474859"/>
              <a:gd name="connsiteX21" fmla="*/ 161925 w 762000"/>
              <a:gd name="connsiteY21" fmla="*/ 304800 h 474859"/>
              <a:gd name="connsiteX22" fmla="*/ 0 w 762000"/>
              <a:gd name="connsiteY22" fmla="*/ 304800 h 474859"/>
              <a:gd name="connsiteX23" fmla="*/ 0 w 762000"/>
              <a:gd name="connsiteY23" fmla="*/ 323850 h 474859"/>
              <a:gd name="connsiteX24" fmla="*/ 161925 w 762000"/>
              <a:gd name="connsiteY24" fmla="*/ 323850 h 474859"/>
              <a:gd name="connsiteX25" fmla="*/ 161925 w 762000"/>
              <a:gd name="connsiteY25" fmla="*/ 469583 h 474859"/>
              <a:gd name="connsiteX26" fmla="*/ 163830 w 762000"/>
              <a:gd name="connsiteY26" fmla="*/ 470278 h 474859"/>
              <a:gd name="connsiteX27" fmla="*/ 180975 w 762000"/>
              <a:gd name="connsiteY27" fmla="*/ 474850 h 474859"/>
              <a:gd name="connsiteX28" fmla="*/ 180975 w 762000"/>
              <a:gd name="connsiteY28" fmla="*/ 56131 h 474859"/>
              <a:gd name="connsiteX29" fmla="*/ 190414 w 762000"/>
              <a:gd name="connsiteY29" fmla="*/ 32509 h 474859"/>
              <a:gd name="connsiteX30" fmla="*/ 190586 w 762000"/>
              <a:gd name="connsiteY30" fmla="*/ 32509 h 474859"/>
              <a:gd name="connsiteX31" fmla="*/ 200025 w 762000"/>
              <a:gd name="connsiteY31" fmla="*/ 56131 h 474859"/>
              <a:gd name="connsiteX32" fmla="*/ 200025 w 762000"/>
              <a:gd name="connsiteY32" fmla="*/ 473935 h 474859"/>
              <a:gd name="connsiteX33" fmla="*/ 211712 w 762000"/>
              <a:gd name="connsiteY33" fmla="*/ 470316 h 474859"/>
              <a:gd name="connsiteX34" fmla="*/ 219075 w 762000"/>
              <a:gd name="connsiteY34" fmla="*/ 467630 h 474859"/>
              <a:gd name="connsiteX35" fmla="*/ 219075 w 762000"/>
              <a:gd name="connsiteY35" fmla="*/ 323850 h 474859"/>
              <a:gd name="connsiteX36" fmla="*/ 542925 w 762000"/>
              <a:gd name="connsiteY36" fmla="*/ 323850 h 474859"/>
              <a:gd name="connsiteX37" fmla="*/ 542925 w 762000"/>
              <a:gd name="connsiteY37" fmla="*/ 469583 h 474859"/>
              <a:gd name="connsiteX38" fmla="*/ 544830 w 762000"/>
              <a:gd name="connsiteY38" fmla="*/ 470287 h 474859"/>
              <a:gd name="connsiteX39" fmla="*/ 561975 w 762000"/>
              <a:gd name="connsiteY39" fmla="*/ 474859 h 474859"/>
              <a:gd name="connsiteX40" fmla="*/ 561975 w 762000"/>
              <a:gd name="connsiteY40" fmla="*/ 56131 h 474859"/>
              <a:gd name="connsiteX41" fmla="*/ 571414 w 762000"/>
              <a:gd name="connsiteY41" fmla="*/ 32509 h 474859"/>
              <a:gd name="connsiteX42" fmla="*/ 571586 w 762000"/>
              <a:gd name="connsiteY42" fmla="*/ 32509 h 474859"/>
              <a:gd name="connsiteX43" fmla="*/ 581025 w 762000"/>
              <a:gd name="connsiteY43" fmla="*/ 56131 h 474859"/>
              <a:gd name="connsiteX44" fmla="*/ 581025 w 762000"/>
              <a:gd name="connsiteY44" fmla="*/ 473945 h 474859"/>
              <a:gd name="connsiteX45" fmla="*/ 592731 w 762000"/>
              <a:gd name="connsiteY45" fmla="*/ 470316 h 474859"/>
              <a:gd name="connsiteX46" fmla="*/ 600075 w 762000"/>
              <a:gd name="connsiteY46" fmla="*/ 467639 h 474859"/>
              <a:gd name="connsiteX47" fmla="*/ 600075 w 762000"/>
              <a:gd name="connsiteY47" fmla="*/ 323850 h 474859"/>
              <a:gd name="connsiteX48" fmla="*/ 762000 w 762000"/>
              <a:gd name="connsiteY48" fmla="*/ 323850 h 474859"/>
              <a:gd name="connsiteX49" fmla="*/ 657225 w 762000"/>
              <a:gd name="connsiteY49" fmla="*/ 141665 h 474859"/>
              <a:gd name="connsiteX50" fmla="*/ 714375 w 762000"/>
              <a:gd name="connsiteY50" fmla="*/ 165735 h 474859"/>
              <a:gd name="connsiteX51" fmla="*/ 714375 w 762000"/>
              <a:gd name="connsiteY51" fmla="*/ 266700 h 474859"/>
              <a:gd name="connsiteX52" fmla="*/ 657225 w 762000"/>
              <a:gd name="connsiteY52" fmla="*/ 266700 h 474859"/>
              <a:gd name="connsiteX53" fmla="*/ 600075 w 762000"/>
              <a:gd name="connsiteY53" fmla="*/ 88325 h 474859"/>
              <a:gd name="connsiteX54" fmla="*/ 638175 w 762000"/>
              <a:gd name="connsiteY54" fmla="*/ 128178 h 474859"/>
              <a:gd name="connsiteX55" fmla="*/ 638175 w 762000"/>
              <a:gd name="connsiteY55" fmla="*/ 266700 h 474859"/>
              <a:gd name="connsiteX56" fmla="*/ 600075 w 762000"/>
              <a:gd name="connsiteY56" fmla="*/ 266700 h 474859"/>
              <a:gd name="connsiteX57" fmla="*/ 104775 w 762000"/>
              <a:gd name="connsiteY57" fmla="*/ 266700 h 474859"/>
              <a:gd name="connsiteX58" fmla="*/ 47625 w 762000"/>
              <a:gd name="connsiteY58" fmla="*/ 266700 h 474859"/>
              <a:gd name="connsiteX59" fmla="*/ 47625 w 762000"/>
              <a:gd name="connsiteY59" fmla="*/ 165735 h 474859"/>
              <a:gd name="connsiteX60" fmla="*/ 104775 w 762000"/>
              <a:gd name="connsiteY60" fmla="*/ 141713 h 474859"/>
              <a:gd name="connsiteX61" fmla="*/ 161925 w 762000"/>
              <a:gd name="connsiteY61" fmla="*/ 266700 h 474859"/>
              <a:gd name="connsiteX62" fmla="*/ 123825 w 762000"/>
              <a:gd name="connsiteY62" fmla="*/ 266700 h 474859"/>
              <a:gd name="connsiteX63" fmla="*/ 123825 w 762000"/>
              <a:gd name="connsiteY63" fmla="*/ 128187 h 474859"/>
              <a:gd name="connsiteX64" fmla="*/ 161925 w 762000"/>
              <a:gd name="connsiteY64" fmla="*/ 88335 h 474859"/>
              <a:gd name="connsiteX65" fmla="*/ 428625 w 762000"/>
              <a:gd name="connsiteY65" fmla="*/ 165735 h 474859"/>
              <a:gd name="connsiteX66" fmla="*/ 485775 w 762000"/>
              <a:gd name="connsiteY66" fmla="*/ 141713 h 474859"/>
              <a:gd name="connsiteX67" fmla="*/ 485775 w 762000"/>
              <a:gd name="connsiteY67" fmla="*/ 266700 h 474859"/>
              <a:gd name="connsiteX68" fmla="*/ 428625 w 762000"/>
              <a:gd name="connsiteY68" fmla="*/ 266700 h 474859"/>
              <a:gd name="connsiteX69" fmla="*/ 352425 w 762000"/>
              <a:gd name="connsiteY69" fmla="*/ 169335 h 474859"/>
              <a:gd name="connsiteX70" fmla="*/ 409575 w 762000"/>
              <a:gd name="connsiteY70" fmla="*/ 169335 h 474859"/>
              <a:gd name="connsiteX71" fmla="*/ 409575 w 762000"/>
              <a:gd name="connsiteY71" fmla="*/ 266700 h 474859"/>
              <a:gd name="connsiteX72" fmla="*/ 352425 w 762000"/>
              <a:gd name="connsiteY72" fmla="*/ 266700 h 474859"/>
              <a:gd name="connsiteX73" fmla="*/ 276225 w 762000"/>
              <a:gd name="connsiteY73" fmla="*/ 141713 h 474859"/>
              <a:gd name="connsiteX74" fmla="*/ 333375 w 762000"/>
              <a:gd name="connsiteY74" fmla="*/ 165735 h 474859"/>
              <a:gd name="connsiteX75" fmla="*/ 333375 w 762000"/>
              <a:gd name="connsiteY75" fmla="*/ 266700 h 474859"/>
              <a:gd name="connsiteX76" fmla="*/ 276225 w 762000"/>
              <a:gd name="connsiteY76" fmla="*/ 266700 h 474859"/>
              <a:gd name="connsiteX77" fmla="*/ 219075 w 762000"/>
              <a:gd name="connsiteY77" fmla="*/ 88373 h 474859"/>
              <a:gd name="connsiteX78" fmla="*/ 257175 w 762000"/>
              <a:gd name="connsiteY78" fmla="*/ 128226 h 474859"/>
              <a:gd name="connsiteX79" fmla="*/ 257175 w 762000"/>
              <a:gd name="connsiteY79" fmla="*/ 266700 h 474859"/>
              <a:gd name="connsiteX80" fmla="*/ 219075 w 762000"/>
              <a:gd name="connsiteY80" fmla="*/ 266700 h 474859"/>
              <a:gd name="connsiteX81" fmla="*/ 542925 w 762000"/>
              <a:gd name="connsiteY81" fmla="*/ 304800 h 474859"/>
              <a:gd name="connsiteX82" fmla="*/ 219075 w 762000"/>
              <a:gd name="connsiteY82" fmla="*/ 304800 h 474859"/>
              <a:gd name="connsiteX83" fmla="*/ 219075 w 762000"/>
              <a:gd name="connsiteY83" fmla="*/ 285750 h 474859"/>
              <a:gd name="connsiteX84" fmla="*/ 542925 w 762000"/>
              <a:gd name="connsiteY84" fmla="*/ 285750 h 474859"/>
              <a:gd name="connsiteX85" fmla="*/ 542925 w 762000"/>
              <a:gd name="connsiteY85" fmla="*/ 266700 h 474859"/>
              <a:gd name="connsiteX86" fmla="*/ 504825 w 762000"/>
              <a:gd name="connsiteY86" fmla="*/ 266700 h 474859"/>
              <a:gd name="connsiteX87" fmla="*/ 504825 w 762000"/>
              <a:gd name="connsiteY87" fmla="*/ 128187 h 474859"/>
              <a:gd name="connsiteX88" fmla="*/ 542925 w 762000"/>
              <a:gd name="connsiteY88" fmla="*/ 88335 h 47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62000" h="474859">
                <a:moveTo>
                  <a:pt x="762000" y="304800"/>
                </a:moveTo>
                <a:lnTo>
                  <a:pt x="600075" y="304800"/>
                </a:lnTo>
                <a:lnTo>
                  <a:pt x="600075" y="285750"/>
                </a:lnTo>
                <a:lnTo>
                  <a:pt x="762000" y="285750"/>
                </a:lnTo>
                <a:lnTo>
                  <a:pt x="762000" y="266700"/>
                </a:lnTo>
                <a:lnTo>
                  <a:pt x="733425" y="266700"/>
                </a:lnTo>
                <a:lnTo>
                  <a:pt x="733425" y="169288"/>
                </a:lnTo>
                <a:cubicBezTo>
                  <a:pt x="742886" y="170689"/>
                  <a:pt x="752436" y="171412"/>
                  <a:pt x="762000" y="171450"/>
                </a:cubicBezTo>
                <a:lnTo>
                  <a:pt x="762000" y="152400"/>
                </a:lnTo>
                <a:cubicBezTo>
                  <a:pt x="673180" y="152247"/>
                  <a:pt x="597582" y="87698"/>
                  <a:pt x="583511" y="0"/>
                </a:cubicBezTo>
                <a:lnTo>
                  <a:pt x="559489" y="0"/>
                </a:lnTo>
                <a:cubicBezTo>
                  <a:pt x="543862" y="98577"/>
                  <a:pt x="451281" y="165821"/>
                  <a:pt x="352705" y="150194"/>
                </a:cubicBezTo>
                <a:cubicBezTo>
                  <a:pt x="275397" y="137938"/>
                  <a:pt x="214766" y="77308"/>
                  <a:pt x="202511" y="0"/>
                </a:cubicBezTo>
                <a:lnTo>
                  <a:pt x="178489" y="0"/>
                </a:lnTo>
                <a:cubicBezTo>
                  <a:pt x="164418" y="87698"/>
                  <a:pt x="88820" y="152247"/>
                  <a:pt x="0" y="152400"/>
                </a:cubicBezTo>
                <a:lnTo>
                  <a:pt x="0" y="171450"/>
                </a:lnTo>
                <a:cubicBezTo>
                  <a:pt x="9564" y="171412"/>
                  <a:pt x="19114" y="170689"/>
                  <a:pt x="28575" y="169288"/>
                </a:cubicBezTo>
                <a:lnTo>
                  <a:pt x="28575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61925" y="285750"/>
                </a:lnTo>
                <a:lnTo>
                  <a:pt x="161925" y="304800"/>
                </a:lnTo>
                <a:lnTo>
                  <a:pt x="0" y="304800"/>
                </a:lnTo>
                <a:lnTo>
                  <a:pt x="0" y="323850"/>
                </a:lnTo>
                <a:lnTo>
                  <a:pt x="161925" y="323850"/>
                </a:lnTo>
                <a:lnTo>
                  <a:pt x="161925" y="469583"/>
                </a:lnTo>
                <a:cubicBezTo>
                  <a:pt x="162554" y="469840"/>
                  <a:pt x="163211" y="470011"/>
                  <a:pt x="163830" y="470278"/>
                </a:cubicBezTo>
                <a:cubicBezTo>
                  <a:pt x="169387" y="472342"/>
                  <a:pt x="175128" y="473873"/>
                  <a:pt x="180975" y="474850"/>
                </a:cubicBezTo>
                <a:lnTo>
                  <a:pt x="180975" y="56131"/>
                </a:lnTo>
                <a:cubicBezTo>
                  <a:pt x="184627" y="48468"/>
                  <a:pt x="187780" y="40577"/>
                  <a:pt x="190414" y="32509"/>
                </a:cubicBezTo>
                <a:cubicBezTo>
                  <a:pt x="190414" y="32366"/>
                  <a:pt x="190538" y="32366"/>
                  <a:pt x="190586" y="32509"/>
                </a:cubicBezTo>
                <a:cubicBezTo>
                  <a:pt x="193220" y="40577"/>
                  <a:pt x="196373" y="48468"/>
                  <a:pt x="200025" y="56131"/>
                </a:cubicBezTo>
                <a:lnTo>
                  <a:pt x="200025" y="473935"/>
                </a:lnTo>
                <a:cubicBezTo>
                  <a:pt x="203992" y="472974"/>
                  <a:pt x="207896" y="471766"/>
                  <a:pt x="211712" y="470316"/>
                </a:cubicBezTo>
                <a:cubicBezTo>
                  <a:pt x="214122" y="469306"/>
                  <a:pt x="216627" y="468535"/>
                  <a:pt x="219075" y="467630"/>
                </a:cubicBezTo>
                <a:lnTo>
                  <a:pt x="219075" y="323850"/>
                </a:lnTo>
                <a:lnTo>
                  <a:pt x="542925" y="323850"/>
                </a:lnTo>
                <a:lnTo>
                  <a:pt x="542925" y="469583"/>
                </a:lnTo>
                <a:cubicBezTo>
                  <a:pt x="543563" y="469840"/>
                  <a:pt x="544220" y="470021"/>
                  <a:pt x="544830" y="470287"/>
                </a:cubicBezTo>
                <a:cubicBezTo>
                  <a:pt x="550388" y="472350"/>
                  <a:pt x="556129" y="473880"/>
                  <a:pt x="561975" y="474859"/>
                </a:cubicBezTo>
                <a:lnTo>
                  <a:pt x="561975" y="56131"/>
                </a:lnTo>
                <a:cubicBezTo>
                  <a:pt x="565627" y="48468"/>
                  <a:pt x="568780" y="40577"/>
                  <a:pt x="571414" y="32509"/>
                </a:cubicBezTo>
                <a:cubicBezTo>
                  <a:pt x="571414" y="32366"/>
                  <a:pt x="571538" y="32366"/>
                  <a:pt x="571586" y="32509"/>
                </a:cubicBezTo>
                <a:cubicBezTo>
                  <a:pt x="574220" y="40577"/>
                  <a:pt x="577373" y="48468"/>
                  <a:pt x="581025" y="56131"/>
                </a:cubicBezTo>
                <a:lnTo>
                  <a:pt x="581025" y="473945"/>
                </a:lnTo>
                <a:cubicBezTo>
                  <a:pt x="585000" y="472985"/>
                  <a:pt x="588910" y="471773"/>
                  <a:pt x="592731" y="470316"/>
                </a:cubicBezTo>
                <a:cubicBezTo>
                  <a:pt x="595132" y="469306"/>
                  <a:pt x="597627" y="468535"/>
                  <a:pt x="600075" y="467639"/>
                </a:cubicBezTo>
                <a:lnTo>
                  <a:pt x="600075" y="323850"/>
                </a:lnTo>
                <a:lnTo>
                  <a:pt x="762000" y="323850"/>
                </a:lnTo>
                <a:close/>
                <a:moveTo>
                  <a:pt x="657225" y="141665"/>
                </a:moveTo>
                <a:cubicBezTo>
                  <a:pt x="674900" y="152627"/>
                  <a:pt x="694184" y="160749"/>
                  <a:pt x="714375" y="165735"/>
                </a:cubicBezTo>
                <a:lnTo>
                  <a:pt x="714375" y="266700"/>
                </a:lnTo>
                <a:lnTo>
                  <a:pt x="657225" y="266700"/>
                </a:lnTo>
                <a:close/>
                <a:moveTo>
                  <a:pt x="600075" y="88325"/>
                </a:moveTo>
                <a:cubicBezTo>
                  <a:pt x="610902" y="103281"/>
                  <a:pt x="623721" y="116689"/>
                  <a:pt x="638175" y="128178"/>
                </a:cubicBezTo>
                <a:lnTo>
                  <a:pt x="638175" y="266700"/>
                </a:lnTo>
                <a:lnTo>
                  <a:pt x="600075" y="266700"/>
                </a:lnTo>
                <a:close/>
                <a:moveTo>
                  <a:pt x="104775" y="266700"/>
                </a:moveTo>
                <a:lnTo>
                  <a:pt x="47625" y="266700"/>
                </a:lnTo>
                <a:lnTo>
                  <a:pt x="47625" y="165735"/>
                </a:lnTo>
                <a:cubicBezTo>
                  <a:pt x="67813" y="160763"/>
                  <a:pt x="87098" y="152657"/>
                  <a:pt x="104775" y="141713"/>
                </a:cubicBezTo>
                <a:close/>
                <a:moveTo>
                  <a:pt x="161925" y="266700"/>
                </a:moveTo>
                <a:lnTo>
                  <a:pt x="123825" y="266700"/>
                </a:lnTo>
                <a:lnTo>
                  <a:pt x="123825" y="128187"/>
                </a:lnTo>
                <a:cubicBezTo>
                  <a:pt x="138279" y="116698"/>
                  <a:pt x="151098" y="103291"/>
                  <a:pt x="161925" y="88335"/>
                </a:cubicBezTo>
                <a:close/>
                <a:moveTo>
                  <a:pt x="428625" y="165735"/>
                </a:moveTo>
                <a:cubicBezTo>
                  <a:pt x="448813" y="160763"/>
                  <a:pt x="468098" y="152657"/>
                  <a:pt x="485775" y="141713"/>
                </a:cubicBezTo>
                <a:lnTo>
                  <a:pt x="485775" y="266700"/>
                </a:lnTo>
                <a:lnTo>
                  <a:pt x="428625" y="266700"/>
                </a:lnTo>
                <a:close/>
                <a:moveTo>
                  <a:pt x="352425" y="169335"/>
                </a:moveTo>
                <a:cubicBezTo>
                  <a:pt x="371365" y="172219"/>
                  <a:pt x="390635" y="172219"/>
                  <a:pt x="409575" y="169335"/>
                </a:cubicBezTo>
                <a:lnTo>
                  <a:pt x="409575" y="266700"/>
                </a:lnTo>
                <a:lnTo>
                  <a:pt x="352425" y="266700"/>
                </a:lnTo>
                <a:close/>
                <a:moveTo>
                  <a:pt x="276225" y="141713"/>
                </a:moveTo>
                <a:cubicBezTo>
                  <a:pt x="293902" y="152657"/>
                  <a:pt x="313187" y="160763"/>
                  <a:pt x="333375" y="165735"/>
                </a:cubicBezTo>
                <a:lnTo>
                  <a:pt x="333375" y="266700"/>
                </a:lnTo>
                <a:lnTo>
                  <a:pt x="276225" y="266700"/>
                </a:lnTo>
                <a:close/>
                <a:moveTo>
                  <a:pt x="219075" y="88373"/>
                </a:moveTo>
                <a:cubicBezTo>
                  <a:pt x="229902" y="103329"/>
                  <a:pt x="242721" y="116736"/>
                  <a:pt x="257175" y="128226"/>
                </a:cubicBezTo>
                <a:lnTo>
                  <a:pt x="257175" y="266700"/>
                </a:lnTo>
                <a:lnTo>
                  <a:pt x="219075" y="266700"/>
                </a:lnTo>
                <a:close/>
                <a:moveTo>
                  <a:pt x="542925" y="304800"/>
                </a:moveTo>
                <a:lnTo>
                  <a:pt x="219075" y="304800"/>
                </a:lnTo>
                <a:lnTo>
                  <a:pt x="219075" y="285750"/>
                </a:lnTo>
                <a:lnTo>
                  <a:pt x="542925" y="285750"/>
                </a:lnTo>
                <a:close/>
                <a:moveTo>
                  <a:pt x="542925" y="266700"/>
                </a:moveTo>
                <a:lnTo>
                  <a:pt x="504825" y="266700"/>
                </a:lnTo>
                <a:lnTo>
                  <a:pt x="504825" y="128187"/>
                </a:lnTo>
                <a:cubicBezTo>
                  <a:pt x="519279" y="116698"/>
                  <a:pt x="532098" y="103291"/>
                  <a:pt x="542925" y="88335"/>
                </a:cubicBezTo>
                <a:close/>
              </a:path>
            </a:pathLst>
          </a:custGeom>
          <a:solidFill>
            <a:srgbClr val="91B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2399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28EC49A-3ECB-1936-7A89-CFBD0CEB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Traceability Link Recovery between Documentation &amp; Code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96AFB-9624-D659-9DB9-CF869E0FD5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10A459-150B-874E-AEE0-E5EC50DA1DAF}" type="datetime3">
              <a:rPr lang="de-DE" smtClean="0"/>
              <a:t>31/03/2025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6E252-9881-EF40-6580-45F9275472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A309-02EC-D6AD-4583-9F00C7C8FA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" name="Gruppieren 3">
            <a:extLst>
              <a:ext uri="{FF2B5EF4-FFF2-40B4-BE49-F238E27FC236}">
                <a16:creationId xmlns:a16="http://schemas.microsoft.com/office/drawing/2014/main" id="{69CF7BF3-C0BE-4784-D1A1-5D91DDB80840}"/>
              </a:ext>
            </a:extLst>
          </p:cNvPr>
          <p:cNvGrpSpPr/>
          <p:nvPr/>
        </p:nvGrpSpPr>
        <p:grpSpPr>
          <a:xfrm>
            <a:off x="-96688" y="1474386"/>
            <a:ext cx="3801628" cy="4619734"/>
            <a:chOff x="379184" y="1107093"/>
            <a:chExt cx="2852101" cy="3465870"/>
          </a:xfrm>
        </p:grpSpPr>
        <p:sp>
          <p:nvSpPr>
            <p:cNvPr id="3" name="Rechteck: eine Ecke abgeschnitten 11">
              <a:extLst>
                <a:ext uri="{FF2B5EF4-FFF2-40B4-BE49-F238E27FC236}">
                  <a16:creationId xmlns:a16="http://schemas.microsoft.com/office/drawing/2014/main" id="{69CA601B-E3CE-22D3-FC21-6EA625123401}"/>
                </a:ext>
              </a:extLst>
            </p:cNvPr>
            <p:cNvSpPr/>
            <p:nvPr/>
          </p:nvSpPr>
          <p:spPr>
            <a:xfrm>
              <a:off x="379184" y="1107093"/>
              <a:ext cx="2852101" cy="3465870"/>
            </a:xfrm>
            <a:prstGeom prst="snip1Rect">
              <a:avLst>
                <a:gd name="adj" fmla="val 847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399" dirty="0">
                  <a:solidFill>
                    <a:schemeClr val="tx1"/>
                  </a:solidFill>
                </a:rPr>
                <a:t>The </a:t>
              </a:r>
              <a:r>
                <a:rPr lang="de-DE" sz="2399" dirty="0" err="1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controller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receives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incoming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requests</a:t>
              </a:r>
              <a:r>
                <a:rPr lang="de-DE" sz="2399" dirty="0">
                  <a:solidFill>
                    <a:schemeClr val="tx1"/>
                  </a:solidFill>
                </a:rPr>
                <a:t> and </a:t>
              </a:r>
              <a:r>
                <a:rPr lang="de-DE" sz="2399" dirty="0" err="1">
                  <a:solidFill>
                    <a:schemeClr val="tx1"/>
                  </a:solidFill>
                </a:rPr>
                <a:t>verifies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them</a:t>
              </a:r>
              <a:r>
                <a:rPr lang="de-DE" sz="2399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2399" dirty="0">
                <a:solidFill>
                  <a:schemeClr val="tx1"/>
                </a:solidFill>
              </a:endParaRPr>
            </a:p>
            <a:p>
              <a:r>
                <a:rPr lang="de-DE" sz="2399" dirty="0" err="1">
                  <a:solidFill>
                    <a:schemeClr val="tx1"/>
                  </a:solidFill>
                </a:rPr>
                <a:t>Then</a:t>
              </a:r>
              <a:r>
                <a:rPr lang="de-DE" sz="2399" dirty="0">
                  <a:solidFill>
                    <a:schemeClr val="tx1"/>
                  </a:solidFill>
                </a:rPr>
                <a:t>, </a:t>
              </a:r>
              <a:r>
                <a:rPr lang="de-DE" sz="2399" dirty="0" err="1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it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answers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requests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by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querying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the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rgbClr val="DF9B1B"/>
                  </a:solidFill>
                </a:rPr>
                <a:t>persistence</a:t>
              </a:r>
              <a:r>
                <a:rPr lang="de-DE" sz="2399" dirty="0">
                  <a:solidFill>
                    <a:srgbClr val="DF9B1B"/>
                  </a:solidFill>
                </a:rPr>
                <a:t> </a:t>
              </a:r>
              <a:r>
                <a:rPr lang="de-DE" sz="2399" dirty="0" err="1">
                  <a:solidFill>
                    <a:srgbClr val="DF9B1B"/>
                  </a:solidFill>
                </a:rPr>
                <a:t>component</a:t>
              </a:r>
              <a:r>
                <a:rPr lang="de-DE" sz="2399" dirty="0">
                  <a:solidFill>
                    <a:srgbClr val="DF9B1B"/>
                  </a:solidFill>
                </a:rPr>
                <a:t>.</a:t>
              </a:r>
            </a:p>
          </p:txBody>
        </p:sp>
        <p:sp>
          <p:nvSpPr>
            <p:cNvPr id="4" name="Textfeld 6">
              <a:extLst>
                <a:ext uri="{FF2B5EF4-FFF2-40B4-BE49-F238E27FC236}">
                  <a16:creationId xmlns:a16="http://schemas.microsoft.com/office/drawing/2014/main" id="{054D91DE-56E9-D7BD-17CB-4A08154A6CCD}"/>
                </a:ext>
              </a:extLst>
            </p:cNvPr>
            <p:cNvSpPr txBox="1"/>
            <p:nvPr/>
          </p:nvSpPr>
          <p:spPr>
            <a:xfrm>
              <a:off x="565588" y="1112825"/>
              <a:ext cx="2133694" cy="56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133" i="1" dirty="0"/>
                <a:t>Software Architecture</a:t>
              </a:r>
            </a:p>
            <a:p>
              <a:r>
                <a:rPr lang="de-DE" sz="2133" i="1" dirty="0" err="1"/>
                <a:t>Documentation</a:t>
              </a:r>
              <a:r>
                <a:rPr lang="de-DE" sz="2133" i="1" dirty="0"/>
                <a:t> (SAD)</a:t>
              </a:r>
            </a:p>
          </p:txBody>
        </p:sp>
      </p:grpSp>
      <p:grpSp>
        <p:nvGrpSpPr>
          <p:cNvPr id="13" name="Gruppieren 42">
            <a:extLst>
              <a:ext uri="{FF2B5EF4-FFF2-40B4-BE49-F238E27FC236}">
                <a16:creationId xmlns:a16="http://schemas.microsoft.com/office/drawing/2014/main" id="{1972507B-151F-16B2-55F8-4B96F86DD026}"/>
              </a:ext>
            </a:extLst>
          </p:cNvPr>
          <p:cNvGrpSpPr/>
          <p:nvPr/>
        </p:nvGrpSpPr>
        <p:grpSpPr>
          <a:xfrm>
            <a:off x="9182196" y="1474386"/>
            <a:ext cx="3826572" cy="4994444"/>
            <a:chOff x="5834584" y="1106131"/>
            <a:chExt cx="2870815" cy="3746989"/>
          </a:xfrm>
        </p:grpSpPr>
        <p:sp>
          <p:nvSpPr>
            <p:cNvPr id="14" name="Rechteck 10">
              <a:extLst>
                <a:ext uri="{FF2B5EF4-FFF2-40B4-BE49-F238E27FC236}">
                  <a16:creationId xmlns:a16="http://schemas.microsoft.com/office/drawing/2014/main" id="{EB0A569B-33FB-8252-B5B9-F1FCE9F2997A}"/>
                </a:ext>
              </a:extLst>
            </p:cNvPr>
            <p:cNvSpPr/>
            <p:nvPr/>
          </p:nvSpPr>
          <p:spPr>
            <a:xfrm>
              <a:off x="5834584" y="1106131"/>
              <a:ext cx="2861187" cy="34658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133" i="1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5" name="Textfeld 41">
              <a:extLst>
                <a:ext uri="{FF2B5EF4-FFF2-40B4-BE49-F238E27FC236}">
                  <a16:creationId xmlns:a16="http://schemas.microsoft.com/office/drawing/2014/main" id="{80A9964D-B470-C781-847E-18473644EC1B}"/>
                </a:ext>
              </a:extLst>
            </p:cNvPr>
            <p:cNvSpPr txBox="1"/>
            <p:nvPr/>
          </p:nvSpPr>
          <p:spPr>
            <a:xfrm>
              <a:off x="5844212" y="1106131"/>
              <a:ext cx="2861187" cy="3746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399" dirty="0"/>
            </a:p>
            <a:p>
              <a:r>
                <a:rPr lang="en-US" sz="2399" dirty="0"/>
                <a:t>package service</a:t>
              </a:r>
            </a:p>
            <a:p>
              <a:r>
                <a:rPr lang="en-US" sz="2399" dirty="0"/>
                <a:t>class </a:t>
              </a:r>
              <a:r>
                <a:rPr lang="en-US" sz="2399" dirty="0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Controller</a:t>
              </a:r>
              <a:r>
                <a:rPr lang="en-US" sz="2399" dirty="0"/>
                <a:t>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endParaRPr lang="en-US" sz="666" dirty="0"/>
            </a:p>
            <a:p>
              <a:r>
                <a:rPr lang="en-US" sz="2399" dirty="0"/>
                <a:t>package </a:t>
              </a:r>
              <a:r>
                <a:rPr lang="en-US" sz="2399" dirty="0" err="1">
                  <a:solidFill>
                    <a:srgbClr val="DF9B1B"/>
                  </a:solidFill>
                </a:rPr>
                <a:t>dataaccess</a:t>
              </a:r>
              <a:endParaRPr lang="en-US" sz="2399" dirty="0">
                <a:solidFill>
                  <a:srgbClr val="DF9B1B"/>
                </a:solidFill>
              </a:endParaRPr>
            </a:p>
            <a:p>
              <a:r>
                <a:rPr lang="en-US" sz="2399" dirty="0"/>
                <a:t>class Products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r>
                <a:rPr lang="en-US" sz="2399" dirty="0"/>
                <a:t>class Users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endParaRPr lang="de-DE" sz="2399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1118407-5808-270B-73D2-6B13C3C8C76D}"/>
              </a:ext>
            </a:extLst>
          </p:cNvPr>
          <p:cNvSpPr txBox="1"/>
          <p:nvPr/>
        </p:nvSpPr>
        <p:spPr bwMode="gray">
          <a:xfrm>
            <a:off x="3347884" y="-25072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indent="-18000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</a:pPr>
            <a:endParaRPr lang="en-DE" sz="1400" dirty="0" err="1"/>
          </a:p>
        </p:txBody>
      </p:sp>
      <p:grpSp>
        <p:nvGrpSpPr>
          <p:cNvPr id="86" name="Gruppieren 14">
            <a:extLst>
              <a:ext uri="{FF2B5EF4-FFF2-40B4-BE49-F238E27FC236}">
                <a16:creationId xmlns:a16="http://schemas.microsoft.com/office/drawing/2014/main" id="{C004D96D-63C4-AAF1-77F5-DDA91C63CED6}"/>
              </a:ext>
            </a:extLst>
          </p:cNvPr>
          <p:cNvGrpSpPr/>
          <p:nvPr/>
        </p:nvGrpSpPr>
        <p:grpSpPr>
          <a:xfrm>
            <a:off x="4586517" y="1376362"/>
            <a:ext cx="3813739" cy="4669200"/>
            <a:chOff x="3410191" y="1062686"/>
            <a:chExt cx="2861187" cy="3504073"/>
          </a:xfrm>
        </p:grpSpPr>
        <p:grpSp>
          <p:nvGrpSpPr>
            <p:cNvPr id="87" name="Gruppieren 15">
              <a:extLst>
                <a:ext uri="{FF2B5EF4-FFF2-40B4-BE49-F238E27FC236}">
                  <a16:creationId xmlns:a16="http://schemas.microsoft.com/office/drawing/2014/main" id="{E7A107B3-4F97-4ED1-3A91-059D700A5D48}"/>
                </a:ext>
              </a:extLst>
            </p:cNvPr>
            <p:cNvGrpSpPr/>
            <p:nvPr/>
          </p:nvGrpSpPr>
          <p:grpSpPr>
            <a:xfrm>
              <a:off x="3410191" y="1100889"/>
              <a:ext cx="2861187" cy="3465870"/>
              <a:chOff x="2917688" y="1113507"/>
              <a:chExt cx="2861187" cy="3465870"/>
            </a:xfrm>
          </p:grpSpPr>
          <p:sp>
            <p:nvSpPr>
              <p:cNvPr id="89" name="Rechteck: abgerundete Ecken 17">
                <a:extLst>
                  <a:ext uri="{FF2B5EF4-FFF2-40B4-BE49-F238E27FC236}">
                    <a16:creationId xmlns:a16="http://schemas.microsoft.com/office/drawing/2014/main" id="{646942C5-B9AA-5387-53F9-8B704820B6F0}"/>
                  </a:ext>
                </a:extLst>
              </p:cNvPr>
              <p:cNvSpPr/>
              <p:nvPr/>
            </p:nvSpPr>
            <p:spPr>
              <a:xfrm>
                <a:off x="2917688" y="1113507"/>
                <a:ext cx="2861187" cy="346587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399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0" name="Gruppieren 18">
                <a:extLst>
                  <a:ext uri="{FF2B5EF4-FFF2-40B4-BE49-F238E27FC236}">
                    <a16:creationId xmlns:a16="http://schemas.microsoft.com/office/drawing/2014/main" id="{9D568386-13C0-F1C9-0D64-BAEBD331B0EE}"/>
                  </a:ext>
                </a:extLst>
              </p:cNvPr>
              <p:cNvGrpSpPr/>
              <p:nvPr/>
            </p:nvGrpSpPr>
            <p:grpSpPr>
              <a:xfrm>
                <a:off x="3153686" y="1648177"/>
                <a:ext cx="2385220" cy="2631163"/>
                <a:chOff x="3153686" y="1648177"/>
                <a:chExt cx="2385220" cy="2631163"/>
              </a:xfrm>
            </p:grpSpPr>
            <p:grpSp>
              <p:nvGrpSpPr>
                <p:cNvPr id="91" name="Gruppieren 19">
                  <a:extLst>
                    <a:ext uri="{FF2B5EF4-FFF2-40B4-BE49-F238E27FC236}">
                      <a16:creationId xmlns:a16="http://schemas.microsoft.com/office/drawing/2014/main" id="{A292CF17-5975-B9E5-8EF1-49CE705D0239}"/>
                    </a:ext>
                  </a:extLst>
                </p:cNvPr>
                <p:cNvGrpSpPr/>
                <p:nvPr/>
              </p:nvGrpSpPr>
              <p:grpSpPr>
                <a:xfrm>
                  <a:off x="3157656" y="2952285"/>
                  <a:ext cx="2381250" cy="1327055"/>
                  <a:chOff x="3157656" y="2952285"/>
                  <a:chExt cx="2381250" cy="1327055"/>
                </a:xfrm>
              </p:grpSpPr>
              <p:grpSp>
                <p:nvGrpSpPr>
                  <p:cNvPr id="100" name="Gruppieren 28">
                    <a:extLst>
                      <a:ext uri="{FF2B5EF4-FFF2-40B4-BE49-F238E27FC236}">
                        <a16:creationId xmlns:a16="http://schemas.microsoft.com/office/drawing/2014/main" id="{DB1BFBB8-E9DB-7497-7327-F0FA97946381}"/>
                      </a:ext>
                    </a:extLst>
                  </p:cNvPr>
                  <p:cNvGrpSpPr/>
                  <p:nvPr/>
                </p:nvGrpSpPr>
                <p:grpSpPr>
                  <a:xfrm>
                    <a:off x="3157656" y="3326840"/>
                    <a:ext cx="2381250" cy="952500"/>
                    <a:chOff x="3200400" y="1428750"/>
                    <a:chExt cx="2381250" cy="952500"/>
                  </a:xfrm>
                </p:grpSpPr>
                <p:sp>
                  <p:nvSpPr>
                    <p:cNvPr id="103" name="Rechteck 31">
                      <a:extLst>
                        <a:ext uri="{FF2B5EF4-FFF2-40B4-BE49-F238E27FC236}">
                          <a16:creationId xmlns:a16="http://schemas.microsoft.com/office/drawing/2014/main" id="{DC3186D7-2A39-2ABD-C590-9A533FFF3C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0400" y="1428750"/>
                      <a:ext cx="2381250" cy="9525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de-DE" sz="2399" dirty="0" err="1">
                          <a:solidFill>
                            <a:srgbClr val="DF9B1B"/>
                          </a:solidFill>
                        </a:rPr>
                        <a:t>DataPersistence</a:t>
                      </a:r>
                      <a:endParaRPr lang="de-DE" sz="2399" dirty="0">
                        <a:solidFill>
                          <a:srgbClr val="DF9B1B"/>
                        </a:solidFill>
                      </a:endParaRPr>
                    </a:p>
                  </p:txBody>
                </p:sp>
                <p:sp>
                  <p:nvSpPr>
                    <p:cNvPr id="104" name="Rechteck 32">
                      <a:extLst>
                        <a:ext uri="{FF2B5EF4-FFF2-40B4-BE49-F238E27FC236}">
                          <a16:creationId xmlns:a16="http://schemas.microsoft.com/office/drawing/2014/main" id="{9DAED46F-2E17-7133-7045-3BFF2A7112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5400" y="1524000"/>
                      <a:ext cx="276225" cy="361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  <p:sp>
                  <p:nvSpPr>
                    <p:cNvPr id="105" name="Rechteck 34">
                      <a:extLst>
                        <a:ext uri="{FF2B5EF4-FFF2-40B4-BE49-F238E27FC236}">
                          <a16:creationId xmlns:a16="http://schemas.microsoft.com/office/drawing/2014/main" id="{8040D730-B38B-49F3-3106-F262127ABB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72402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  <p:sp>
                  <p:nvSpPr>
                    <p:cNvPr id="106" name="Rechteck 35">
                      <a:extLst>
                        <a:ext uri="{FF2B5EF4-FFF2-40B4-BE49-F238E27FC236}">
                          <a16:creationId xmlns:a16="http://schemas.microsoft.com/office/drawing/2014/main" id="{7711E290-7CCC-0208-48A6-383CF487A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59067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</p:grpSp>
              <p:cxnSp>
                <p:nvCxnSpPr>
                  <p:cNvPr id="101" name="Gerader Verbinder 29">
                    <a:extLst>
                      <a:ext uri="{FF2B5EF4-FFF2-40B4-BE49-F238E27FC236}">
                        <a16:creationId xmlns:a16="http://schemas.microsoft.com/office/drawing/2014/main" id="{15585533-4F55-ED0F-0D1D-B5D4A09623C6}"/>
                      </a:ext>
                    </a:extLst>
                  </p:cNvPr>
                  <p:cNvCxnSpPr>
                    <a:cxnSpLocks/>
                    <a:stCxn id="103" idx="0"/>
                  </p:cNvCxnSpPr>
                  <p:nvPr/>
                </p:nvCxnSpPr>
                <p:spPr>
                  <a:xfrm flipH="1" flipV="1">
                    <a:off x="4344311" y="2964681"/>
                    <a:ext cx="3970" cy="3621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Ellipse 30">
                    <a:extLst>
                      <a:ext uri="{FF2B5EF4-FFF2-40B4-BE49-F238E27FC236}">
                        <a16:creationId xmlns:a16="http://schemas.microsoft.com/office/drawing/2014/main" id="{CE3784B3-4D2D-5B32-A115-6D1828BB270C}"/>
                      </a:ext>
                    </a:extLst>
                  </p:cNvPr>
                  <p:cNvSpPr/>
                  <p:nvPr/>
                </p:nvSpPr>
                <p:spPr>
                  <a:xfrm>
                    <a:off x="4294245" y="2952285"/>
                    <a:ext cx="100131" cy="1047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399" dirty="0"/>
                  </a:p>
                </p:txBody>
              </p:sp>
            </p:grpSp>
            <p:grpSp>
              <p:nvGrpSpPr>
                <p:cNvPr id="92" name="Gruppieren 20">
                  <a:extLst>
                    <a:ext uri="{FF2B5EF4-FFF2-40B4-BE49-F238E27FC236}">
                      <a16:creationId xmlns:a16="http://schemas.microsoft.com/office/drawing/2014/main" id="{E6E5854A-0B6B-68A0-C03E-C5967D88C246}"/>
                    </a:ext>
                  </a:extLst>
                </p:cNvPr>
                <p:cNvGrpSpPr/>
                <p:nvPr/>
              </p:nvGrpSpPr>
              <p:grpSpPr>
                <a:xfrm>
                  <a:off x="3153686" y="1648177"/>
                  <a:ext cx="2381250" cy="1358679"/>
                  <a:chOff x="3153686" y="1648177"/>
                  <a:chExt cx="2381250" cy="1358679"/>
                </a:xfrm>
              </p:grpSpPr>
              <p:grpSp>
                <p:nvGrpSpPr>
                  <p:cNvPr id="93" name="Gruppieren 21">
                    <a:extLst>
                      <a:ext uri="{FF2B5EF4-FFF2-40B4-BE49-F238E27FC236}">
                        <a16:creationId xmlns:a16="http://schemas.microsoft.com/office/drawing/2014/main" id="{548B0A58-FF59-8790-2689-54A238D992D9}"/>
                      </a:ext>
                    </a:extLst>
                  </p:cNvPr>
                  <p:cNvGrpSpPr/>
                  <p:nvPr/>
                </p:nvGrpSpPr>
                <p:grpSpPr>
                  <a:xfrm>
                    <a:off x="3153686" y="1648177"/>
                    <a:ext cx="2381250" cy="952500"/>
                    <a:chOff x="3153686" y="1648177"/>
                    <a:chExt cx="2381250" cy="952500"/>
                  </a:xfrm>
                </p:grpSpPr>
                <p:sp>
                  <p:nvSpPr>
                    <p:cNvPr id="96" name="Rechteck 24">
                      <a:extLst>
                        <a:ext uri="{FF2B5EF4-FFF2-40B4-BE49-F238E27FC236}">
                          <a16:creationId xmlns:a16="http://schemas.microsoft.com/office/drawing/2014/main" id="{72CACE2C-73FB-F458-3407-EB4C803CB0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3686" y="1648177"/>
                      <a:ext cx="2381250" cy="9525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de-DE" sz="2399" dirty="0">
                          <a:solidFill>
                            <a:schemeClr val="accent1"/>
                          </a:solidFill>
                        </a:rPr>
                        <a:t>Controller</a:t>
                      </a:r>
                    </a:p>
                  </p:txBody>
                </p:sp>
                <p:sp>
                  <p:nvSpPr>
                    <p:cNvPr id="97" name="Rechteck 25">
                      <a:extLst>
                        <a:ext uri="{FF2B5EF4-FFF2-40B4-BE49-F238E27FC236}">
                          <a16:creationId xmlns:a16="http://schemas.microsoft.com/office/drawing/2014/main" id="{AD649020-84E1-A7D7-1662-5673599674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5400" y="1752600"/>
                      <a:ext cx="276225" cy="361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  <p:sp>
                  <p:nvSpPr>
                    <p:cNvPr id="98" name="Rechteck 26">
                      <a:extLst>
                        <a:ext uri="{FF2B5EF4-FFF2-40B4-BE49-F238E27FC236}">
                          <a16:creationId xmlns:a16="http://schemas.microsoft.com/office/drawing/2014/main" id="{0E97C296-146E-8D08-4E63-37ADC52ECE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95262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  <p:sp>
                  <p:nvSpPr>
                    <p:cNvPr id="99" name="Rechteck 27">
                      <a:extLst>
                        <a:ext uri="{FF2B5EF4-FFF2-40B4-BE49-F238E27FC236}">
                          <a16:creationId xmlns:a16="http://schemas.microsoft.com/office/drawing/2014/main" id="{2D52FBD8-6891-CAB0-B42D-765C6C0A3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81927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</p:grpSp>
              <p:cxnSp>
                <p:nvCxnSpPr>
                  <p:cNvPr id="94" name="Gerader Verbinder 22">
                    <a:extLst>
                      <a:ext uri="{FF2B5EF4-FFF2-40B4-BE49-F238E27FC236}">
                        <a16:creationId xmlns:a16="http://schemas.microsoft.com/office/drawing/2014/main" id="{D089B8DB-B5CC-451A-5E73-DBF5ED62F66A}"/>
                      </a:ext>
                    </a:extLst>
                  </p:cNvPr>
                  <p:cNvCxnSpPr>
                    <a:cxnSpLocks/>
                    <a:endCxn id="96" idx="2"/>
                  </p:cNvCxnSpPr>
                  <p:nvPr/>
                </p:nvCxnSpPr>
                <p:spPr>
                  <a:xfrm flipV="1">
                    <a:off x="4344311" y="2600677"/>
                    <a:ext cx="0" cy="26229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Halbbogen 23">
                    <a:extLst>
                      <a:ext uri="{FF2B5EF4-FFF2-40B4-BE49-F238E27FC236}">
                        <a16:creationId xmlns:a16="http://schemas.microsoft.com/office/drawing/2014/main" id="{B134B7C5-97A3-913F-9A50-D67013661100}"/>
                      </a:ext>
                    </a:extLst>
                  </p:cNvPr>
                  <p:cNvSpPr/>
                  <p:nvPr/>
                </p:nvSpPr>
                <p:spPr>
                  <a:xfrm>
                    <a:off x="4264009" y="2866714"/>
                    <a:ext cx="160604" cy="140142"/>
                  </a:xfrm>
                  <a:prstGeom prst="blockArc">
                    <a:avLst>
                      <a:gd name="adj1" fmla="val 10800000"/>
                      <a:gd name="adj2" fmla="val 346961"/>
                      <a:gd name="adj3" fmla="val 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399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8" name="Textfeld 16">
              <a:extLst>
                <a:ext uri="{FF2B5EF4-FFF2-40B4-BE49-F238E27FC236}">
                  <a16:creationId xmlns:a16="http://schemas.microsoft.com/office/drawing/2014/main" id="{D647871D-A8EF-1D6D-9215-ABDDA7A54EA0}"/>
                </a:ext>
              </a:extLst>
            </p:cNvPr>
            <p:cNvSpPr txBox="1"/>
            <p:nvPr/>
          </p:nvSpPr>
          <p:spPr>
            <a:xfrm>
              <a:off x="3762944" y="1062686"/>
              <a:ext cx="2147741" cy="56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133" i="1" dirty="0"/>
                <a:t>Software Architecture </a:t>
              </a:r>
            </a:p>
            <a:p>
              <a:pPr algn="ctr"/>
              <a:r>
                <a:rPr lang="de-DE" sz="2133" i="1" dirty="0"/>
                <a:t>Model (SAM)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1630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AC552-0F8F-457B-AAE3-13ED0AEFA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DA539D-6BA6-CFBD-5221-50BE5440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Traceability Link Recovery between Documentation &amp; Code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3CE87-28AD-9ED5-9404-7DED06E036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10A459-150B-874E-AEE0-E5EC50DA1DAF}" type="datetime3">
              <a:rPr lang="de-DE" smtClean="0"/>
              <a:t>31/03/2025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10723-CAD5-6B49-0668-E085457104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5A682-12D6-2707-4BBE-41BE706F90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" name="Gruppieren 3">
            <a:extLst>
              <a:ext uri="{FF2B5EF4-FFF2-40B4-BE49-F238E27FC236}">
                <a16:creationId xmlns:a16="http://schemas.microsoft.com/office/drawing/2014/main" id="{2F20BC37-79C3-1BCD-4749-18851D0D0C27}"/>
              </a:ext>
            </a:extLst>
          </p:cNvPr>
          <p:cNvGrpSpPr/>
          <p:nvPr/>
        </p:nvGrpSpPr>
        <p:grpSpPr>
          <a:xfrm>
            <a:off x="-96688" y="1474386"/>
            <a:ext cx="3801628" cy="4619734"/>
            <a:chOff x="379184" y="1107093"/>
            <a:chExt cx="2852101" cy="3465870"/>
          </a:xfrm>
        </p:grpSpPr>
        <p:sp>
          <p:nvSpPr>
            <p:cNvPr id="3" name="Rechteck: eine Ecke abgeschnitten 11">
              <a:extLst>
                <a:ext uri="{FF2B5EF4-FFF2-40B4-BE49-F238E27FC236}">
                  <a16:creationId xmlns:a16="http://schemas.microsoft.com/office/drawing/2014/main" id="{FD9080BE-A498-AE8F-DA24-4CC9B74F5A04}"/>
                </a:ext>
              </a:extLst>
            </p:cNvPr>
            <p:cNvSpPr/>
            <p:nvPr/>
          </p:nvSpPr>
          <p:spPr>
            <a:xfrm>
              <a:off x="379184" y="1107093"/>
              <a:ext cx="2852101" cy="3465870"/>
            </a:xfrm>
            <a:prstGeom prst="snip1Rect">
              <a:avLst>
                <a:gd name="adj" fmla="val 847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399" dirty="0">
                  <a:solidFill>
                    <a:schemeClr val="tx1"/>
                  </a:solidFill>
                </a:rPr>
                <a:t>The </a:t>
              </a:r>
              <a:r>
                <a:rPr lang="de-DE" sz="2399" dirty="0" err="1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controller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receives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incoming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requests</a:t>
              </a:r>
              <a:r>
                <a:rPr lang="de-DE" sz="2399" dirty="0">
                  <a:solidFill>
                    <a:schemeClr val="tx1"/>
                  </a:solidFill>
                </a:rPr>
                <a:t> and </a:t>
              </a:r>
              <a:r>
                <a:rPr lang="de-DE" sz="2399" dirty="0" err="1">
                  <a:solidFill>
                    <a:schemeClr val="tx1"/>
                  </a:solidFill>
                </a:rPr>
                <a:t>verifies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them</a:t>
              </a:r>
              <a:r>
                <a:rPr lang="de-DE" sz="2399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2399" dirty="0">
                <a:solidFill>
                  <a:schemeClr val="tx1"/>
                </a:solidFill>
              </a:endParaRPr>
            </a:p>
            <a:p>
              <a:r>
                <a:rPr lang="de-DE" sz="2399" dirty="0" err="1">
                  <a:solidFill>
                    <a:schemeClr val="tx1"/>
                  </a:solidFill>
                </a:rPr>
                <a:t>Then</a:t>
              </a:r>
              <a:r>
                <a:rPr lang="de-DE" sz="2399" dirty="0">
                  <a:solidFill>
                    <a:schemeClr val="tx1"/>
                  </a:solidFill>
                </a:rPr>
                <a:t>, </a:t>
              </a:r>
              <a:r>
                <a:rPr lang="de-DE" sz="2399" dirty="0" err="1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it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answers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requests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by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querying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the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rgbClr val="DF9B1B"/>
                  </a:solidFill>
                </a:rPr>
                <a:t>persistence</a:t>
              </a:r>
              <a:r>
                <a:rPr lang="de-DE" sz="2399" dirty="0">
                  <a:solidFill>
                    <a:srgbClr val="DF9B1B"/>
                  </a:solidFill>
                </a:rPr>
                <a:t> </a:t>
              </a:r>
              <a:r>
                <a:rPr lang="de-DE" sz="2399" dirty="0" err="1">
                  <a:solidFill>
                    <a:srgbClr val="DF9B1B"/>
                  </a:solidFill>
                </a:rPr>
                <a:t>component</a:t>
              </a:r>
              <a:r>
                <a:rPr lang="de-DE" sz="2399" dirty="0">
                  <a:solidFill>
                    <a:srgbClr val="DF9B1B"/>
                  </a:solidFill>
                </a:rPr>
                <a:t>.</a:t>
              </a:r>
            </a:p>
          </p:txBody>
        </p:sp>
        <p:sp>
          <p:nvSpPr>
            <p:cNvPr id="4" name="Textfeld 6">
              <a:extLst>
                <a:ext uri="{FF2B5EF4-FFF2-40B4-BE49-F238E27FC236}">
                  <a16:creationId xmlns:a16="http://schemas.microsoft.com/office/drawing/2014/main" id="{70E46DE1-1C9F-6628-599A-275F6471EB46}"/>
                </a:ext>
              </a:extLst>
            </p:cNvPr>
            <p:cNvSpPr txBox="1"/>
            <p:nvPr/>
          </p:nvSpPr>
          <p:spPr>
            <a:xfrm>
              <a:off x="565588" y="1112825"/>
              <a:ext cx="2133694" cy="56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133" i="1" dirty="0"/>
                <a:t>Software Architecture</a:t>
              </a:r>
            </a:p>
            <a:p>
              <a:r>
                <a:rPr lang="de-DE" sz="2133" i="1" dirty="0" err="1"/>
                <a:t>Documentation</a:t>
              </a:r>
              <a:r>
                <a:rPr lang="de-DE" sz="2133" i="1" dirty="0"/>
                <a:t> (SAD)</a:t>
              </a:r>
            </a:p>
          </p:txBody>
        </p:sp>
      </p:grpSp>
      <p:grpSp>
        <p:nvGrpSpPr>
          <p:cNvPr id="13" name="Gruppieren 42">
            <a:extLst>
              <a:ext uri="{FF2B5EF4-FFF2-40B4-BE49-F238E27FC236}">
                <a16:creationId xmlns:a16="http://schemas.microsoft.com/office/drawing/2014/main" id="{93E27D68-D6C5-F4B9-7BA2-57DC2E5E842B}"/>
              </a:ext>
            </a:extLst>
          </p:cNvPr>
          <p:cNvGrpSpPr/>
          <p:nvPr/>
        </p:nvGrpSpPr>
        <p:grpSpPr>
          <a:xfrm>
            <a:off x="9182196" y="1474386"/>
            <a:ext cx="3826572" cy="4994444"/>
            <a:chOff x="5834584" y="1106131"/>
            <a:chExt cx="2870815" cy="3746989"/>
          </a:xfrm>
        </p:grpSpPr>
        <p:sp>
          <p:nvSpPr>
            <p:cNvPr id="14" name="Rechteck 10">
              <a:extLst>
                <a:ext uri="{FF2B5EF4-FFF2-40B4-BE49-F238E27FC236}">
                  <a16:creationId xmlns:a16="http://schemas.microsoft.com/office/drawing/2014/main" id="{8EAF4271-65A8-7045-AC8B-A34B7560E58B}"/>
                </a:ext>
              </a:extLst>
            </p:cNvPr>
            <p:cNvSpPr/>
            <p:nvPr/>
          </p:nvSpPr>
          <p:spPr>
            <a:xfrm>
              <a:off x="5834584" y="1106131"/>
              <a:ext cx="2861187" cy="34658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133" i="1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5" name="Textfeld 41">
              <a:extLst>
                <a:ext uri="{FF2B5EF4-FFF2-40B4-BE49-F238E27FC236}">
                  <a16:creationId xmlns:a16="http://schemas.microsoft.com/office/drawing/2014/main" id="{8F8B2E6C-6A82-3FB3-2F91-5BF092714A85}"/>
                </a:ext>
              </a:extLst>
            </p:cNvPr>
            <p:cNvSpPr txBox="1"/>
            <p:nvPr/>
          </p:nvSpPr>
          <p:spPr>
            <a:xfrm>
              <a:off x="5844212" y="1106131"/>
              <a:ext cx="2861187" cy="3746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399" dirty="0"/>
            </a:p>
            <a:p>
              <a:r>
                <a:rPr lang="en-US" sz="2399" dirty="0"/>
                <a:t>package service</a:t>
              </a:r>
            </a:p>
            <a:p>
              <a:r>
                <a:rPr lang="en-US" sz="2399" dirty="0"/>
                <a:t>class </a:t>
              </a:r>
              <a:r>
                <a:rPr lang="en-US" sz="2399" dirty="0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Controller</a:t>
              </a:r>
              <a:r>
                <a:rPr lang="en-US" sz="2399" dirty="0"/>
                <a:t>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endParaRPr lang="en-US" sz="666" dirty="0"/>
            </a:p>
            <a:p>
              <a:r>
                <a:rPr lang="en-US" sz="2399" dirty="0"/>
                <a:t>package </a:t>
              </a:r>
              <a:r>
                <a:rPr lang="en-US" sz="2399" dirty="0" err="1">
                  <a:solidFill>
                    <a:srgbClr val="DF9B1B"/>
                  </a:solidFill>
                </a:rPr>
                <a:t>dataaccess</a:t>
              </a:r>
              <a:endParaRPr lang="en-US" sz="2399" dirty="0">
                <a:solidFill>
                  <a:srgbClr val="DF9B1B"/>
                </a:solidFill>
              </a:endParaRPr>
            </a:p>
            <a:p>
              <a:r>
                <a:rPr lang="en-US" sz="2399" dirty="0"/>
                <a:t>class Products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r>
                <a:rPr lang="en-US" sz="2399" dirty="0"/>
                <a:t>class Users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endParaRPr lang="de-DE" sz="2399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4FF1636-67BC-7FA5-4659-956EE7D6405F}"/>
              </a:ext>
            </a:extLst>
          </p:cNvPr>
          <p:cNvSpPr txBox="1"/>
          <p:nvPr/>
        </p:nvSpPr>
        <p:spPr bwMode="gray">
          <a:xfrm>
            <a:off x="3347884" y="-25072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indent="-18000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</a:pPr>
            <a:endParaRPr lang="en-DE" sz="1400" dirty="0" err="1"/>
          </a:p>
        </p:txBody>
      </p:sp>
      <p:grpSp>
        <p:nvGrpSpPr>
          <p:cNvPr id="86" name="Gruppieren 14">
            <a:extLst>
              <a:ext uri="{FF2B5EF4-FFF2-40B4-BE49-F238E27FC236}">
                <a16:creationId xmlns:a16="http://schemas.microsoft.com/office/drawing/2014/main" id="{A330B457-D20D-7D60-7D4E-9D83F1E8FC21}"/>
              </a:ext>
            </a:extLst>
          </p:cNvPr>
          <p:cNvGrpSpPr/>
          <p:nvPr/>
        </p:nvGrpSpPr>
        <p:grpSpPr>
          <a:xfrm>
            <a:off x="4586517" y="1376362"/>
            <a:ext cx="3813739" cy="4670656"/>
            <a:chOff x="3410191" y="1062686"/>
            <a:chExt cx="2861187" cy="3504073"/>
          </a:xfrm>
        </p:grpSpPr>
        <p:grpSp>
          <p:nvGrpSpPr>
            <p:cNvPr id="87" name="Gruppieren 15">
              <a:extLst>
                <a:ext uri="{FF2B5EF4-FFF2-40B4-BE49-F238E27FC236}">
                  <a16:creationId xmlns:a16="http://schemas.microsoft.com/office/drawing/2014/main" id="{395B0386-343C-1A25-8781-06EA21F3D007}"/>
                </a:ext>
              </a:extLst>
            </p:cNvPr>
            <p:cNvGrpSpPr/>
            <p:nvPr/>
          </p:nvGrpSpPr>
          <p:grpSpPr>
            <a:xfrm>
              <a:off x="3410191" y="1100889"/>
              <a:ext cx="2861187" cy="3465870"/>
              <a:chOff x="2917688" y="1113507"/>
              <a:chExt cx="2861187" cy="3465870"/>
            </a:xfrm>
          </p:grpSpPr>
          <p:sp>
            <p:nvSpPr>
              <p:cNvPr id="89" name="Rechteck: abgerundete Ecken 17">
                <a:extLst>
                  <a:ext uri="{FF2B5EF4-FFF2-40B4-BE49-F238E27FC236}">
                    <a16:creationId xmlns:a16="http://schemas.microsoft.com/office/drawing/2014/main" id="{453398BC-C554-386C-D6F1-FFE72AB67797}"/>
                  </a:ext>
                </a:extLst>
              </p:cNvPr>
              <p:cNvSpPr/>
              <p:nvPr/>
            </p:nvSpPr>
            <p:spPr>
              <a:xfrm>
                <a:off x="2917688" y="1113507"/>
                <a:ext cx="2861187" cy="346587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399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0" name="Gruppieren 18">
                <a:extLst>
                  <a:ext uri="{FF2B5EF4-FFF2-40B4-BE49-F238E27FC236}">
                    <a16:creationId xmlns:a16="http://schemas.microsoft.com/office/drawing/2014/main" id="{96A507A6-DF23-DCC9-E2EB-11F8B33CD7F9}"/>
                  </a:ext>
                </a:extLst>
              </p:cNvPr>
              <p:cNvGrpSpPr/>
              <p:nvPr/>
            </p:nvGrpSpPr>
            <p:grpSpPr>
              <a:xfrm>
                <a:off x="3153686" y="1648177"/>
                <a:ext cx="2385220" cy="2631163"/>
                <a:chOff x="3153686" y="1648177"/>
                <a:chExt cx="2385220" cy="2631163"/>
              </a:xfrm>
            </p:grpSpPr>
            <p:grpSp>
              <p:nvGrpSpPr>
                <p:cNvPr id="91" name="Gruppieren 19">
                  <a:extLst>
                    <a:ext uri="{FF2B5EF4-FFF2-40B4-BE49-F238E27FC236}">
                      <a16:creationId xmlns:a16="http://schemas.microsoft.com/office/drawing/2014/main" id="{B44D2E00-B283-9714-8152-7682BECE8589}"/>
                    </a:ext>
                  </a:extLst>
                </p:cNvPr>
                <p:cNvGrpSpPr/>
                <p:nvPr/>
              </p:nvGrpSpPr>
              <p:grpSpPr>
                <a:xfrm>
                  <a:off x="3157656" y="2952285"/>
                  <a:ext cx="2381250" cy="1327055"/>
                  <a:chOff x="3157656" y="2952285"/>
                  <a:chExt cx="2381250" cy="1327055"/>
                </a:xfrm>
              </p:grpSpPr>
              <p:grpSp>
                <p:nvGrpSpPr>
                  <p:cNvPr id="100" name="Gruppieren 28">
                    <a:extLst>
                      <a:ext uri="{FF2B5EF4-FFF2-40B4-BE49-F238E27FC236}">
                        <a16:creationId xmlns:a16="http://schemas.microsoft.com/office/drawing/2014/main" id="{19DD8417-569F-3297-4026-22FF219926E4}"/>
                      </a:ext>
                    </a:extLst>
                  </p:cNvPr>
                  <p:cNvGrpSpPr/>
                  <p:nvPr/>
                </p:nvGrpSpPr>
                <p:grpSpPr>
                  <a:xfrm>
                    <a:off x="3157656" y="3326840"/>
                    <a:ext cx="2381250" cy="952500"/>
                    <a:chOff x="3200400" y="1428750"/>
                    <a:chExt cx="2381250" cy="952500"/>
                  </a:xfrm>
                </p:grpSpPr>
                <p:sp>
                  <p:nvSpPr>
                    <p:cNvPr id="103" name="Rechteck 31">
                      <a:extLst>
                        <a:ext uri="{FF2B5EF4-FFF2-40B4-BE49-F238E27FC236}">
                          <a16:creationId xmlns:a16="http://schemas.microsoft.com/office/drawing/2014/main" id="{FE29E2F3-47AD-91D2-D779-82A82E248C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0400" y="1428750"/>
                      <a:ext cx="2381250" cy="9525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de-DE" sz="2399" dirty="0" err="1">
                          <a:solidFill>
                            <a:srgbClr val="DF9B1B"/>
                          </a:solidFill>
                        </a:rPr>
                        <a:t>DataPersistence</a:t>
                      </a:r>
                      <a:endParaRPr lang="de-DE" sz="2399" dirty="0">
                        <a:solidFill>
                          <a:srgbClr val="DF9B1B"/>
                        </a:solidFill>
                      </a:endParaRPr>
                    </a:p>
                  </p:txBody>
                </p:sp>
                <p:sp>
                  <p:nvSpPr>
                    <p:cNvPr id="104" name="Rechteck 32">
                      <a:extLst>
                        <a:ext uri="{FF2B5EF4-FFF2-40B4-BE49-F238E27FC236}">
                          <a16:creationId xmlns:a16="http://schemas.microsoft.com/office/drawing/2014/main" id="{AB3A2D83-765D-2537-4CB0-5B149D02F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5400" y="1524000"/>
                      <a:ext cx="276225" cy="361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  <p:sp>
                  <p:nvSpPr>
                    <p:cNvPr id="105" name="Rechteck 34">
                      <a:extLst>
                        <a:ext uri="{FF2B5EF4-FFF2-40B4-BE49-F238E27FC236}">
                          <a16:creationId xmlns:a16="http://schemas.microsoft.com/office/drawing/2014/main" id="{C129EDC2-4B33-2A66-25A2-239918FC8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72402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  <p:sp>
                  <p:nvSpPr>
                    <p:cNvPr id="106" name="Rechteck 35">
                      <a:extLst>
                        <a:ext uri="{FF2B5EF4-FFF2-40B4-BE49-F238E27FC236}">
                          <a16:creationId xmlns:a16="http://schemas.microsoft.com/office/drawing/2014/main" id="{675EC29C-5A64-4844-7739-9DC9AE8ABF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59067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</p:grpSp>
              <p:cxnSp>
                <p:nvCxnSpPr>
                  <p:cNvPr id="101" name="Gerader Verbinder 29">
                    <a:extLst>
                      <a:ext uri="{FF2B5EF4-FFF2-40B4-BE49-F238E27FC236}">
                        <a16:creationId xmlns:a16="http://schemas.microsoft.com/office/drawing/2014/main" id="{1597CA13-BC3F-49BC-2CE4-A63F171D30C5}"/>
                      </a:ext>
                    </a:extLst>
                  </p:cNvPr>
                  <p:cNvCxnSpPr>
                    <a:cxnSpLocks/>
                    <a:stCxn id="103" idx="0"/>
                  </p:cNvCxnSpPr>
                  <p:nvPr/>
                </p:nvCxnSpPr>
                <p:spPr>
                  <a:xfrm flipH="1" flipV="1">
                    <a:off x="4344311" y="2964681"/>
                    <a:ext cx="3970" cy="3621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Ellipse 30">
                    <a:extLst>
                      <a:ext uri="{FF2B5EF4-FFF2-40B4-BE49-F238E27FC236}">
                        <a16:creationId xmlns:a16="http://schemas.microsoft.com/office/drawing/2014/main" id="{7887174E-9231-DCB9-6098-3E7354E22064}"/>
                      </a:ext>
                    </a:extLst>
                  </p:cNvPr>
                  <p:cNvSpPr/>
                  <p:nvPr/>
                </p:nvSpPr>
                <p:spPr>
                  <a:xfrm>
                    <a:off x="4294245" y="2952285"/>
                    <a:ext cx="100131" cy="1047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399" dirty="0"/>
                  </a:p>
                </p:txBody>
              </p:sp>
            </p:grpSp>
            <p:grpSp>
              <p:nvGrpSpPr>
                <p:cNvPr id="92" name="Gruppieren 20">
                  <a:extLst>
                    <a:ext uri="{FF2B5EF4-FFF2-40B4-BE49-F238E27FC236}">
                      <a16:creationId xmlns:a16="http://schemas.microsoft.com/office/drawing/2014/main" id="{7ED6E411-2E5F-13D6-13A6-9CC872D8FC62}"/>
                    </a:ext>
                  </a:extLst>
                </p:cNvPr>
                <p:cNvGrpSpPr/>
                <p:nvPr/>
              </p:nvGrpSpPr>
              <p:grpSpPr>
                <a:xfrm>
                  <a:off x="3153686" y="1648177"/>
                  <a:ext cx="2381250" cy="1358679"/>
                  <a:chOff x="3153686" y="1648177"/>
                  <a:chExt cx="2381250" cy="1358679"/>
                </a:xfrm>
              </p:grpSpPr>
              <p:grpSp>
                <p:nvGrpSpPr>
                  <p:cNvPr id="93" name="Gruppieren 21">
                    <a:extLst>
                      <a:ext uri="{FF2B5EF4-FFF2-40B4-BE49-F238E27FC236}">
                        <a16:creationId xmlns:a16="http://schemas.microsoft.com/office/drawing/2014/main" id="{E68D6069-52D3-F33C-B60B-BC01214EC3CC}"/>
                      </a:ext>
                    </a:extLst>
                  </p:cNvPr>
                  <p:cNvGrpSpPr/>
                  <p:nvPr/>
                </p:nvGrpSpPr>
                <p:grpSpPr>
                  <a:xfrm>
                    <a:off x="3153686" y="1648177"/>
                    <a:ext cx="2381250" cy="952500"/>
                    <a:chOff x="3153686" y="1648177"/>
                    <a:chExt cx="2381250" cy="952500"/>
                  </a:xfrm>
                </p:grpSpPr>
                <p:sp>
                  <p:nvSpPr>
                    <p:cNvPr id="96" name="Rechteck 24">
                      <a:extLst>
                        <a:ext uri="{FF2B5EF4-FFF2-40B4-BE49-F238E27FC236}">
                          <a16:creationId xmlns:a16="http://schemas.microsoft.com/office/drawing/2014/main" id="{38624DD8-AF47-4C17-3053-6B54C9FD4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3686" y="1648177"/>
                      <a:ext cx="2381250" cy="9525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de-DE" sz="2399" dirty="0">
                          <a:solidFill>
                            <a:schemeClr val="accent1"/>
                          </a:solidFill>
                        </a:rPr>
                        <a:t>Controller</a:t>
                      </a:r>
                    </a:p>
                  </p:txBody>
                </p:sp>
                <p:sp>
                  <p:nvSpPr>
                    <p:cNvPr id="97" name="Rechteck 25">
                      <a:extLst>
                        <a:ext uri="{FF2B5EF4-FFF2-40B4-BE49-F238E27FC236}">
                          <a16:creationId xmlns:a16="http://schemas.microsoft.com/office/drawing/2014/main" id="{E56E4CA2-2771-F912-057D-3D46B27E4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5400" y="1752600"/>
                      <a:ext cx="276225" cy="361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  <p:sp>
                  <p:nvSpPr>
                    <p:cNvPr id="98" name="Rechteck 26">
                      <a:extLst>
                        <a:ext uri="{FF2B5EF4-FFF2-40B4-BE49-F238E27FC236}">
                          <a16:creationId xmlns:a16="http://schemas.microsoft.com/office/drawing/2014/main" id="{BDF70259-9737-4956-B629-238BA005B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95262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  <p:sp>
                  <p:nvSpPr>
                    <p:cNvPr id="99" name="Rechteck 27">
                      <a:extLst>
                        <a:ext uri="{FF2B5EF4-FFF2-40B4-BE49-F238E27FC236}">
                          <a16:creationId xmlns:a16="http://schemas.microsoft.com/office/drawing/2014/main" id="{9A965234-D791-CA0D-BECE-643768649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81927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</p:grpSp>
              <p:cxnSp>
                <p:nvCxnSpPr>
                  <p:cNvPr id="94" name="Gerader Verbinder 22">
                    <a:extLst>
                      <a:ext uri="{FF2B5EF4-FFF2-40B4-BE49-F238E27FC236}">
                        <a16:creationId xmlns:a16="http://schemas.microsoft.com/office/drawing/2014/main" id="{D11C186D-8656-1372-1266-9BFB23C861ED}"/>
                      </a:ext>
                    </a:extLst>
                  </p:cNvPr>
                  <p:cNvCxnSpPr>
                    <a:cxnSpLocks/>
                    <a:endCxn id="96" idx="2"/>
                  </p:cNvCxnSpPr>
                  <p:nvPr/>
                </p:nvCxnSpPr>
                <p:spPr>
                  <a:xfrm flipV="1">
                    <a:off x="4344311" y="2600677"/>
                    <a:ext cx="0" cy="26229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Halbbogen 23">
                    <a:extLst>
                      <a:ext uri="{FF2B5EF4-FFF2-40B4-BE49-F238E27FC236}">
                        <a16:creationId xmlns:a16="http://schemas.microsoft.com/office/drawing/2014/main" id="{DD802BDF-D6E5-7E6C-59BB-8C67E0422588}"/>
                      </a:ext>
                    </a:extLst>
                  </p:cNvPr>
                  <p:cNvSpPr/>
                  <p:nvPr/>
                </p:nvSpPr>
                <p:spPr>
                  <a:xfrm>
                    <a:off x="4264009" y="2866714"/>
                    <a:ext cx="160604" cy="140142"/>
                  </a:xfrm>
                  <a:prstGeom prst="blockArc">
                    <a:avLst>
                      <a:gd name="adj1" fmla="val 10800000"/>
                      <a:gd name="adj2" fmla="val 346961"/>
                      <a:gd name="adj3" fmla="val 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399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8" name="Textfeld 16">
              <a:extLst>
                <a:ext uri="{FF2B5EF4-FFF2-40B4-BE49-F238E27FC236}">
                  <a16:creationId xmlns:a16="http://schemas.microsoft.com/office/drawing/2014/main" id="{6C554A73-15E7-D67D-8079-924728BE57F9}"/>
                </a:ext>
              </a:extLst>
            </p:cNvPr>
            <p:cNvSpPr txBox="1"/>
            <p:nvPr/>
          </p:nvSpPr>
          <p:spPr>
            <a:xfrm>
              <a:off x="3762944" y="1062686"/>
              <a:ext cx="2147741" cy="56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133" i="1" dirty="0"/>
                <a:t>Software Architecture </a:t>
              </a:r>
            </a:p>
            <a:p>
              <a:pPr algn="ctr"/>
              <a:r>
                <a:rPr lang="de-DE" sz="2133" i="1" dirty="0"/>
                <a:t>Model (SAM)</a:t>
              </a:r>
            </a:p>
          </p:txBody>
        </p:sp>
      </p:grpSp>
      <p:sp>
        <p:nvSpPr>
          <p:cNvPr id="8" name="Freihandform: Form 33">
            <a:extLst>
              <a:ext uri="{FF2B5EF4-FFF2-40B4-BE49-F238E27FC236}">
                <a16:creationId xmlns:a16="http://schemas.microsoft.com/office/drawing/2014/main" id="{963D68B5-2F90-FD6B-8E78-10E788291261}"/>
              </a:ext>
            </a:extLst>
          </p:cNvPr>
          <p:cNvSpPr/>
          <p:nvPr/>
        </p:nvSpPr>
        <p:spPr>
          <a:xfrm>
            <a:off x="3730864" y="3804599"/>
            <a:ext cx="834366" cy="419899"/>
          </a:xfrm>
          <a:custGeom>
            <a:avLst/>
            <a:gdLst>
              <a:gd name="connsiteX0" fmla="*/ 762000 w 762000"/>
              <a:gd name="connsiteY0" fmla="*/ 304800 h 474859"/>
              <a:gd name="connsiteX1" fmla="*/ 600075 w 762000"/>
              <a:gd name="connsiteY1" fmla="*/ 304800 h 474859"/>
              <a:gd name="connsiteX2" fmla="*/ 600075 w 762000"/>
              <a:gd name="connsiteY2" fmla="*/ 285750 h 474859"/>
              <a:gd name="connsiteX3" fmla="*/ 762000 w 762000"/>
              <a:gd name="connsiteY3" fmla="*/ 285750 h 474859"/>
              <a:gd name="connsiteX4" fmla="*/ 762000 w 762000"/>
              <a:gd name="connsiteY4" fmla="*/ 266700 h 474859"/>
              <a:gd name="connsiteX5" fmla="*/ 733425 w 762000"/>
              <a:gd name="connsiteY5" fmla="*/ 266700 h 474859"/>
              <a:gd name="connsiteX6" fmla="*/ 733425 w 762000"/>
              <a:gd name="connsiteY6" fmla="*/ 169288 h 474859"/>
              <a:gd name="connsiteX7" fmla="*/ 762000 w 762000"/>
              <a:gd name="connsiteY7" fmla="*/ 171450 h 474859"/>
              <a:gd name="connsiteX8" fmla="*/ 762000 w 762000"/>
              <a:gd name="connsiteY8" fmla="*/ 152400 h 474859"/>
              <a:gd name="connsiteX9" fmla="*/ 583511 w 762000"/>
              <a:gd name="connsiteY9" fmla="*/ 0 h 474859"/>
              <a:gd name="connsiteX10" fmla="*/ 559489 w 762000"/>
              <a:gd name="connsiteY10" fmla="*/ 0 h 474859"/>
              <a:gd name="connsiteX11" fmla="*/ 352705 w 762000"/>
              <a:gd name="connsiteY11" fmla="*/ 150194 h 474859"/>
              <a:gd name="connsiteX12" fmla="*/ 202511 w 762000"/>
              <a:gd name="connsiteY12" fmla="*/ 0 h 474859"/>
              <a:gd name="connsiteX13" fmla="*/ 178489 w 762000"/>
              <a:gd name="connsiteY13" fmla="*/ 0 h 474859"/>
              <a:gd name="connsiteX14" fmla="*/ 0 w 762000"/>
              <a:gd name="connsiteY14" fmla="*/ 152400 h 474859"/>
              <a:gd name="connsiteX15" fmla="*/ 0 w 762000"/>
              <a:gd name="connsiteY15" fmla="*/ 171450 h 474859"/>
              <a:gd name="connsiteX16" fmla="*/ 28575 w 762000"/>
              <a:gd name="connsiteY16" fmla="*/ 169288 h 474859"/>
              <a:gd name="connsiteX17" fmla="*/ 28575 w 762000"/>
              <a:gd name="connsiteY17" fmla="*/ 266700 h 474859"/>
              <a:gd name="connsiteX18" fmla="*/ 0 w 762000"/>
              <a:gd name="connsiteY18" fmla="*/ 266700 h 474859"/>
              <a:gd name="connsiteX19" fmla="*/ 0 w 762000"/>
              <a:gd name="connsiteY19" fmla="*/ 285750 h 474859"/>
              <a:gd name="connsiteX20" fmla="*/ 161925 w 762000"/>
              <a:gd name="connsiteY20" fmla="*/ 285750 h 474859"/>
              <a:gd name="connsiteX21" fmla="*/ 161925 w 762000"/>
              <a:gd name="connsiteY21" fmla="*/ 304800 h 474859"/>
              <a:gd name="connsiteX22" fmla="*/ 0 w 762000"/>
              <a:gd name="connsiteY22" fmla="*/ 304800 h 474859"/>
              <a:gd name="connsiteX23" fmla="*/ 0 w 762000"/>
              <a:gd name="connsiteY23" fmla="*/ 323850 h 474859"/>
              <a:gd name="connsiteX24" fmla="*/ 161925 w 762000"/>
              <a:gd name="connsiteY24" fmla="*/ 323850 h 474859"/>
              <a:gd name="connsiteX25" fmla="*/ 161925 w 762000"/>
              <a:gd name="connsiteY25" fmla="*/ 469583 h 474859"/>
              <a:gd name="connsiteX26" fmla="*/ 163830 w 762000"/>
              <a:gd name="connsiteY26" fmla="*/ 470278 h 474859"/>
              <a:gd name="connsiteX27" fmla="*/ 180975 w 762000"/>
              <a:gd name="connsiteY27" fmla="*/ 474850 h 474859"/>
              <a:gd name="connsiteX28" fmla="*/ 180975 w 762000"/>
              <a:gd name="connsiteY28" fmla="*/ 56131 h 474859"/>
              <a:gd name="connsiteX29" fmla="*/ 190414 w 762000"/>
              <a:gd name="connsiteY29" fmla="*/ 32509 h 474859"/>
              <a:gd name="connsiteX30" fmla="*/ 190586 w 762000"/>
              <a:gd name="connsiteY30" fmla="*/ 32509 h 474859"/>
              <a:gd name="connsiteX31" fmla="*/ 200025 w 762000"/>
              <a:gd name="connsiteY31" fmla="*/ 56131 h 474859"/>
              <a:gd name="connsiteX32" fmla="*/ 200025 w 762000"/>
              <a:gd name="connsiteY32" fmla="*/ 473935 h 474859"/>
              <a:gd name="connsiteX33" fmla="*/ 211712 w 762000"/>
              <a:gd name="connsiteY33" fmla="*/ 470316 h 474859"/>
              <a:gd name="connsiteX34" fmla="*/ 219075 w 762000"/>
              <a:gd name="connsiteY34" fmla="*/ 467630 h 474859"/>
              <a:gd name="connsiteX35" fmla="*/ 219075 w 762000"/>
              <a:gd name="connsiteY35" fmla="*/ 323850 h 474859"/>
              <a:gd name="connsiteX36" fmla="*/ 542925 w 762000"/>
              <a:gd name="connsiteY36" fmla="*/ 323850 h 474859"/>
              <a:gd name="connsiteX37" fmla="*/ 542925 w 762000"/>
              <a:gd name="connsiteY37" fmla="*/ 469583 h 474859"/>
              <a:gd name="connsiteX38" fmla="*/ 544830 w 762000"/>
              <a:gd name="connsiteY38" fmla="*/ 470287 h 474859"/>
              <a:gd name="connsiteX39" fmla="*/ 561975 w 762000"/>
              <a:gd name="connsiteY39" fmla="*/ 474859 h 474859"/>
              <a:gd name="connsiteX40" fmla="*/ 561975 w 762000"/>
              <a:gd name="connsiteY40" fmla="*/ 56131 h 474859"/>
              <a:gd name="connsiteX41" fmla="*/ 571414 w 762000"/>
              <a:gd name="connsiteY41" fmla="*/ 32509 h 474859"/>
              <a:gd name="connsiteX42" fmla="*/ 571586 w 762000"/>
              <a:gd name="connsiteY42" fmla="*/ 32509 h 474859"/>
              <a:gd name="connsiteX43" fmla="*/ 581025 w 762000"/>
              <a:gd name="connsiteY43" fmla="*/ 56131 h 474859"/>
              <a:gd name="connsiteX44" fmla="*/ 581025 w 762000"/>
              <a:gd name="connsiteY44" fmla="*/ 473945 h 474859"/>
              <a:gd name="connsiteX45" fmla="*/ 592731 w 762000"/>
              <a:gd name="connsiteY45" fmla="*/ 470316 h 474859"/>
              <a:gd name="connsiteX46" fmla="*/ 600075 w 762000"/>
              <a:gd name="connsiteY46" fmla="*/ 467639 h 474859"/>
              <a:gd name="connsiteX47" fmla="*/ 600075 w 762000"/>
              <a:gd name="connsiteY47" fmla="*/ 323850 h 474859"/>
              <a:gd name="connsiteX48" fmla="*/ 762000 w 762000"/>
              <a:gd name="connsiteY48" fmla="*/ 323850 h 474859"/>
              <a:gd name="connsiteX49" fmla="*/ 657225 w 762000"/>
              <a:gd name="connsiteY49" fmla="*/ 141665 h 474859"/>
              <a:gd name="connsiteX50" fmla="*/ 714375 w 762000"/>
              <a:gd name="connsiteY50" fmla="*/ 165735 h 474859"/>
              <a:gd name="connsiteX51" fmla="*/ 714375 w 762000"/>
              <a:gd name="connsiteY51" fmla="*/ 266700 h 474859"/>
              <a:gd name="connsiteX52" fmla="*/ 657225 w 762000"/>
              <a:gd name="connsiteY52" fmla="*/ 266700 h 474859"/>
              <a:gd name="connsiteX53" fmla="*/ 600075 w 762000"/>
              <a:gd name="connsiteY53" fmla="*/ 88325 h 474859"/>
              <a:gd name="connsiteX54" fmla="*/ 638175 w 762000"/>
              <a:gd name="connsiteY54" fmla="*/ 128178 h 474859"/>
              <a:gd name="connsiteX55" fmla="*/ 638175 w 762000"/>
              <a:gd name="connsiteY55" fmla="*/ 266700 h 474859"/>
              <a:gd name="connsiteX56" fmla="*/ 600075 w 762000"/>
              <a:gd name="connsiteY56" fmla="*/ 266700 h 474859"/>
              <a:gd name="connsiteX57" fmla="*/ 104775 w 762000"/>
              <a:gd name="connsiteY57" fmla="*/ 266700 h 474859"/>
              <a:gd name="connsiteX58" fmla="*/ 47625 w 762000"/>
              <a:gd name="connsiteY58" fmla="*/ 266700 h 474859"/>
              <a:gd name="connsiteX59" fmla="*/ 47625 w 762000"/>
              <a:gd name="connsiteY59" fmla="*/ 165735 h 474859"/>
              <a:gd name="connsiteX60" fmla="*/ 104775 w 762000"/>
              <a:gd name="connsiteY60" fmla="*/ 141713 h 474859"/>
              <a:gd name="connsiteX61" fmla="*/ 161925 w 762000"/>
              <a:gd name="connsiteY61" fmla="*/ 266700 h 474859"/>
              <a:gd name="connsiteX62" fmla="*/ 123825 w 762000"/>
              <a:gd name="connsiteY62" fmla="*/ 266700 h 474859"/>
              <a:gd name="connsiteX63" fmla="*/ 123825 w 762000"/>
              <a:gd name="connsiteY63" fmla="*/ 128187 h 474859"/>
              <a:gd name="connsiteX64" fmla="*/ 161925 w 762000"/>
              <a:gd name="connsiteY64" fmla="*/ 88335 h 474859"/>
              <a:gd name="connsiteX65" fmla="*/ 428625 w 762000"/>
              <a:gd name="connsiteY65" fmla="*/ 165735 h 474859"/>
              <a:gd name="connsiteX66" fmla="*/ 485775 w 762000"/>
              <a:gd name="connsiteY66" fmla="*/ 141713 h 474859"/>
              <a:gd name="connsiteX67" fmla="*/ 485775 w 762000"/>
              <a:gd name="connsiteY67" fmla="*/ 266700 h 474859"/>
              <a:gd name="connsiteX68" fmla="*/ 428625 w 762000"/>
              <a:gd name="connsiteY68" fmla="*/ 266700 h 474859"/>
              <a:gd name="connsiteX69" fmla="*/ 352425 w 762000"/>
              <a:gd name="connsiteY69" fmla="*/ 169335 h 474859"/>
              <a:gd name="connsiteX70" fmla="*/ 409575 w 762000"/>
              <a:gd name="connsiteY70" fmla="*/ 169335 h 474859"/>
              <a:gd name="connsiteX71" fmla="*/ 409575 w 762000"/>
              <a:gd name="connsiteY71" fmla="*/ 266700 h 474859"/>
              <a:gd name="connsiteX72" fmla="*/ 352425 w 762000"/>
              <a:gd name="connsiteY72" fmla="*/ 266700 h 474859"/>
              <a:gd name="connsiteX73" fmla="*/ 276225 w 762000"/>
              <a:gd name="connsiteY73" fmla="*/ 141713 h 474859"/>
              <a:gd name="connsiteX74" fmla="*/ 333375 w 762000"/>
              <a:gd name="connsiteY74" fmla="*/ 165735 h 474859"/>
              <a:gd name="connsiteX75" fmla="*/ 333375 w 762000"/>
              <a:gd name="connsiteY75" fmla="*/ 266700 h 474859"/>
              <a:gd name="connsiteX76" fmla="*/ 276225 w 762000"/>
              <a:gd name="connsiteY76" fmla="*/ 266700 h 474859"/>
              <a:gd name="connsiteX77" fmla="*/ 219075 w 762000"/>
              <a:gd name="connsiteY77" fmla="*/ 88373 h 474859"/>
              <a:gd name="connsiteX78" fmla="*/ 257175 w 762000"/>
              <a:gd name="connsiteY78" fmla="*/ 128226 h 474859"/>
              <a:gd name="connsiteX79" fmla="*/ 257175 w 762000"/>
              <a:gd name="connsiteY79" fmla="*/ 266700 h 474859"/>
              <a:gd name="connsiteX80" fmla="*/ 219075 w 762000"/>
              <a:gd name="connsiteY80" fmla="*/ 266700 h 474859"/>
              <a:gd name="connsiteX81" fmla="*/ 542925 w 762000"/>
              <a:gd name="connsiteY81" fmla="*/ 304800 h 474859"/>
              <a:gd name="connsiteX82" fmla="*/ 219075 w 762000"/>
              <a:gd name="connsiteY82" fmla="*/ 304800 h 474859"/>
              <a:gd name="connsiteX83" fmla="*/ 219075 w 762000"/>
              <a:gd name="connsiteY83" fmla="*/ 285750 h 474859"/>
              <a:gd name="connsiteX84" fmla="*/ 542925 w 762000"/>
              <a:gd name="connsiteY84" fmla="*/ 285750 h 474859"/>
              <a:gd name="connsiteX85" fmla="*/ 542925 w 762000"/>
              <a:gd name="connsiteY85" fmla="*/ 266700 h 474859"/>
              <a:gd name="connsiteX86" fmla="*/ 504825 w 762000"/>
              <a:gd name="connsiteY86" fmla="*/ 266700 h 474859"/>
              <a:gd name="connsiteX87" fmla="*/ 504825 w 762000"/>
              <a:gd name="connsiteY87" fmla="*/ 128187 h 474859"/>
              <a:gd name="connsiteX88" fmla="*/ 542925 w 762000"/>
              <a:gd name="connsiteY88" fmla="*/ 88335 h 47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62000" h="474859">
                <a:moveTo>
                  <a:pt x="762000" y="304800"/>
                </a:moveTo>
                <a:lnTo>
                  <a:pt x="600075" y="304800"/>
                </a:lnTo>
                <a:lnTo>
                  <a:pt x="600075" y="285750"/>
                </a:lnTo>
                <a:lnTo>
                  <a:pt x="762000" y="285750"/>
                </a:lnTo>
                <a:lnTo>
                  <a:pt x="762000" y="266700"/>
                </a:lnTo>
                <a:lnTo>
                  <a:pt x="733425" y="266700"/>
                </a:lnTo>
                <a:lnTo>
                  <a:pt x="733425" y="169288"/>
                </a:lnTo>
                <a:cubicBezTo>
                  <a:pt x="742886" y="170689"/>
                  <a:pt x="752436" y="171412"/>
                  <a:pt x="762000" y="171450"/>
                </a:cubicBezTo>
                <a:lnTo>
                  <a:pt x="762000" y="152400"/>
                </a:lnTo>
                <a:cubicBezTo>
                  <a:pt x="673180" y="152247"/>
                  <a:pt x="597582" y="87698"/>
                  <a:pt x="583511" y="0"/>
                </a:cubicBezTo>
                <a:lnTo>
                  <a:pt x="559489" y="0"/>
                </a:lnTo>
                <a:cubicBezTo>
                  <a:pt x="543862" y="98577"/>
                  <a:pt x="451281" y="165821"/>
                  <a:pt x="352705" y="150194"/>
                </a:cubicBezTo>
                <a:cubicBezTo>
                  <a:pt x="275397" y="137938"/>
                  <a:pt x="214766" y="77308"/>
                  <a:pt x="202511" y="0"/>
                </a:cubicBezTo>
                <a:lnTo>
                  <a:pt x="178489" y="0"/>
                </a:lnTo>
                <a:cubicBezTo>
                  <a:pt x="164418" y="87698"/>
                  <a:pt x="88820" y="152247"/>
                  <a:pt x="0" y="152400"/>
                </a:cubicBezTo>
                <a:lnTo>
                  <a:pt x="0" y="171450"/>
                </a:lnTo>
                <a:cubicBezTo>
                  <a:pt x="9564" y="171412"/>
                  <a:pt x="19114" y="170689"/>
                  <a:pt x="28575" y="169288"/>
                </a:cubicBezTo>
                <a:lnTo>
                  <a:pt x="28575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61925" y="285750"/>
                </a:lnTo>
                <a:lnTo>
                  <a:pt x="161925" y="304800"/>
                </a:lnTo>
                <a:lnTo>
                  <a:pt x="0" y="304800"/>
                </a:lnTo>
                <a:lnTo>
                  <a:pt x="0" y="323850"/>
                </a:lnTo>
                <a:lnTo>
                  <a:pt x="161925" y="323850"/>
                </a:lnTo>
                <a:lnTo>
                  <a:pt x="161925" y="469583"/>
                </a:lnTo>
                <a:cubicBezTo>
                  <a:pt x="162554" y="469840"/>
                  <a:pt x="163211" y="470011"/>
                  <a:pt x="163830" y="470278"/>
                </a:cubicBezTo>
                <a:cubicBezTo>
                  <a:pt x="169387" y="472342"/>
                  <a:pt x="175128" y="473873"/>
                  <a:pt x="180975" y="474850"/>
                </a:cubicBezTo>
                <a:lnTo>
                  <a:pt x="180975" y="56131"/>
                </a:lnTo>
                <a:cubicBezTo>
                  <a:pt x="184627" y="48468"/>
                  <a:pt x="187780" y="40577"/>
                  <a:pt x="190414" y="32509"/>
                </a:cubicBezTo>
                <a:cubicBezTo>
                  <a:pt x="190414" y="32366"/>
                  <a:pt x="190538" y="32366"/>
                  <a:pt x="190586" y="32509"/>
                </a:cubicBezTo>
                <a:cubicBezTo>
                  <a:pt x="193220" y="40577"/>
                  <a:pt x="196373" y="48468"/>
                  <a:pt x="200025" y="56131"/>
                </a:cubicBezTo>
                <a:lnTo>
                  <a:pt x="200025" y="473935"/>
                </a:lnTo>
                <a:cubicBezTo>
                  <a:pt x="203992" y="472974"/>
                  <a:pt x="207896" y="471766"/>
                  <a:pt x="211712" y="470316"/>
                </a:cubicBezTo>
                <a:cubicBezTo>
                  <a:pt x="214122" y="469306"/>
                  <a:pt x="216627" y="468535"/>
                  <a:pt x="219075" y="467630"/>
                </a:cubicBezTo>
                <a:lnTo>
                  <a:pt x="219075" y="323850"/>
                </a:lnTo>
                <a:lnTo>
                  <a:pt x="542925" y="323850"/>
                </a:lnTo>
                <a:lnTo>
                  <a:pt x="542925" y="469583"/>
                </a:lnTo>
                <a:cubicBezTo>
                  <a:pt x="543563" y="469840"/>
                  <a:pt x="544220" y="470021"/>
                  <a:pt x="544830" y="470287"/>
                </a:cubicBezTo>
                <a:cubicBezTo>
                  <a:pt x="550388" y="472350"/>
                  <a:pt x="556129" y="473880"/>
                  <a:pt x="561975" y="474859"/>
                </a:cubicBezTo>
                <a:lnTo>
                  <a:pt x="561975" y="56131"/>
                </a:lnTo>
                <a:cubicBezTo>
                  <a:pt x="565627" y="48468"/>
                  <a:pt x="568780" y="40577"/>
                  <a:pt x="571414" y="32509"/>
                </a:cubicBezTo>
                <a:cubicBezTo>
                  <a:pt x="571414" y="32366"/>
                  <a:pt x="571538" y="32366"/>
                  <a:pt x="571586" y="32509"/>
                </a:cubicBezTo>
                <a:cubicBezTo>
                  <a:pt x="574220" y="40577"/>
                  <a:pt x="577373" y="48468"/>
                  <a:pt x="581025" y="56131"/>
                </a:cubicBezTo>
                <a:lnTo>
                  <a:pt x="581025" y="473945"/>
                </a:lnTo>
                <a:cubicBezTo>
                  <a:pt x="585000" y="472985"/>
                  <a:pt x="588910" y="471773"/>
                  <a:pt x="592731" y="470316"/>
                </a:cubicBezTo>
                <a:cubicBezTo>
                  <a:pt x="595132" y="469306"/>
                  <a:pt x="597627" y="468535"/>
                  <a:pt x="600075" y="467639"/>
                </a:cubicBezTo>
                <a:lnTo>
                  <a:pt x="600075" y="323850"/>
                </a:lnTo>
                <a:lnTo>
                  <a:pt x="762000" y="323850"/>
                </a:lnTo>
                <a:close/>
                <a:moveTo>
                  <a:pt x="657225" y="141665"/>
                </a:moveTo>
                <a:cubicBezTo>
                  <a:pt x="674900" y="152627"/>
                  <a:pt x="694184" y="160749"/>
                  <a:pt x="714375" y="165735"/>
                </a:cubicBezTo>
                <a:lnTo>
                  <a:pt x="714375" y="266700"/>
                </a:lnTo>
                <a:lnTo>
                  <a:pt x="657225" y="266700"/>
                </a:lnTo>
                <a:close/>
                <a:moveTo>
                  <a:pt x="600075" y="88325"/>
                </a:moveTo>
                <a:cubicBezTo>
                  <a:pt x="610902" y="103281"/>
                  <a:pt x="623721" y="116689"/>
                  <a:pt x="638175" y="128178"/>
                </a:cubicBezTo>
                <a:lnTo>
                  <a:pt x="638175" y="266700"/>
                </a:lnTo>
                <a:lnTo>
                  <a:pt x="600075" y="266700"/>
                </a:lnTo>
                <a:close/>
                <a:moveTo>
                  <a:pt x="104775" y="266700"/>
                </a:moveTo>
                <a:lnTo>
                  <a:pt x="47625" y="266700"/>
                </a:lnTo>
                <a:lnTo>
                  <a:pt x="47625" y="165735"/>
                </a:lnTo>
                <a:cubicBezTo>
                  <a:pt x="67813" y="160763"/>
                  <a:pt x="87098" y="152657"/>
                  <a:pt x="104775" y="141713"/>
                </a:cubicBezTo>
                <a:close/>
                <a:moveTo>
                  <a:pt x="161925" y="266700"/>
                </a:moveTo>
                <a:lnTo>
                  <a:pt x="123825" y="266700"/>
                </a:lnTo>
                <a:lnTo>
                  <a:pt x="123825" y="128187"/>
                </a:lnTo>
                <a:cubicBezTo>
                  <a:pt x="138279" y="116698"/>
                  <a:pt x="151098" y="103291"/>
                  <a:pt x="161925" y="88335"/>
                </a:cubicBezTo>
                <a:close/>
                <a:moveTo>
                  <a:pt x="428625" y="165735"/>
                </a:moveTo>
                <a:cubicBezTo>
                  <a:pt x="448813" y="160763"/>
                  <a:pt x="468098" y="152657"/>
                  <a:pt x="485775" y="141713"/>
                </a:cubicBezTo>
                <a:lnTo>
                  <a:pt x="485775" y="266700"/>
                </a:lnTo>
                <a:lnTo>
                  <a:pt x="428625" y="266700"/>
                </a:lnTo>
                <a:close/>
                <a:moveTo>
                  <a:pt x="352425" y="169335"/>
                </a:moveTo>
                <a:cubicBezTo>
                  <a:pt x="371365" y="172219"/>
                  <a:pt x="390635" y="172219"/>
                  <a:pt x="409575" y="169335"/>
                </a:cubicBezTo>
                <a:lnTo>
                  <a:pt x="409575" y="266700"/>
                </a:lnTo>
                <a:lnTo>
                  <a:pt x="352425" y="266700"/>
                </a:lnTo>
                <a:close/>
                <a:moveTo>
                  <a:pt x="276225" y="141713"/>
                </a:moveTo>
                <a:cubicBezTo>
                  <a:pt x="293902" y="152657"/>
                  <a:pt x="313187" y="160763"/>
                  <a:pt x="333375" y="165735"/>
                </a:cubicBezTo>
                <a:lnTo>
                  <a:pt x="333375" y="266700"/>
                </a:lnTo>
                <a:lnTo>
                  <a:pt x="276225" y="266700"/>
                </a:lnTo>
                <a:close/>
                <a:moveTo>
                  <a:pt x="219075" y="88373"/>
                </a:moveTo>
                <a:cubicBezTo>
                  <a:pt x="229902" y="103329"/>
                  <a:pt x="242721" y="116736"/>
                  <a:pt x="257175" y="128226"/>
                </a:cubicBezTo>
                <a:lnTo>
                  <a:pt x="257175" y="266700"/>
                </a:lnTo>
                <a:lnTo>
                  <a:pt x="219075" y="266700"/>
                </a:lnTo>
                <a:close/>
                <a:moveTo>
                  <a:pt x="542925" y="304800"/>
                </a:moveTo>
                <a:lnTo>
                  <a:pt x="219075" y="304800"/>
                </a:lnTo>
                <a:lnTo>
                  <a:pt x="219075" y="285750"/>
                </a:lnTo>
                <a:lnTo>
                  <a:pt x="542925" y="285750"/>
                </a:lnTo>
                <a:close/>
                <a:moveTo>
                  <a:pt x="542925" y="266700"/>
                </a:moveTo>
                <a:lnTo>
                  <a:pt x="504825" y="266700"/>
                </a:lnTo>
                <a:lnTo>
                  <a:pt x="504825" y="128187"/>
                </a:lnTo>
                <a:cubicBezTo>
                  <a:pt x="519279" y="116698"/>
                  <a:pt x="532098" y="103291"/>
                  <a:pt x="542925" y="88335"/>
                </a:cubicBezTo>
                <a:close/>
              </a:path>
            </a:pathLst>
          </a:custGeom>
          <a:solidFill>
            <a:srgbClr val="91B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2399" dirty="0"/>
          </a:p>
        </p:txBody>
      </p:sp>
      <p:sp>
        <p:nvSpPr>
          <p:cNvPr id="12" name="Freihandform: Form 33">
            <a:extLst>
              <a:ext uri="{FF2B5EF4-FFF2-40B4-BE49-F238E27FC236}">
                <a16:creationId xmlns:a16="http://schemas.microsoft.com/office/drawing/2014/main" id="{35B44CC3-1998-20C2-8D6E-B927A3BD23CE}"/>
              </a:ext>
            </a:extLst>
          </p:cNvPr>
          <p:cNvSpPr/>
          <p:nvPr/>
        </p:nvSpPr>
        <p:spPr>
          <a:xfrm>
            <a:off x="8420568" y="3854979"/>
            <a:ext cx="748795" cy="376835"/>
          </a:xfrm>
          <a:custGeom>
            <a:avLst/>
            <a:gdLst>
              <a:gd name="connsiteX0" fmla="*/ 762000 w 762000"/>
              <a:gd name="connsiteY0" fmla="*/ 304800 h 474859"/>
              <a:gd name="connsiteX1" fmla="*/ 600075 w 762000"/>
              <a:gd name="connsiteY1" fmla="*/ 304800 h 474859"/>
              <a:gd name="connsiteX2" fmla="*/ 600075 w 762000"/>
              <a:gd name="connsiteY2" fmla="*/ 285750 h 474859"/>
              <a:gd name="connsiteX3" fmla="*/ 762000 w 762000"/>
              <a:gd name="connsiteY3" fmla="*/ 285750 h 474859"/>
              <a:gd name="connsiteX4" fmla="*/ 762000 w 762000"/>
              <a:gd name="connsiteY4" fmla="*/ 266700 h 474859"/>
              <a:gd name="connsiteX5" fmla="*/ 733425 w 762000"/>
              <a:gd name="connsiteY5" fmla="*/ 266700 h 474859"/>
              <a:gd name="connsiteX6" fmla="*/ 733425 w 762000"/>
              <a:gd name="connsiteY6" fmla="*/ 169288 h 474859"/>
              <a:gd name="connsiteX7" fmla="*/ 762000 w 762000"/>
              <a:gd name="connsiteY7" fmla="*/ 171450 h 474859"/>
              <a:gd name="connsiteX8" fmla="*/ 762000 w 762000"/>
              <a:gd name="connsiteY8" fmla="*/ 152400 h 474859"/>
              <a:gd name="connsiteX9" fmla="*/ 583511 w 762000"/>
              <a:gd name="connsiteY9" fmla="*/ 0 h 474859"/>
              <a:gd name="connsiteX10" fmla="*/ 559489 w 762000"/>
              <a:gd name="connsiteY10" fmla="*/ 0 h 474859"/>
              <a:gd name="connsiteX11" fmla="*/ 352705 w 762000"/>
              <a:gd name="connsiteY11" fmla="*/ 150194 h 474859"/>
              <a:gd name="connsiteX12" fmla="*/ 202511 w 762000"/>
              <a:gd name="connsiteY12" fmla="*/ 0 h 474859"/>
              <a:gd name="connsiteX13" fmla="*/ 178489 w 762000"/>
              <a:gd name="connsiteY13" fmla="*/ 0 h 474859"/>
              <a:gd name="connsiteX14" fmla="*/ 0 w 762000"/>
              <a:gd name="connsiteY14" fmla="*/ 152400 h 474859"/>
              <a:gd name="connsiteX15" fmla="*/ 0 w 762000"/>
              <a:gd name="connsiteY15" fmla="*/ 171450 h 474859"/>
              <a:gd name="connsiteX16" fmla="*/ 28575 w 762000"/>
              <a:gd name="connsiteY16" fmla="*/ 169288 h 474859"/>
              <a:gd name="connsiteX17" fmla="*/ 28575 w 762000"/>
              <a:gd name="connsiteY17" fmla="*/ 266700 h 474859"/>
              <a:gd name="connsiteX18" fmla="*/ 0 w 762000"/>
              <a:gd name="connsiteY18" fmla="*/ 266700 h 474859"/>
              <a:gd name="connsiteX19" fmla="*/ 0 w 762000"/>
              <a:gd name="connsiteY19" fmla="*/ 285750 h 474859"/>
              <a:gd name="connsiteX20" fmla="*/ 161925 w 762000"/>
              <a:gd name="connsiteY20" fmla="*/ 285750 h 474859"/>
              <a:gd name="connsiteX21" fmla="*/ 161925 w 762000"/>
              <a:gd name="connsiteY21" fmla="*/ 304800 h 474859"/>
              <a:gd name="connsiteX22" fmla="*/ 0 w 762000"/>
              <a:gd name="connsiteY22" fmla="*/ 304800 h 474859"/>
              <a:gd name="connsiteX23" fmla="*/ 0 w 762000"/>
              <a:gd name="connsiteY23" fmla="*/ 323850 h 474859"/>
              <a:gd name="connsiteX24" fmla="*/ 161925 w 762000"/>
              <a:gd name="connsiteY24" fmla="*/ 323850 h 474859"/>
              <a:gd name="connsiteX25" fmla="*/ 161925 w 762000"/>
              <a:gd name="connsiteY25" fmla="*/ 469583 h 474859"/>
              <a:gd name="connsiteX26" fmla="*/ 163830 w 762000"/>
              <a:gd name="connsiteY26" fmla="*/ 470278 h 474859"/>
              <a:gd name="connsiteX27" fmla="*/ 180975 w 762000"/>
              <a:gd name="connsiteY27" fmla="*/ 474850 h 474859"/>
              <a:gd name="connsiteX28" fmla="*/ 180975 w 762000"/>
              <a:gd name="connsiteY28" fmla="*/ 56131 h 474859"/>
              <a:gd name="connsiteX29" fmla="*/ 190414 w 762000"/>
              <a:gd name="connsiteY29" fmla="*/ 32509 h 474859"/>
              <a:gd name="connsiteX30" fmla="*/ 190586 w 762000"/>
              <a:gd name="connsiteY30" fmla="*/ 32509 h 474859"/>
              <a:gd name="connsiteX31" fmla="*/ 200025 w 762000"/>
              <a:gd name="connsiteY31" fmla="*/ 56131 h 474859"/>
              <a:gd name="connsiteX32" fmla="*/ 200025 w 762000"/>
              <a:gd name="connsiteY32" fmla="*/ 473935 h 474859"/>
              <a:gd name="connsiteX33" fmla="*/ 211712 w 762000"/>
              <a:gd name="connsiteY33" fmla="*/ 470316 h 474859"/>
              <a:gd name="connsiteX34" fmla="*/ 219075 w 762000"/>
              <a:gd name="connsiteY34" fmla="*/ 467630 h 474859"/>
              <a:gd name="connsiteX35" fmla="*/ 219075 w 762000"/>
              <a:gd name="connsiteY35" fmla="*/ 323850 h 474859"/>
              <a:gd name="connsiteX36" fmla="*/ 542925 w 762000"/>
              <a:gd name="connsiteY36" fmla="*/ 323850 h 474859"/>
              <a:gd name="connsiteX37" fmla="*/ 542925 w 762000"/>
              <a:gd name="connsiteY37" fmla="*/ 469583 h 474859"/>
              <a:gd name="connsiteX38" fmla="*/ 544830 w 762000"/>
              <a:gd name="connsiteY38" fmla="*/ 470287 h 474859"/>
              <a:gd name="connsiteX39" fmla="*/ 561975 w 762000"/>
              <a:gd name="connsiteY39" fmla="*/ 474859 h 474859"/>
              <a:gd name="connsiteX40" fmla="*/ 561975 w 762000"/>
              <a:gd name="connsiteY40" fmla="*/ 56131 h 474859"/>
              <a:gd name="connsiteX41" fmla="*/ 571414 w 762000"/>
              <a:gd name="connsiteY41" fmla="*/ 32509 h 474859"/>
              <a:gd name="connsiteX42" fmla="*/ 571586 w 762000"/>
              <a:gd name="connsiteY42" fmla="*/ 32509 h 474859"/>
              <a:gd name="connsiteX43" fmla="*/ 581025 w 762000"/>
              <a:gd name="connsiteY43" fmla="*/ 56131 h 474859"/>
              <a:gd name="connsiteX44" fmla="*/ 581025 w 762000"/>
              <a:gd name="connsiteY44" fmla="*/ 473945 h 474859"/>
              <a:gd name="connsiteX45" fmla="*/ 592731 w 762000"/>
              <a:gd name="connsiteY45" fmla="*/ 470316 h 474859"/>
              <a:gd name="connsiteX46" fmla="*/ 600075 w 762000"/>
              <a:gd name="connsiteY46" fmla="*/ 467639 h 474859"/>
              <a:gd name="connsiteX47" fmla="*/ 600075 w 762000"/>
              <a:gd name="connsiteY47" fmla="*/ 323850 h 474859"/>
              <a:gd name="connsiteX48" fmla="*/ 762000 w 762000"/>
              <a:gd name="connsiteY48" fmla="*/ 323850 h 474859"/>
              <a:gd name="connsiteX49" fmla="*/ 657225 w 762000"/>
              <a:gd name="connsiteY49" fmla="*/ 141665 h 474859"/>
              <a:gd name="connsiteX50" fmla="*/ 714375 w 762000"/>
              <a:gd name="connsiteY50" fmla="*/ 165735 h 474859"/>
              <a:gd name="connsiteX51" fmla="*/ 714375 w 762000"/>
              <a:gd name="connsiteY51" fmla="*/ 266700 h 474859"/>
              <a:gd name="connsiteX52" fmla="*/ 657225 w 762000"/>
              <a:gd name="connsiteY52" fmla="*/ 266700 h 474859"/>
              <a:gd name="connsiteX53" fmla="*/ 600075 w 762000"/>
              <a:gd name="connsiteY53" fmla="*/ 88325 h 474859"/>
              <a:gd name="connsiteX54" fmla="*/ 638175 w 762000"/>
              <a:gd name="connsiteY54" fmla="*/ 128178 h 474859"/>
              <a:gd name="connsiteX55" fmla="*/ 638175 w 762000"/>
              <a:gd name="connsiteY55" fmla="*/ 266700 h 474859"/>
              <a:gd name="connsiteX56" fmla="*/ 600075 w 762000"/>
              <a:gd name="connsiteY56" fmla="*/ 266700 h 474859"/>
              <a:gd name="connsiteX57" fmla="*/ 104775 w 762000"/>
              <a:gd name="connsiteY57" fmla="*/ 266700 h 474859"/>
              <a:gd name="connsiteX58" fmla="*/ 47625 w 762000"/>
              <a:gd name="connsiteY58" fmla="*/ 266700 h 474859"/>
              <a:gd name="connsiteX59" fmla="*/ 47625 w 762000"/>
              <a:gd name="connsiteY59" fmla="*/ 165735 h 474859"/>
              <a:gd name="connsiteX60" fmla="*/ 104775 w 762000"/>
              <a:gd name="connsiteY60" fmla="*/ 141713 h 474859"/>
              <a:gd name="connsiteX61" fmla="*/ 161925 w 762000"/>
              <a:gd name="connsiteY61" fmla="*/ 266700 h 474859"/>
              <a:gd name="connsiteX62" fmla="*/ 123825 w 762000"/>
              <a:gd name="connsiteY62" fmla="*/ 266700 h 474859"/>
              <a:gd name="connsiteX63" fmla="*/ 123825 w 762000"/>
              <a:gd name="connsiteY63" fmla="*/ 128187 h 474859"/>
              <a:gd name="connsiteX64" fmla="*/ 161925 w 762000"/>
              <a:gd name="connsiteY64" fmla="*/ 88335 h 474859"/>
              <a:gd name="connsiteX65" fmla="*/ 428625 w 762000"/>
              <a:gd name="connsiteY65" fmla="*/ 165735 h 474859"/>
              <a:gd name="connsiteX66" fmla="*/ 485775 w 762000"/>
              <a:gd name="connsiteY66" fmla="*/ 141713 h 474859"/>
              <a:gd name="connsiteX67" fmla="*/ 485775 w 762000"/>
              <a:gd name="connsiteY67" fmla="*/ 266700 h 474859"/>
              <a:gd name="connsiteX68" fmla="*/ 428625 w 762000"/>
              <a:gd name="connsiteY68" fmla="*/ 266700 h 474859"/>
              <a:gd name="connsiteX69" fmla="*/ 352425 w 762000"/>
              <a:gd name="connsiteY69" fmla="*/ 169335 h 474859"/>
              <a:gd name="connsiteX70" fmla="*/ 409575 w 762000"/>
              <a:gd name="connsiteY70" fmla="*/ 169335 h 474859"/>
              <a:gd name="connsiteX71" fmla="*/ 409575 w 762000"/>
              <a:gd name="connsiteY71" fmla="*/ 266700 h 474859"/>
              <a:gd name="connsiteX72" fmla="*/ 352425 w 762000"/>
              <a:gd name="connsiteY72" fmla="*/ 266700 h 474859"/>
              <a:gd name="connsiteX73" fmla="*/ 276225 w 762000"/>
              <a:gd name="connsiteY73" fmla="*/ 141713 h 474859"/>
              <a:gd name="connsiteX74" fmla="*/ 333375 w 762000"/>
              <a:gd name="connsiteY74" fmla="*/ 165735 h 474859"/>
              <a:gd name="connsiteX75" fmla="*/ 333375 w 762000"/>
              <a:gd name="connsiteY75" fmla="*/ 266700 h 474859"/>
              <a:gd name="connsiteX76" fmla="*/ 276225 w 762000"/>
              <a:gd name="connsiteY76" fmla="*/ 266700 h 474859"/>
              <a:gd name="connsiteX77" fmla="*/ 219075 w 762000"/>
              <a:gd name="connsiteY77" fmla="*/ 88373 h 474859"/>
              <a:gd name="connsiteX78" fmla="*/ 257175 w 762000"/>
              <a:gd name="connsiteY78" fmla="*/ 128226 h 474859"/>
              <a:gd name="connsiteX79" fmla="*/ 257175 w 762000"/>
              <a:gd name="connsiteY79" fmla="*/ 266700 h 474859"/>
              <a:gd name="connsiteX80" fmla="*/ 219075 w 762000"/>
              <a:gd name="connsiteY80" fmla="*/ 266700 h 474859"/>
              <a:gd name="connsiteX81" fmla="*/ 542925 w 762000"/>
              <a:gd name="connsiteY81" fmla="*/ 304800 h 474859"/>
              <a:gd name="connsiteX82" fmla="*/ 219075 w 762000"/>
              <a:gd name="connsiteY82" fmla="*/ 304800 h 474859"/>
              <a:gd name="connsiteX83" fmla="*/ 219075 w 762000"/>
              <a:gd name="connsiteY83" fmla="*/ 285750 h 474859"/>
              <a:gd name="connsiteX84" fmla="*/ 542925 w 762000"/>
              <a:gd name="connsiteY84" fmla="*/ 285750 h 474859"/>
              <a:gd name="connsiteX85" fmla="*/ 542925 w 762000"/>
              <a:gd name="connsiteY85" fmla="*/ 266700 h 474859"/>
              <a:gd name="connsiteX86" fmla="*/ 504825 w 762000"/>
              <a:gd name="connsiteY86" fmla="*/ 266700 h 474859"/>
              <a:gd name="connsiteX87" fmla="*/ 504825 w 762000"/>
              <a:gd name="connsiteY87" fmla="*/ 128187 h 474859"/>
              <a:gd name="connsiteX88" fmla="*/ 542925 w 762000"/>
              <a:gd name="connsiteY88" fmla="*/ 88335 h 47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62000" h="474859">
                <a:moveTo>
                  <a:pt x="762000" y="304800"/>
                </a:moveTo>
                <a:lnTo>
                  <a:pt x="600075" y="304800"/>
                </a:lnTo>
                <a:lnTo>
                  <a:pt x="600075" y="285750"/>
                </a:lnTo>
                <a:lnTo>
                  <a:pt x="762000" y="285750"/>
                </a:lnTo>
                <a:lnTo>
                  <a:pt x="762000" y="266700"/>
                </a:lnTo>
                <a:lnTo>
                  <a:pt x="733425" y="266700"/>
                </a:lnTo>
                <a:lnTo>
                  <a:pt x="733425" y="169288"/>
                </a:lnTo>
                <a:cubicBezTo>
                  <a:pt x="742886" y="170689"/>
                  <a:pt x="752436" y="171412"/>
                  <a:pt x="762000" y="171450"/>
                </a:cubicBezTo>
                <a:lnTo>
                  <a:pt x="762000" y="152400"/>
                </a:lnTo>
                <a:cubicBezTo>
                  <a:pt x="673180" y="152247"/>
                  <a:pt x="597582" y="87698"/>
                  <a:pt x="583511" y="0"/>
                </a:cubicBezTo>
                <a:lnTo>
                  <a:pt x="559489" y="0"/>
                </a:lnTo>
                <a:cubicBezTo>
                  <a:pt x="543862" y="98577"/>
                  <a:pt x="451281" y="165821"/>
                  <a:pt x="352705" y="150194"/>
                </a:cubicBezTo>
                <a:cubicBezTo>
                  <a:pt x="275397" y="137938"/>
                  <a:pt x="214766" y="77308"/>
                  <a:pt x="202511" y="0"/>
                </a:cubicBezTo>
                <a:lnTo>
                  <a:pt x="178489" y="0"/>
                </a:lnTo>
                <a:cubicBezTo>
                  <a:pt x="164418" y="87698"/>
                  <a:pt x="88820" y="152247"/>
                  <a:pt x="0" y="152400"/>
                </a:cubicBezTo>
                <a:lnTo>
                  <a:pt x="0" y="171450"/>
                </a:lnTo>
                <a:cubicBezTo>
                  <a:pt x="9564" y="171412"/>
                  <a:pt x="19114" y="170689"/>
                  <a:pt x="28575" y="169288"/>
                </a:cubicBezTo>
                <a:lnTo>
                  <a:pt x="28575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61925" y="285750"/>
                </a:lnTo>
                <a:lnTo>
                  <a:pt x="161925" y="304800"/>
                </a:lnTo>
                <a:lnTo>
                  <a:pt x="0" y="304800"/>
                </a:lnTo>
                <a:lnTo>
                  <a:pt x="0" y="323850"/>
                </a:lnTo>
                <a:lnTo>
                  <a:pt x="161925" y="323850"/>
                </a:lnTo>
                <a:lnTo>
                  <a:pt x="161925" y="469583"/>
                </a:lnTo>
                <a:cubicBezTo>
                  <a:pt x="162554" y="469840"/>
                  <a:pt x="163211" y="470011"/>
                  <a:pt x="163830" y="470278"/>
                </a:cubicBezTo>
                <a:cubicBezTo>
                  <a:pt x="169387" y="472342"/>
                  <a:pt x="175128" y="473873"/>
                  <a:pt x="180975" y="474850"/>
                </a:cubicBezTo>
                <a:lnTo>
                  <a:pt x="180975" y="56131"/>
                </a:lnTo>
                <a:cubicBezTo>
                  <a:pt x="184627" y="48468"/>
                  <a:pt x="187780" y="40577"/>
                  <a:pt x="190414" y="32509"/>
                </a:cubicBezTo>
                <a:cubicBezTo>
                  <a:pt x="190414" y="32366"/>
                  <a:pt x="190538" y="32366"/>
                  <a:pt x="190586" y="32509"/>
                </a:cubicBezTo>
                <a:cubicBezTo>
                  <a:pt x="193220" y="40577"/>
                  <a:pt x="196373" y="48468"/>
                  <a:pt x="200025" y="56131"/>
                </a:cubicBezTo>
                <a:lnTo>
                  <a:pt x="200025" y="473935"/>
                </a:lnTo>
                <a:cubicBezTo>
                  <a:pt x="203992" y="472974"/>
                  <a:pt x="207896" y="471766"/>
                  <a:pt x="211712" y="470316"/>
                </a:cubicBezTo>
                <a:cubicBezTo>
                  <a:pt x="214122" y="469306"/>
                  <a:pt x="216627" y="468535"/>
                  <a:pt x="219075" y="467630"/>
                </a:cubicBezTo>
                <a:lnTo>
                  <a:pt x="219075" y="323850"/>
                </a:lnTo>
                <a:lnTo>
                  <a:pt x="542925" y="323850"/>
                </a:lnTo>
                <a:lnTo>
                  <a:pt x="542925" y="469583"/>
                </a:lnTo>
                <a:cubicBezTo>
                  <a:pt x="543563" y="469840"/>
                  <a:pt x="544220" y="470021"/>
                  <a:pt x="544830" y="470287"/>
                </a:cubicBezTo>
                <a:cubicBezTo>
                  <a:pt x="550388" y="472350"/>
                  <a:pt x="556129" y="473880"/>
                  <a:pt x="561975" y="474859"/>
                </a:cubicBezTo>
                <a:lnTo>
                  <a:pt x="561975" y="56131"/>
                </a:lnTo>
                <a:cubicBezTo>
                  <a:pt x="565627" y="48468"/>
                  <a:pt x="568780" y="40577"/>
                  <a:pt x="571414" y="32509"/>
                </a:cubicBezTo>
                <a:cubicBezTo>
                  <a:pt x="571414" y="32366"/>
                  <a:pt x="571538" y="32366"/>
                  <a:pt x="571586" y="32509"/>
                </a:cubicBezTo>
                <a:cubicBezTo>
                  <a:pt x="574220" y="40577"/>
                  <a:pt x="577373" y="48468"/>
                  <a:pt x="581025" y="56131"/>
                </a:cubicBezTo>
                <a:lnTo>
                  <a:pt x="581025" y="473945"/>
                </a:lnTo>
                <a:cubicBezTo>
                  <a:pt x="585000" y="472985"/>
                  <a:pt x="588910" y="471773"/>
                  <a:pt x="592731" y="470316"/>
                </a:cubicBezTo>
                <a:cubicBezTo>
                  <a:pt x="595132" y="469306"/>
                  <a:pt x="597627" y="468535"/>
                  <a:pt x="600075" y="467639"/>
                </a:cubicBezTo>
                <a:lnTo>
                  <a:pt x="600075" y="323850"/>
                </a:lnTo>
                <a:lnTo>
                  <a:pt x="762000" y="323850"/>
                </a:lnTo>
                <a:close/>
                <a:moveTo>
                  <a:pt x="657225" y="141665"/>
                </a:moveTo>
                <a:cubicBezTo>
                  <a:pt x="674900" y="152627"/>
                  <a:pt x="694184" y="160749"/>
                  <a:pt x="714375" y="165735"/>
                </a:cubicBezTo>
                <a:lnTo>
                  <a:pt x="714375" y="266700"/>
                </a:lnTo>
                <a:lnTo>
                  <a:pt x="657225" y="266700"/>
                </a:lnTo>
                <a:close/>
                <a:moveTo>
                  <a:pt x="600075" y="88325"/>
                </a:moveTo>
                <a:cubicBezTo>
                  <a:pt x="610902" y="103281"/>
                  <a:pt x="623721" y="116689"/>
                  <a:pt x="638175" y="128178"/>
                </a:cubicBezTo>
                <a:lnTo>
                  <a:pt x="638175" y="266700"/>
                </a:lnTo>
                <a:lnTo>
                  <a:pt x="600075" y="266700"/>
                </a:lnTo>
                <a:close/>
                <a:moveTo>
                  <a:pt x="104775" y="266700"/>
                </a:moveTo>
                <a:lnTo>
                  <a:pt x="47625" y="266700"/>
                </a:lnTo>
                <a:lnTo>
                  <a:pt x="47625" y="165735"/>
                </a:lnTo>
                <a:cubicBezTo>
                  <a:pt x="67813" y="160763"/>
                  <a:pt x="87098" y="152657"/>
                  <a:pt x="104775" y="141713"/>
                </a:cubicBezTo>
                <a:close/>
                <a:moveTo>
                  <a:pt x="161925" y="266700"/>
                </a:moveTo>
                <a:lnTo>
                  <a:pt x="123825" y="266700"/>
                </a:lnTo>
                <a:lnTo>
                  <a:pt x="123825" y="128187"/>
                </a:lnTo>
                <a:cubicBezTo>
                  <a:pt x="138279" y="116698"/>
                  <a:pt x="151098" y="103291"/>
                  <a:pt x="161925" y="88335"/>
                </a:cubicBezTo>
                <a:close/>
                <a:moveTo>
                  <a:pt x="428625" y="165735"/>
                </a:moveTo>
                <a:cubicBezTo>
                  <a:pt x="448813" y="160763"/>
                  <a:pt x="468098" y="152657"/>
                  <a:pt x="485775" y="141713"/>
                </a:cubicBezTo>
                <a:lnTo>
                  <a:pt x="485775" y="266700"/>
                </a:lnTo>
                <a:lnTo>
                  <a:pt x="428625" y="266700"/>
                </a:lnTo>
                <a:close/>
                <a:moveTo>
                  <a:pt x="352425" y="169335"/>
                </a:moveTo>
                <a:cubicBezTo>
                  <a:pt x="371365" y="172219"/>
                  <a:pt x="390635" y="172219"/>
                  <a:pt x="409575" y="169335"/>
                </a:cubicBezTo>
                <a:lnTo>
                  <a:pt x="409575" y="266700"/>
                </a:lnTo>
                <a:lnTo>
                  <a:pt x="352425" y="266700"/>
                </a:lnTo>
                <a:close/>
                <a:moveTo>
                  <a:pt x="276225" y="141713"/>
                </a:moveTo>
                <a:cubicBezTo>
                  <a:pt x="293902" y="152657"/>
                  <a:pt x="313187" y="160763"/>
                  <a:pt x="333375" y="165735"/>
                </a:cubicBezTo>
                <a:lnTo>
                  <a:pt x="333375" y="266700"/>
                </a:lnTo>
                <a:lnTo>
                  <a:pt x="276225" y="266700"/>
                </a:lnTo>
                <a:close/>
                <a:moveTo>
                  <a:pt x="219075" y="88373"/>
                </a:moveTo>
                <a:cubicBezTo>
                  <a:pt x="229902" y="103329"/>
                  <a:pt x="242721" y="116736"/>
                  <a:pt x="257175" y="128226"/>
                </a:cubicBezTo>
                <a:lnTo>
                  <a:pt x="257175" y="266700"/>
                </a:lnTo>
                <a:lnTo>
                  <a:pt x="219075" y="266700"/>
                </a:lnTo>
                <a:close/>
                <a:moveTo>
                  <a:pt x="542925" y="304800"/>
                </a:moveTo>
                <a:lnTo>
                  <a:pt x="219075" y="304800"/>
                </a:lnTo>
                <a:lnTo>
                  <a:pt x="219075" y="285750"/>
                </a:lnTo>
                <a:lnTo>
                  <a:pt x="542925" y="285750"/>
                </a:lnTo>
                <a:close/>
                <a:moveTo>
                  <a:pt x="542925" y="266700"/>
                </a:moveTo>
                <a:lnTo>
                  <a:pt x="504825" y="266700"/>
                </a:lnTo>
                <a:lnTo>
                  <a:pt x="504825" y="128187"/>
                </a:lnTo>
                <a:cubicBezTo>
                  <a:pt x="519279" y="116698"/>
                  <a:pt x="532098" y="103291"/>
                  <a:pt x="542925" y="88335"/>
                </a:cubicBezTo>
                <a:close/>
              </a:path>
            </a:pathLst>
          </a:custGeom>
          <a:solidFill>
            <a:srgbClr val="91B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2399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F8471EC-92DE-00A6-E59E-68199F35BD1F}"/>
              </a:ext>
            </a:extLst>
          </p:cNvPr>
          <p:cNvSpPr/>
          <p:nvPr/>
        </p:nvSpPr>
        <p:spPr bwMode="gray">
          <a:xfrm>
            <a:off x="2100263" y="2132856"/>
            <a:ext cx="8388226" cy="1736300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2400" b="1" i="1" u="sng" dirty="0">
                <a:solidFill>
                  <a:schemeClr val="bg1"/>
                </a:solidFill>
              </a:rPr>
              <a:t>TransArC</a:t>
            </a:r>
            <a:r>
              <a:rPr lang="en-DE" sz="2400" b="1" dirty="0">
                <a:solidFill>
                  <a:schemeClr val="bg1"/>
                </a:solidFill>
              </a:rPr>
              <a:t>: </a:t>
            </a:r>
            <a:r>
              <a:rPr lang="en-DE" sz="2400" dirty="0">
                <a:solidFill>
                  <a:schemeClr val="bg1"/>
                </a:solidFill>
              </a:rPr>
              <a:t>Using </a:t>
            </a:r>
            <a:r>
              <a:rPr lang="en-DE" sz="2400" b="1" dirty="0">
                <a:solidFill>
                  <a:schemeClr val="bg1"/>
                </a:solidFill>
              </a:rPr>
              <a:t>Software Architecture Models </a:t>
            </a:r>
            <a:r>
              <a:rPr lang="en-DE" sz="2400" dirty="0">
                <a:solidFill>
                  <a:schemeClr val="bg1"/>
                </a:solidFill>
              </a:rPr>
              <a:t>as </a:t>
            </a:r>
            <a:r>
              <a:rPr lang="en-DE" sz="2400" b="1" dirty="0">
                <a:solidFill>
                  <a:schemeClr val="bg1"/>
                </a:solidFill>
              </a:rPr>
              <a:t>intermediate artifact </a:t>
            </a:r>
            <a:r>
              <a:rPr lang="en-DE" sz="2400" dirty="0">
                <a:solidFill>
                  <a:schemeClr val="bg1"/>
                </a:solidFill>
              </a:rPr>
              <a:t>for Documentation to Code TLR </a:t>
            </a:r>
            <a:r>
              <a:rPr lang="en-DE" sz="2400" b="1" dirty="0">
                <a:solidFill>
                  <a:schemeClr val="bg1"/>
                </a:solidFill>
              </a:rPr>
              <a:t>significantly improves </a:t>
            </a:r>
            <a:r>
              <a:rPr lang="en-DE" sz="2400" dirty="0">
                <a:solidFill>
                  <a:schemeClr val="bg1"/>
                </a:solidFill>
              </a:rPr>
              <a:t>the TLR results</a:t>
            </a:r>
            <a:endParaRPr lang="en-DE" sz="1200" b="1" dirty="0">
              <a:solidFill>
                <a:schemeClr val="bg1"/>
              </a:solidFill>
            </a:endParaRPr>
          </a:p>
          <a:p>
            <a:pPr algn="r"/>
            <a:endParaRPr lang="en-DE" sz="1200" dirty="0">
              <a:solidFill>
                <a:schemeClr val="bg1"/>
              </a:solidFill>
            </a:endParaRPr>
          </a:p>
          <a:p>
            <a:pPr algn="r"/>
            <a:r>
              <a:rPr lang="en-DE" sz="1200" dirty="0">
                <a:solidFill>
                  <a:schemeClr val="bg1"/>
                </a:solidFill>
              </a:rPr>
              <a:t>Keim et al.: </a:t>
            </a:r>
            <a:r>
              <a:rPr lang="en-GB" sz="1200" dirty="0">
                <a:solidFill>
                  <a:schemeClr val="bg1"/>
                </a:solidFill>
              </a:rPr>
              <a:t>Recovering Trace Links Between Software Documentation And Code, </a:t>
            </a:r>
            <a:r>
              <a:rPr lang="en-DE" sz="1200" dirty="0">
                <a:solidFill>
                  <a:schemeClr val="bg1"/>
                </a:solidFill>
              </a:rPr>
              <a:t>ACM/IEEE ICSE 2024 </a:t>
            </a:r>
          </a:p>
        </p:txBody>
      </p:sp>
    </p:spTree>
    <p:extLst>
      <p:ext uri="{BB962C8B-B14F-4D97-AF65-F5344CB8AC3E}">
        <p14:creationId xmlns:p14="http://schemas.microsoft.com/office/powerpoint/2010/main" val="31672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BBF3D-07DB-0432-74DD-3FB028932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837264F-AA0D-DAB2-EC24-1FECEBA0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Traceability Link Recovery between Documentation &amp; Code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36E4C-F5F2-BAB3-31F0-CE59323A723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10A459-150B-874E-AEE0-E5EC50DA1DAF}" type="datetime3">
              <a:rPr lang="de-DE" smtClean="0"/>
              <a:t>31/03/2025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9449B-83A3-734C-09D6-5AFDE5A0719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0662E-BEFB-F7DD-7689-382313CB3D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Gruppieren 3">
            <a:extLst>
              <a:ext uri="{FF2B5EF4-FFF2-40B4-BE49-F238E27FC236}">
                <a16:creationId xmlns:a16="http://schemas.microsoft.com/office/drawing/2014/main" id="{308825FC-BA78-8F2F-838B-9C1E1EA598FF}"/>
              </a:ext>
            </a:extLst>
          </p:cNvPr>
          <p:cNvGrpSpPr/>
          <p:nvPr/>
        </p:nvGrpSpPr>
        <p:grpSpPr>
          <a:xfrm>
            <a:off x="-96688" y="1474386"/>
            <a:ext cx="3801628" cy="4619734"/>
            <a:chOff x="379184" y="1107093"/>
            <a:chExt cx="2852101" cy="3465870"/>
          </a:xfrm>
        </p:grpSpPr>
        <p:sp>
          <p:nvSpPr>
            <p:cNvPr id="3" name="Rechteck: eine Ecke abgeschnitten 11">
              <a:extLst>
                <a:ext uri="{FF2B5EF4-FFF2-40B4-BE49-F238E27FC236}">
                  <a16:creationId xmlns:a16="http://schemas.microsoft.com/office/drawing/2014/main" id="{7DDEE98A-333C-88BF-184B-59DE7CCBDADE}"/>
                </a:ext>
              </a:extLst>
            </p:cNvPr>
            <p:cNvSpPr/>
            <p:nvPr/>
          </p:nvSpPr>
          <p:spPr>
            <a:xfrm>
              <a:off x="379184" y="1107093"/>
              <a:ext cx="2852101" cy="3465870"/>
            </a:xfrm>
            <a:prstGeom prst="snip1Rect">
              <a:avLst>
                <a:gd name="adj" fmla="val 847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399" dirty="0">
                  <a:solidFill>
                    <a:schemeClr val="tx1"/>
                  </a:solidFill>
                </a:rPr>
                <a:t>The </a:t>
              </a:r>
              <a:r>
                <a:rPr lang="de-DE" sz="2399" dirty="0" err="1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controller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receives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incoming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requests</a:t>
              </a:r>
              <a:r>
                <a:rPr lang="de-DE" sz="2399" dirty="0">
                  <a:solidFill>
                    <a:schemeClr val="tx1"/>
                  </a:solidFill>
                </a:rPr>
                <a:t> and </a:t>
              </a:r>
              <a:r>
                <a:rPr lang="de-DE" sz="2399" dirty="0" err="1">
                  <a:solidFill>
                    <a:schemeClr val="tx1"/>
                  </a:solidFill>
                </a:rPr>
                <a:t>verifies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them</a:t>
              </a:r>
              <a:r>
                <a:rPr lang="de-DE" sz="2399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2399" dirty="0">
                <a:solidFill>
                  <a:schemeClr val="tx1"/>
                </a:solidFill>
              </a:endParaRPr>
            </a:p>
            <a:p>
              <a:r>
                <a:rPr lang="de-DE" sz="2399" dirty="0" err="1">
                  <a:solidFill>
                    <a:schemeClr val="tx1"/>
                  </a:solidFill>
                </a:rPr>
                <a:t>Then</a:t>
              </a:r>
              <a:r>
                <a:rPr lang="de-DE" sz="2399" dirty="0">
                  <a:solidFill>
                    <a:schemeClr val="tx1"/>
                  </a:solidFill>
                </a:rPr>
                <a:t>, </a:t>
              </a:r>
              <a:r>
                <a:rPr lang="de-DE" sz="2399" dirty="0" err="1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it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answers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requests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by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querying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the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rgbClr val="DF9B1B"/>
                  </a:solidFill>
                </a:rPr>
                <a:t>persistence</a:t>
              </a:r>
              <a:r>
                <a:rPr lang="de-DE" sz="2399" dirty="0">
                  <a:solidFill>
                    <a:srgbClr val="DF9B1B"/>
                  </a:solidFill>
                </a:rPr>
                <a:t> </a:t>
              </a:r>
              <a:r>
                <a:rPr lang="de-DE" sz="2399" dirty="0" err="1">
                  <a:solidFill>
                    <a:srgbClr val="DF9B1B"/>
                  </a:solidFill>
                </a:rPr>
                <a:t>component</a:t>
              </a:r>
              <a:r>
                <a:rPr lang="de-DE" sz="2399" dirty="0">
                  <a:solidFill>
                    <a:srgbClr val="DF9B1B"/>
                  </a:solidFill>
                </a:rPr>
                <a:t>.</a:t>
              </a:r>
            </a:p>
          </p:txBody>
        </p:sp>
        <p:sp>
          <p:nvSpPr>
            <p:cNvPr id="4" name="Textfeld 6">
              <a:extLst>
                <a:ext uri="{FF2B5EF4-FFF2-40B4-BE49-F238E27FC236}">
                  <a16:creationId xmlns:a16="http://schemas.microsoft.com/office/drawing/2014/main" id="{92339A9B-B2DA-222F-F8BF-5B94019C70E3}"/>
                </a:ext>
              </a:extLst>
            </p:cNvPr>
            <p:cNvSpPr txBox="1"/>
            <p:nvPr/>
          </p:nvSpPr>
          <p:spPr>
            <a:xfrm>
              <a:off x="565588" y="1112825"/>
              <a:ext cx="2133694" cy="56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133" i="1" dirty="0"/>
                <a:t>Software Architecture</a:t>
              </a:r>
            </a:p>
            <a:p>
              <a:r>
                <a:rPr lang="de-DE" sz="2133" i="1" dirty="0" err="1"/>
                <a:t>Documentation</a:t>
              </a:r>
              <a:r>
                <a:rPr lang="de-DE" sz="2133" i="1" dirty="0"/>
                <a:t> (SAD)</a:t>
              </a:r>
            </a:p>
          </p:txBody>
        </p:sp>
      </p:grpSp>
      <p:grpSp>
        <p:nvGrpSpPr>
          <p:cNvPr id="13" name="Gruppieren 42">
            <a:extLst>
              <a:ext uri="{FF2B5EF4-FFF2-40B4-BE49-F238E27FC236}">
                <a16:creationId xmlns:a16="http://schemas.microsoft.com/office/drawing/2014/main" id="{D241BE5C-9A21-E9AB-B28F-8D578F5B67FA}"/>
              </a:ext>
            </a:extLst>
          </p:cNvPr>
          <p:cNvGrpSpPr/>
          <p:nvPr/>
        </p:nvGrpSpPr>
        <p:grpSpPr>
          <a:xfrm>
            <a:off x="9182196" y="1474386"/>
            <a:ext cx="3826572" cy="4994444"/>
            <a:chOff x="5834584" y="1106131"/>
            <a:chExt cx="2870815" cy="3746989"/>
          </a:xfrm>
        </p:grpSpPr>
        <p:sp>
          <p:nvSpPr>
            <p:cNvPr id="14" name="Rechteck 10">
              <a:extLst>
                <a:ext uri="{FF2B5EF4-FFF2-40B4-BE49-F238E27FC236}">
                  <a16:creationId xmlns:a16="http://schemas.microsoft.com/office/drawing/2014/main" id="{F3BCF60D-A2EA-F5F5-2F6A-A42A379EDA8F}"/>
                </a:ext>
              </a:extLst>
            </p:cNvPr>
            <p:cNvSpPr/>
            <p:nvPr/>
          </p:nvSpPr>
          <p:spPr>
            <a:xfrm>
              <a:off x="5834584" y="1106131"/>
              <a:ext cx="2861187" cy="34658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133" i="1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5" name="Textfeld 41">
              <a:extLst>
                <a:ext uri="{FF2B5EF4-FFF2-40B4-BE49-F238E27FC236}">
                  <a16:creationId xmlns:a16="http://schemas.microsoft.com/office/drawing/2014/main" id="{FBE74B1E-0EB0-15AF-CB11-C0F8AA728592}"/>
                </a:ext>
              </a:extLst>
            </p:cNvPr>
            <p:cNvSpPr txBox="1"/>
            <p:nvPr/>
          </p:nvSpPr>
          <p:spPr>
            <a:xfrm>
              <a:off x="5844212" y="1106131"/>
              <a:ext cx="2861187" cy="3746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399" dirty="0"/>
            </a:p>
            <a:p>
              <a:r>
                <a:rPr lang="en-US" sz="2399" dirty="0"/>
                <a:t>package service</a:t>
              </a:r>
            </a:p>
            <a:p>
              <a:r>
                <a:rPr lang="en-US" sz="2399" dirty="0"/>
                <a:t>class </a:t>
              </a:r>
              <a:r>
                <a:rPr lang="en-US" sz="2399" dirty="0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Controller</a:t>
              </a:r>
              <a:r>
                <a:rPr lang="en-US" sz="2399" dirty="0"/>
                <a:t>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endParaRPr lang="en-US" sz="666" dirty="0"/>
            </a:p>
            <a:p>
              <a:r>
                <a:rPr lang="en-US" sz="2399" dirty="0"/>
                <a:t>package </a:t>
              </a:r>
              <a:r>
                <a:rPr lang="en-US" sz="2399" dirty="0" err="1">
                  <a:solidFill>
                    <a:srgbClr val="DF9B1B"/>
                  </a:solidFill>
                </a:rPr>
                <a:t>dataaccess</a:t>
              </a:r>
              <a:endParaRPr lang="en-US" sz="2399" dirty="0">
                <a:solidFill>
                  <a:srgbClr val="DF9B1B"/>
                </a:solidFill>
              </a:endParaRPr>
            </a:p>
            <a:p>
              <a:r>
                <a:rPr lang="en-US" sz="2399" dirty="0"/>
                <a:t>class Products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r>
                <a:rPr lang="en-US" sz="2399" dirty="0"/>
                <a:t>class Users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endParaRPr lang="de-DE" sz="2399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6CB3F56-2F21-A034-9A1E-A6CEB370ACB7}"/>
              </a:ext>
            </a:extLst>
          </p:cNvPr>
          <p:cNvSpPr txBox="1"/>
          <p:nvPr/>
        </p:nvSpPr>
        <p:spPr bwMode="gray">
          <a:xfrm>
            <a:off x="3347884" y="-25072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indent="-18000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</a:pPr>
            <a:endParaRPr lang="en-DE" sz="1400" dirty="0" err="1"/>
          </a:p>
        </p:txBody>
      </p:sp>
      <p:grpSp>
        <p:nvGrpSpPr>
          <p:cNvPr id="86" name="Gruppieren 14">
            <a:extLst>
              <a:ext uri="{FF2B5EF4-FFF2-40B4-BE49-F238E27FC236}">
                <a16:creationId xmlns:a16="http://schemas.microsoft.com/office/drawing/2014/main" id="{4591F8C7-A4E1-4E7A-3858-165C9AE4F41C}"/>
              </a:ext>
            </a:extLst>
          </p:cNvPr>
          <p:cNvGrpSpPr/>
          <p:nvPr/>
        </p:nvGrpSpPr>
        <p:grpSpPr>
          <a:xfrm>
            <a:off x="4586517" y="1376362"/>
            <a:ext cx="3813739" cy="4670656"/>
            <a:chOff x="3410191" y="1062686"/>
            <a:chExt cx="2861187" cy="3504073"/>
          </a:xfrm>
        </p:grpSpPr>
        <p:grpSp>
          <p:nvGrpSpPr>
            <p:cNvPr id="87" name="Gruppieren 15">
              <a:extLst>
                <a:ext uri="{FF2B5EF4-FFF2-40B4-BE49-F238E27FC236}">
                  <a16:creationId xmlns:a16="http://schemas.microsoft.com/office/drawing/2014/main" id="{5B3122B6-88A2-B01A-F5A2-749980DDC5A9}"/>
                </a:ext>
              </a:extLst>
            </p:cNvPr>
            <p:cNvGrpSpPr/>
            <p:nvPr/>
          </p:nvGrpSpPr>
          <p:grpSpPr>
            <a:xfrm>
              <a:off x="3410191" y="1100889"/>
              <a:ext cx="2861187" cy="3465870"/>
              <a:chOff x="2917688" y="1113507"/>
              <a:chExt cx="2861187" cy="3465870"/>
            </a:xfrm>
          </p:grpSpPr>
          <p:sp>
            <p:nvSpPr>
              <p:cNvPr id="89" name="Rechteck: abgerundete Ecken 17">
                <a:extLst>
                  <a:ext uri="{FF2B5EF4-FFF2-40B4-BE49-F238E27FC236}">
                    <a16:creationId xmlns:a16="http://schemas.microsoft.com/office/drawing/2014/main" id="{1E954412-EEEE-ACEE-B2E7-EE2926746C4F}"/>
                  </a:ext>
                </a:extLst>
              </p:cNvPr>
              <p:cNvSpPr/>
              <p:nvPr/>
            </p:nvSpPr>
            <p:spPr>
              <a:xfrm>
                <a:off x="2917688" y="1113507"/>
                <a:ext cx="2861187" cy="346587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399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0" name="Gruppieren 18">
                <a:extLst>
                  <a:ext uri="{FF2B5EF4-FFF2-40B4-BE49-F238E27FC236}">
                    <a16:creationId xmlns:a16="http://schemas.microsoft.com/office/drawing/2014/main" id="{210C071B-CBB5-926D-D64E-29E6C8BC09F9}"/>
                  </a:ext>
                </a:extLst>
              </p:cNvPr>
              <p:cNvGrpSpPr/>
              <p:nvPr/>
            </p:nvGrpSpPr>
            <p:grpSpPr>
              <a:xfrm>
                <a:off x="3153686" y="1648177"/>
                <a:ext cx="2385220" cy="2631163"/>
                <a:chOff x="3153686" y="1648177"/>
                <a:chExt cx="2385220" cy="2631163"/>
              </a:xfrm>
            </p:grpSpPr>
            <p:grpSp>
              <p:nvGrpSpPr>
                <p:cNvPr id="91" name="Gruppieren 19">
                  <a:extLst>
                    <a:ext uri="{FF2B5EF4-FFF2-40B4-BE49-F238E27FC236}">
                      <a16:creationId xmlns:a16="http://schemas.microsoft.com/office/drawing/2014/main" id="{5F41C573-F34E-0731-4B04-2CB1500751FA}"/>
                    </a:ext>
                  </a:extLst>
                </p:cNvPr>
                <p:cNvGrpSpPr/>
                <p:nvPr/>
              </p:nvGrpSpPr>
              <p:grpSpPr>
                <a:xfrm>
                  <a:off x="3157656" y="2952285"/>
                  <a:ext cx="2381250" cy="1327055"/>
                  <a:chOff x="3157656" y="2952285"/>
                  <a:chExt cx="2381250" cy="1327055"/>
                </a:xfrm>
              </p:grpSpPr>
              <p:grpSp>
                <p:nvGrpSpPr>
                  <p:cNvPr id="100" name="Gruppieren 28">
                    <a:extLst>
                      <a:ext uri="{FF2B5EF4-FFF2-40B4-BE49-F238E27FC236}">
                        <a16:creationId xmlns:a16="http://schemas.microsoft.com/office/drawing/2014/main" id="{0777E52E-5206-3CEC-10CB-C10299DD0D19}"/>
                      </a:ext>
                    </a:extLst>
                  </p:cNvPr>
                  <p:cNvGrpSpPr/>
                  <p:nvPr/>
                </p:nvGrpSpPr>
                <p:grpSpPr>
                  <a:xfrm>
                    <a:off x="3157656" y="3326840"/>
                    <a:ext cx="2381250" cy="952500"/>
                    <a:chOff x="3200400" y="1428750"/>
                    <a:chExt cx="2381250" cy="952500"/>
                  </a:xfrm>
                </p:grpSpPr>
                <p:sp>
                  <p:nvSpPr>
                    <p:cNvPr id="103" name="Rechteck 31">
                      <a:extLst>
                        <a:ext uri="{FF2B5EF4-FFF2-40B4-BE49-F238E27FC236}">
                          <a16:creationId xmlns:a16="http://schemas.microsoft.com/office/drawing/2014/main" id="{2D11F195-EF5A-9899-4ED4-0F0574433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0400" y="1428750"/>
                      <a:ext cx="2381250" cy="9525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de-DE" sz="2399" dirty="0" err="1">
                          <a:solidFill>
                            <a:srgbClr val="DF9B1B"/>
                          </a:solidFill>
                        </a:rPr>
                        <a:t>DataPersistence</a:t>
                      </a:r>
                      <a:endParaRPr lang="de-DE" sz="2399" dirty="0">
                        <a:solidFill>
                          <a:srgbClr val="DF9B1B"/>
                        </a:solidFill>
                      </a:endParaRPr>
                    </a:p>
                  </p:txBody>
                </p:sp>
                <p:sp>
                  <p:nvSpPr>
                    <p:cNvPr id="104" name="Rechteck 32">
                      <a:extLst>
                        <a:ext uri="{FF2B5EF4-FFF2-40B4-BE49-F238E27FC236}">
                          <a16:creationId xmlns:a16="http://schemas.microsoft.com/office/drawing/2014/main" id="{B80B11C1-CB76-275C-5252-C3237F397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5400" y="1524000"/>
                      <a:ext cx="276225" cy="361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  <p:sp>
                  <p:nvSpPr>
                    <p:cNvPr id="105" name="Rechteck 34">
                      <a:extLst>
                        <a:ext uri="{FF2B5EF4-FFF2-40B4-BE49-F238E27FC236}">
                          <a16:creationId xmlns:a16="http://schemas.microsoft.com/office/drawing/2014/main" id="{97392011-6C54-DC10-901E-47928983D7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72402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  <p:sp>
                  <p:nvSpPr>
                    <p:cNvPr id="106" name="Rechteck 35">
                      <a:extLst>
                        <a:ext uri="{FF2B5EF4-FFF2-40B4-BE49-F238E27FC236}">
                          <a16:creationId xmlns:a16="http://schemas.microsoft.com/office/drawing/2014/main" id="{05C09A8D-473F-FA87-CC98-43CB8CDFDC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59067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</p:grpSp>
              <p:cxnSp>
                <p:nvCxnSpPr>
                  <p:cNvPr id="101" name="Gerader Verbinder 29">
                    <a:extLst>
                      <a:ext uri="{FF2B5EF4-FFF2-40B4-BE49-F238E27FC236}">
                        <a16:creationId xmlns:a16="http://schemas.microsoft.com/office/drawing/2014/main" id="{30B782F0-EDFF-BD37-9E7B-898E93B9AA5F}"/>
                      </a:ext>
                    </a:extLst>
                  </p:cNvPr>
                  <p:cNvCxnSpPr>
                    <a:cxnSpLocks/>
                    <a:stCxn id="103" idx="0"/>
                  </p:cNvCxnSpPr>
                  <p:nvPr/>
                </p:nvCxnSpPr>
                <p:spPr>
                  <a:xfrm flipH="1" flipV="1">
                    <a:off x="4344311" y="2964681"/>
                    <a:ext cx="3970" cy="3621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" name="Ellipse 30">
                    <a:extLst>
                      <a:ext uri="{FF2B5EF4-FFF2-40B4-BE49-F238E27FC236}">
                        <a16:creationId xmlns:a16="http://schemas.microsoft.com/office/drawing/2014/main" id="{62A4FF95-4BA6-B149-0C4B-5EE49A3C46DA}"/>
                      </a:ext>
                    </a:extLst>
                  </p:cNvPr>
                  <p:cNvSpPr/>
                  <p:nvPr/>
                </p:nvSpPr>
                <p:spPr>
                  <a:xfrm>
                    <a:off x="4294245" y="2952285"/>
                    <a:ext cx="100131" cy="1047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399" dirty="0"/>
                  </a:p>
                </p:txBody>
              </p:sp>
            </p:grpSp>
            <p:grpSp>
              <p:nvGrpSpPr>
                <p:cNvPr id="92" name="Gruppieren 20">
                  <a:extLst>
                    <a:ext uri="{FF2B5EF4-FFF2-40B4-BE49-F238E27FC236}">
                      <a16:creationId xmlns:a16="http://schemas.microsoft.com/office/drawing/2014/main" id="{619F2ED4-1446-BF52-F253-8ECA49DAC3F9}"/>
                    </a:ext>
                  </a:extLst>
                </p:cNvPr>
                <p:cNvGrpSpPr/>
                <p:nvPr/>
              </p:nvGrpSpPr>
              <p:grpSpPr>
                <a:xfrm>
                  <a:off x="3153686" y="1648177"/>
                  <a:ext cx="2381250" cy="1358679"/>
                  <a:chOff x="3153686" y="1648177"/>
                  <a:chExt cx="2381250" cy="1358679"/>
                </a:xfrm>
              </p:grpSpPr>
              <p:grpSp>
                <p:nvGrpSpPr>
                  <p:cNvPr id="93" name="Gruppieren 21">
                    <a:extLst>
                      <a:ext uri="{FF2B5EF4-FFF2-40B4-BE49-F238E27FC236}">
                        <a16:creationId xmlns:a16="http://schemas.microsoft.com/office/drawing/2014/main" id="{56AB2BA1-C946-C53E-2CF0-A98E39F0DADB}"/>
                      </a:ext>
                    </a:extLst>
                  </p:cNvPr>
                  <p:cNvGrpSpPr/>
                  <p:nvPr/>
                </p:nvGrpSpPr>
                <p:grpSpPr>
                  <a:xfrm>
                    <a:off x="3153686" y="1648177"/>
                    <a:ext cx="2381250" cy="952500"/>
                    <a:chOff x="3153686" y="1648177"/>
                    <a:chExt cx="2381250" cy="952500"/>
                  </a:xfrm>
                </p:grpSpPr>
                <p:sp>
                  <p:nvSpPr>
                    <p:cNvPr id="96" name="Rechteck 24">
                      <a:extLst>
                        <a:ext uri="{FF2B5EF4-FFF2-40B4-BE49-F238E27FC236}">
                          <a16:creationId xmlns:a16="http://schemas.microsoft.com/office/drawing/2014/main" id="{BCFA4DFF-DA84-9CDC-1CA5-418BA3FF9C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3686" y="1648177"/>
                      <a:ext cx="2381250" cy="9525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de-DE" sz="2399" dirty="0">
                          <a:solidFill>
                            <a:schemeClr val="accent1"/>
                          </a:solidFill>
                        </a:rPr>
                        <a:t>Controller</a:t>
                      </a:r>
                    </a:p>
                  </p:txBody>
                </p:sp>
                <p:sp>
                  <p:nvSpPr>
                    <p:cNvPr id="97" name="Rechteck 25">
                      <a:extLst>
                        <a:ext uri="{FF2B5EF4-FFF2-40B4-BE49-F238E27FC236}">
                          <a16:creationId xmlns:a16="http://schemas.microsoft.com/office/drawing/2014/main" id="{A5ECDD0A-6A26-7E25-2A6E-1DCB18B79D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5400" y="1752600"/>
                      <a:ext cx="276225" cy="361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  <p:sp>
                  <p:nvSpPr>
                    <p:cNvPr id="98" name="Rechteck 26">
                      <a:extLst>
                        <a:ext uri="{FF2B5EF4-FFF2-40B4-BE49-F238E27FC236}">
                          <a16:creationId xmlns:a16="http://schemas.microsoft.com/office/drawing/2014/main" id="{071FF2E0-96E9-1C07-64F2-07A679637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95262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  <p:sp>
                  <p:nvSpPr>
                    <p:cNvPr id="99" name="Rechteck 27">
                      <a:extLst>
                        <a:ext uri="{FF2B5EF4-FFF2-40B4-BE49-F238E27FC236}">
                          <a16:creationId xmlns:a16="http://schemas.microsoft.com/office/drawing/2014/main" id="{7B2FE9E8-8E56-204E-CF27-B3033BCDF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81927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2399"/>
                    </a:p>
                  </p:txBody>
                </p:sp>
              </p:grpSp>
              <p:cxnSp>
                <p:nvCxnSpPr>
                  <p:cNvPr id="94" name="Gerader Verbinder 22">
                    <a:extLst>
                      <a:ext uri="{FF2B5EF4-FFF2-40B4-BE49-F238E27FC236}">
                        <a16:creationId xmlns:a16="http://schemas.microsoft.com/office/drawing/2014/main" id="{B2F3F698-CFF9-BF68-D15A-89511FAA41B8}"/>
                      </a:ext>
                    </a:extLst>
                  </p:cNvPr>
                  <p:cNvCxnSpPr>
                    <a:cxnSpLocks/>
                    <a:endCxn id="96" idx="2"/>
                  </p:cNvCxnSpPr>
                  <p:nvPr/>
                </p:nvCxnSpPr>
                <p:spPr>
                  <a:xfrm flipV="1">
                    <a:off x="4344311" y="2600677"/>
                    <a:ext cx="0" cy="26229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Halbbogen 23">
                    <a:extLst>
                      <a:ext uri="{FF2B5EF4-FFF2-40B4-BE49-F238E27FC236}">
                        <a16:creationId xmlns:a16="http://schemas.microsoft.com/office/drawing/2014/main" id="{A092DC59-EED9-CBDC-00C3-D261315F0B76}"/>
                      </a:ext>
                    </a:extLst>
                  </p:cNvPr>
                  <p:cNvSpPr/>
                  <p:nvPr/>
                </p:nvSpPr>
                <p:spPr>
                  <a:xfrm>
                    <a:off x="4264009" y="2866714"/>
                    <a:ext cx="160604" cy="140142"/>
                  </a:xfrm>
                  <a:prstGeom prst="blockArc">
                    <a:avLst>
                      <a:gd name="adj1" fmla="val 10800000"/>
                      <a:gd name="adj2" fmla="val 346961"/>
                      <a:gd name="adj3" fmla="val 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2399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88" name="Textfeld 16">
              <a:extLst>
                <a:ext uri="{FF2B5EF4-FFF2-40B4-BE49-F238E27FC236}">
                  <a16:creationId xmlns:a16="http://schemas.microsoft.com/office/drawing/2014/main" id="{94A8D32D-6414-6A40-96E0-18B2E5385697}"/>
                </a:ext>
              </a:extLst>
            </p:cNvPr>
            <p:cNvSpPr txBox="1"/>
            <p:nvPr/>
          </p:nvSpPr>
          <p:spPr>
            <a:xfrm>
              <a:off x="3762944" y="1062686"/>
              <a:ext cx="2147741" cy="56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133" i="1" dirty="0"/>
                <a:t>Software Architecture </a:t>
              </a:r>
            </a:p>
            <a:p>
              <a:pPr algn="ctr"/>
              <a:r>
                <a:rPr lang="de-DE" sz="2133" i="1" dirty="0"/>
                <a:t>Model (SAM)</a:t>
              </a:r>
            </a:p>
          </p:txBody>
        </p:sp>
      </p:grpSp>
      <p:sp>
        <p:nvSpPr>
          <p:cNvPr id="18" name="Freihandform: Form 33">
            <a:extLst>
              <a:ext uri="{FF2B5EF4-FFF2-40B4-BE49-F238E27FC236}">
                <a16:creationId xmlns:a16="http://schemas.microsoft.com/office/drawing/2014/main" id="{5E885208-94C9-6E59-C0E8-26DEDCF7151A}"/>
              </a:ext>
            </a:extLst>
          </p:cNvPr>
          <p:cNvSpPr/>
          <p:nvPr/>
        </p:nvSpPr>
        <p:spPr>
          <a:xfrm>
            <a:off x="3730864" y="3804599"/>
            <a:ext cx="834366" cy="419899"/>
          </a:xfrm>
          <a:custGeom>
            <a:avLst/>
            <a:gdLst>
              <a:gd name="connsiteX0" fmla="*/ 762000 w 762000"/>
              <a:gd name="connsiteY0" fmla="*/ 304800 h 474859"/>
              <a:gd name="connsiteX1" fmla="*/ 600075 w 762000"/>
              <a:gd name="connsiteY1" fmla="*/ 304800 h 474859"/>
              <a:gd name="connsiteX2" fmla="*/ 600075 w 762000"/>
              <a:gd name="connsiteY2" fmla="*/ 285750 h 474859"/>
              <a:gd name="connsiteX3" fmla="*/ 762000 w 762000"/>
              <a:gd name="connsiteY3" fmla="*/ 285750 h 474859"/>
              <a:gd name="connsiteX4" fmla="*/ 762000 w 762000"/>
              <a:gd name="connsiteY4" fmla="*/ 266700 h 474859"/>
              <a:gd name="connsiteX5" fmla="*/ 733425 w 762000"/>
              <a:gd name="connsiteY5" fmla="*/ 266700 h 474859"/>
              <a:gd name="connsiteX6" fmla="*/ 733425 w 762000"/>
              <a:gd name="connsiteY6" fmla="*/ 169288 h 474859"/>
              <a:gd name="connsiteX7" fmla="*/ 762000 w 762000"/>
              <a:gd name="connsiteY7" fmla="*/ 171450 h 474859"/>
              <a:gd name="connsiteX8" fmla="*/ 762000 w 762000"/>
              <a:gd name="connsiteY8" fmla="*/ 152400 h 474859"/>
              <a:gd name="connsiteX9" fmla="*/ 583511 w 762000"/>
              <a:gd name="connsiteY9" fmla="*/ 0 h 474859"/>
              <a:gd name="connsiteX10" fmla="*/ 559489 w 762000"/>
              <a:gd name="connsiteY10" fmla="*/ 0 h 474859"/>
              <a:gd name="connsiteX11" fmla="*/ 352705 w 762000"/>
              <a:gd name="connsiteY11" fmla="*/ 150194 h 474859"/>
              <a:gd name="connsiteX12" fmla="*/ 202511 w 762000"/>
              <a:gd name="connsiteY12" fmla="*/ 0 h 474859"/>
              <a:gd name="connsiteX13" fmla="*/ 178489 w 762000"/>
              <a:gd name="connsiteY13" fmla="*/ 0 h 474859"/>
              <a:gd name="connsiteX14" fmla="*/ 0 w 762000"/>
              <a:gd name="connsiteY14" fmla="*/ 152400 h 474859"/>
              <a:gd name="connsiteX15" fmla="*/ 0 w 762000"/>
              <a:gd name="connsiteY15" fmla="*/ 171450 h 474859"/>
              <a:gd name="connsiteX16" fmla="*/ 28575 w 762000"/>
              <a:gd name="connsiteY16" fmla="*/ 169288 h 474859"/>
              <a:gd name="connsiteX17" fmla="*/ 28575 w 762000"/>
              <a:gd name="connsiteY17" fmla="*/ 266700 h 474859"/>
              <a:gd name="connsiteX18" fmla="*/ 0 w 762000"/>
              <a:gd name="connsiteY18" fmla="*/ 266700 h 474859"/>
              <a:gd name="connsiteX19" fmla="*/ 0 w 762000"/>
              <a:gd name="connsiteY19" fmla="*/ 285750 h 474859"/>
              <a:gd name="connsiteX20" fmla="*/ 161925 w 762000"/>
              <a:gd name="connsiteY20" fmla="*/ 285750 h 474859"/>
              <a:gd name="connsiteX21" fmla="*/ 161925 w 762000"/>
              <a:gd name="connsiteY21" fmla="*/ 304800 h 474859"/>
              <a:gd name="connsiteX22" fmla="*/ 0 w 762000"/>
              <a:gd name="connsiteY22" fmla="*/ 304800 h 474859"/>
              <a:gd name="connsiteX23" fmla="*/ 0 w 762000"/>
              <a:gd name="connsiteY23" fmla="*/ 323850 h 474859"/>
              <a:gd name="connsiteX24" fmla="*/ 161925 w 762000"/>
              <a:gd name="connsiteY24" fmla="*/ 323850 h 474859"/>
              <a:gd name="connsiteX25" fmla="*/ 161925 w 762000"/>
              <a:gd name="connsiteY25" fmla="*/ 469583 h 474859"/>
              <a:gd name="connsiteX26" fmla="*/ 163830 w 762000"/>
              <a:gd name="connsiteY26" fmla="*/ 470278 h 474859"/>
              <a:gd name="connsiteX27" fmla="*/ 180975 w 762000"/>
              <a:gd name="connsiteY27" fmla="*/ 474850 h 474859"/>
              <a:gd name="connsiteX28" fmla="*/ 180975 w 762000"/>
              <a:gd name="connsiteY28" fmla="*/ 56131 h 474859"/>
              <a:gd name="connsiteX29" fmla="*/ 190414 w 762000"/>
              <a:gd name="connsiteY29" fmla="*/ 32509 h 474859"/>
              <a:gd name="connsiteX30" fmla="*/ 190586 w 762000"/>
              <a:gd name="connsiteY30" fmla="*/ 32509 h 474859"/>
              <a:gd name="connsiteX31" fmla="*/ 200025 w 762000"/>
              <a:gd name="connsiteY31" fmla="*/ 56131 h 474859"/>
              <a:gd name="connsiteX32" fmla="*/ 200025 w 762000"/>
              <a:gd name="connsiteY32" fmla="*/ 473935 h 474859"/>
              <a:gd name="connsiteX33" fmla="*/ 211712 w 762000"/>
              <a:gd name="connsiteY33" fmla="*/ 470316 h 474859"/>
              <a:gd name="connsiteX34" fmla="*/ 219075 w 762000"/>
              <a:gd name="connsiteY34" fmla="*/ 467630 h 474859"/>
              <a:gd name="connsiteX35" fmla="*/ 219075 w 762000"/>
              <a:gd name="connsiteY35" fmla="*/ 323850 h 474859"/>
              <a:gd name="connsiteX36" fmla="*/ 542925 w 762000"/>
              <a:gd name="connsiteY36" fmla="*/ 323850 h 474859"/>
              <a:gd name="connsiteX37" fmla="*/ 542925 w 762000"/>
              <a:gd name="connsiteY37" fmla="*/ 469583 h 474859"/>
              <a:gd name="connsiteX38" fmla="*/ 544830 w 762000"/>
              <a:gd name="connsiteY38" fmla="*/ 470287 h 474859"/>
              <a:gd name="connsiteX39" fmla="*/ 561975 w 762000"/>
              <a:gd name="connsiteY39" fmla="*/ 474859 h 474859"/>
              <a:gd name="connsiteX40" fmla="*/ 561975 w 762000"/>
              <a:gd name="connsiteY40" fmla="*/ 56131 h 474859"/>
              <a:gd name="connsiteX41" fmla="*/ 571414 w 762000"/>
              <a:gd name="connsiteY41" fmla="*/ 32509 h 474859"/>
              <a:gd name="connsiteX42" fmla="*/ 571586 w 762000"/>
              <a:gd name="connsiteY42" fmla="*/ 32509 h 474859"/>
              <a:gd name="connsiteX43" fmla="*/ 581025 w 762000"/>
              <a:gd name="connsiteY43" fmla="*/ 56131 h 474859"/>
              <a:gd name="connsiteX44" fmla="*/ 581025 w 762000"/>
              <a:gd name="connsiteY44" fmla="*/ 473945 h 474859"/>
              <a:gd name="connsiteX45" fmla="*/ 592731 w 762000"/>
              <a:gd name="connsiteY45" fmla="*/ 470316 h 474859"/>
              <a:gd name="connsiteX46" fmla="*/ 600075 w 762000"/>
              <a:gd name="connsiteY46" fmla="*/ 467639 h 474859"/>
              <a:gd name="connsiteX47" fmla="*/ 600075 w 762000"/>
              <a:gd name="connsiteY47" fmla="*/ 323850 h 474859"/>
              <a:gd name="connsiteX48" fmla="*/ 762000 w 762000"/>
              <a:gd name="connsiteY48" fmla="*/ 323850 h 474859"/>
              <a:gd name="connsiteX49" fmla="*/ 657225 w 762000"/>
              <a:gd name="connsiteY49" fmla="*/ 141665 h 474859"/>
              <a:gd name="connsiteX50" fmla="*/ 714375 w 762000"/>
              <a:gd name="connsiteY50" fmla="*/ 165735 h 474859"/>
              <a:gd name="connsiteX51" fmla="*/ 714375 w 762000"/>
              <a:gd name="connsiteY51" fmla="*/ 266700 h 474859"/>
              <a:gd name="connsiteX52" fmla="*/ 657225 w 762000"/>
              <a:gd name="connsiteY52" fmla="*/ 266700 h 474859"/>
              <a:gd name="connsiteX53" fmla="*/ 600075 w 762000"/>
              <a:gd name="connsiteY53" fmla="*/ 88325 h 474859"/>
              <a:gd name="connsiteX54" fmla="*/ 638175 w 762000"/>
              <a:gd name="connsiteY54" fmla="*/ 128178 h 474859"/>
              <a:gd name="connsiteX55" fmla="*/ 638175 w 762000"/>
              <a:gd name="connsiteY55" fmla="*/ 266700 h 474859"/>
              <a:gd name="connsiteX56" fmla="*/ 600075 w 762000"/>
              <a:gd name="connsiteY56" fmla="*/ 266700 h 474859"/>
              <a:gd name="connsiteX57" fmla="*/ 104775 w 762000"/>
              <a:gd name="connsiteY57" fmla="*/ 266700 h 474859"/>
              <a:gd name="connsiteX58" fmla="*/ 47625 w 762000"/>
              <a:gd name="connsiteY58" fmla="*/ 266700 h 474859"/>
              <a:gd name="connsiteX59" fmla="*/ 47625 w 762000"/>
              <a:gd name="connsiteY59" fmla="*/ 165735 h 474859"/>
              <a:gd name="connsiteX60" fmla="*/ 104775 w 762000"/>
              <a:gd name="connsiteY60" fmla="*/ 141713 h 474859"/>
              <a:gd name="connsiteX61" fmla="*/ 161925 w 762000"/>
              <a:gd name="connsiteY61" fmla="*/ 266700 h 474859"/>
              <a:gd name="connsiteX62" fmla="*/ 123825 w 762000"/>
              <a:gd name="connsiteY62" fmla="*/ 266700 h 474859"/>
              <a:gd name="connsiteX63" fmla="*/ 123825 w 762000"/>
              <a:gd name="connsiteY63" fmla="*/ 128187 h 474859"/>
              <a:gd name="connsiteX64" fmla="*/ 161925 w 762000"/>
              <a:gd name="connsiteY64" fmla="*/ 88335 h 474859"/>
              <a:gd name="connsiteX65" fmla="*/ 428625 w 762000"/>
              <a:gd name="connsiteY65" fmla="*/ 165735 h 474859"/>
              <a:gd name="connsiteX66" fmla="*/ 485775 w 762000"/>
              <a:gd name="connsiteY66" fmla="*/ 141713 h 474859"/>
              <a:gd name="connsiteX67" fmla="*/ 485775 w 762000"/>
              <a:gd name="connsiteY67" fmla="*/ 266700 h 474859"/>
              <a:gd name="connsiteX68" fmla="*/ 428625 w 762000"/>
              <a:gd name="connsiteY68" fmla="*/ 266700 h 474859"/>
              <a:gd name="connsiteX69" fmla="*/ 352425 w 762000"/>
              <a:gd name="connsiteY69" fmla="*/ 169335 h 474859"/>
              <a:gd name="connsiteX70" fmla="*/ 409575 w 762000"/>
              <a:gd name="connsiteY70" fmla="*/ 169335 h 474859"/>
              <a:gd name="connsiteX71" fmla="*/ 409575 w 762000"/>
              <a:gd name="connsiteY71" fmla="*/ 266700 h 474859"/>
              <a:gd name="connsiteX72" fmla="*/ 352425 w 762000"/>
              <a:gd name="connsiteY72" fmla="*/ 266700 h 474859"/>
              <a:gd name="connsiteX73" fmla="*/ 276225 w 762000"/>
              <a:gd name="connsiteY73" fmla="*/ 141713 h 474859"/>
              <a:gd name="connsiteX74" fmla="*/ 333375 w 762000"/>
              <a:gd name="connsiteY74" fmla="*/ 165735 h 474859"/>
              <a:gd name="connsiteX75" fmla="*/ 333375 w 762000"/>
              <a:gd name="connsiteY75" fmla="*/ 266700 h 474859"/>
              <a:gd name="connsiteX76" fmla="*/ 276225 w 762000"/>
              <a:gd name="connsiteY76" fmla="*/ 266700 h 474859"/>
              <a:gd name="connsiteX77" fmla="*/ 219075 w 762000"/>
              <a:gd name="connsiteY77" fmla="*/ 88373 h 474859"/>
              <a:gd name="connsiteX78" fmla="*/ 257175 w 762000"/>
              <a:gd name="connsiteY78" fmla="*/ 128226 h 474859"/>
              <a:gd name="connsiteX79" fmla="*/ 257175 w 762000"/>
              <a:gd name="connsiteY79" fmla="*/ 266700 h 474859"/>
              <a:gd name="connsiteX80" fmla="*/ 219075 w 762000"/>
              <a:gd name="connsiteY80" fmla="*/ 266700 h 474859"/>
              <a:gd name="connsiteX81" fmla="*/ 542925 w 762000"/>
              <a:gd name="connsiteY81" fmla="*/ 304800 h 474859"/>
              <a:gd name="connsiteX82" fmla="*/ 219075 w 762000"/>
              <a:gd name="connsiteY82" fmla="*/ 304800 h 474859"/>
              <a:gd name="connsiteX83" fmla="*/ 219075 w 762000"/>
              <a:gd name="connsiteY83" fmla="*/ 285750 h 474859"/>
              <a:gd name="connsiteX84" fmla="*/ 542925 w 762000"/>
              <a:gd name="connsiteY84" fmla="*/ 285750 h 474859"/>
              <a:gd name="connsiteX85" fmla="*/ 542925 w 762000"/>
              <a:gd name="connsiteY85" fmla="*/ 266700 h 474859"/>
              <a:gd name="connsiteX86" fmla="*/ 504825 w 762000"/>
              <a:gd name="connsiteY86" fmla="*/ 266700 h 474859"/>
              <a:gd name="connsiteX87" fmla="*/ 504825 w 762000"/>
              <a:gd name="connsiteY87" fmla="*/ 128187 h 474859"/>
              <a:gd name="connsiteX88" fmla="*/ 542925 w 762000"/>
              <a:gd name="connsiteY88" fmla="*/ 88335 h 47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62000" h="474859">
                <a:moveTo>
                  <a:pt x="762000" y="304800"/>
                </a:moveTo>
                <a:lnTo>
                  <a:pt x="600075" y="304800"/>
                </a:lnTo>
                <a:lnTo>
                  <a:pt x="600075" y="285750"/>
                </a:lnTo>
                <a:lnTo>
                  <a:pt x="762000" y="285750"/>
                </a:lnTo>
                <a:lnTo>
                  <a:pt x="762000" y="266700"/>
                </a:lnTo>
                <a:lnTo>
                  <a:pt x="733425" y="266700"/>
                </a:lnTo>
                <a:lnTo>
                  <a:pt x="733425" y="169288"/>
                </a:lnTo>
                <a:cubicBezTo>
                  <a:pt x="742886" y="170689"/>
                  <a:pt x="752436" y="171412"/>
                  <a:pt x="762000" y="171450"/>
                </a:cubicBezTo>
                <a:lnTo>
                  <a:pt x="762000" y="152400"/>
                </a:lnTo>
                <a:cubicBezTo>
                  <a:pt x="673180" y="152247"/>
                  <a:pt x="597582" y="87698"/>
                  <a:pt x="583511" y="0"/>
                </a:cubicBezTo>
                <a:lnTo>
                  <a:pt x="559489" y="0"/>
                </a:lnTo>
                <a:cubicBezTo>
                  <a:pt x="543862" y="98577"/>
                  <a:pt x="451281" y="165821"/>
                  <a:pt x="352705" y="150194"/>
                </a:cubicBezTo>
                <a:cubicBezTo>
                  <a:pt x="275397" y="137938"/>
                  <a:pt x="214766" y="77308"/>
                  <a:pt x="202511" y="0"/>
                </a:cubicBezTo>
                <a:lnTo>
                  <a:pt x="178489" y="0"/>
                </a:lnTo>
                <a:cubicBezTo>
                  <a:pt x="164418" y="87698"/>
                  <a:pt x="88820" y="152247"/>
                  <a:pt x="0" y="152400"/>
                </a:cubicBezTo>
                <a:lnTo>
                  <a:pt x="0" y="171450"/>
                </a:lnTo>
                <a:cubicBezTo>
                  <a:pt x="9564" y="171412"/>
                  <a:pt x="19114" y="170689"/>
                  <a:pt x="28575" y="169288"/>
                </a:cubicBezTo>
                <a:lnTo>
                  <a:pt x="28575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61925" y="285750"/>
                </a:lnTo>
                <a:lnTo>
                  <a:pt x="161925" y="304800"/>
                </a:lnTo>
                <a:lnTo>
                  <a:pt x="0" y="304800"/>
                </a:lnTo>
                <a:lnTo>
                  <a:pt x="0" y="323850"/>
                </a:lnTo>
                <a:lnTo>
                  <a:pt x="161925" y="323850"/>
                </a:lnTo>
                <a:lnTo>
                  <a:pt x="161925" y="469583"/>
                </a:lnTo>
                <a:cubicBezTo>
                  <a:pt x="162554" y="469840"/>
                  <a:pt x="163211" y="470011"/>
                  <a:pt x="163830" y="470278"/>
                </a:cubicBezTo>
                <a:cubicBezTo>
                  <a:pt x="169387" y="472342"/>
                  <a:pt x="175128" y="473873"/>
                  <a:pt x="180975" y="474850"/>
                </a:cubicBezTo>
                <a:lnTo>
                  <a:pt x="180975" y="56131"/>
                </a:lnTo>
                <a:cubicBezTo>
                  <a:pt x="184627" y="48468"/>
                  <a:pt x="187780" y="40577"/>
                  <a:pt x="190414" y="32509"/>
                </a:cubicBezTo>
                <a:cubicBezTo>
                  <a:pt x="190414" y="32366"/>
                  <a:pt x="190538" y="32366"/>
                  <a:pt x="190586" y="32509"/>
                </a:cubicBezTo>
                <a:cubicBezTo>
                  <a:pt x="193220" y="40577"/>
                  <a:pt x="196373" y="48468"/>
                  <a:pt x="200025" y="56131"/>
                </a:cubicBezTo>
                <a:lnTo>
                  <a:pt x="200025" y="473935"/>
                </a:lnTo>
                <a:cubicBezTo>
                  <a:pt x="203992" y="472974"/>
                  <a:pt x="207896" y="471766"/>
                  <a:pt x="211712" y="470316"/>
                </a:cubicBezTo>
                <a:cubicBezTo>
                  <a:pt x="214122" y="469306"/>
                  <a:pt x="216627" y="468535"/>
                  <a:pt x="219075" y="467630"/>
                </a:cubicBezTo>
                <a:lnTo>
                  <a:pt x="219075" y="323850"/>
                </a:lnTo>
                <a:lnTo>
                  <a:pt x="542925" y="323850"/>
                </a:lnTo>
                <a:lnTo>
                  <a:pt x="542925" y="469583"/>
                </a:lnTo>
                <a:cubicBezTo>
                  <a:pt x="543563" y="469840"/>
                  <a:pt x="544220" y="470021"/>
                  <a:pt x="544830" y="470287"/>
                </a:cubicBezTo>
                <a:cubicBezTo>
                  <a:pt x="550388" y="472350"/>
                  <a:pt x="556129" y="473880"/>
                  <a:pt x="561975" y="474859"/>
                </a:cubicBezTo>
                <a:lnTo>
                  <a:pt x="561975" y="56131"/>
                </a:lnTo>
                <a:cubicBezTo>
                  <a:pt x="565627" y="48468"/>
                  <a:pt x="568780" y="40577"/>
                  <a:pt x="571414" y="32509"/>
                </a:cubicBezTo>
                <a:cubicBezTo>
                  <a:pt x="571414" y="32366"/>
                  <a:pt x="571538" y="32366"/>
                  <a:pt x="571586" y="32509"/>
                </a:cubicBezTo>
                <a:cubicBezTo>
                  <a:pt x="574220" y="40577"/>
                  <a:pt x="577373" y="48468"/>
                  <a:pt x="581025" y="56131"/>
                </a:cubicBezTo>
                <a:lnTo>
                  <a:pt x="581025" y="473945"/>
                </a:lnTo>
                <a:cubicBezTo>
                  <a:pt x="585000" y="472985"/>
                  <a:pt x="588910" y="471773"/>
                  <a:pt x="592731" y="470316"/>
                </a:cubicBezTo>
                <a:cubicBezTo>
                  <a:pt x="595132" y="469306"/>
                  <a:pt x="597627" y="468535"/>
                  <a:pt x="600075" y="467639"/>
                </a:cubicBezTo>
                <a:lnTo>
                  <a:pt x="600075" y="323850"/>
                </a:lnTo>
                <a:lnTo>
                  <a:pt x="762000" y="323850"/>
                </a:lnTo>
                <a:close/>
                <a:moveTo>
                  <a:pt x="657225" y="141665"/>
                </a:moveTo>
                <a:cubicBezTo>
                  <a:pt x="674900" y="152627"/>
                  <a:pt x="694184" y="160749"/>
                  <a:pt x="714375" y="165735"/>
                </a:cubicBezTo>
                <a:lnTo>
                  <a:pt x="714375" y="266700"/>
                </a:lnTo>
                <a:lnTo>
                  <a:pt x="657225" y="266700"/>
                </a:lnTo>
                <a:close/>
                <a:moveTo>
                  <a:pt x="600075" y="88325"/>
                </a:moveTo>
                <a:cubicBezTo>
                  <a:pt x="610902" y="103281"/>
                  <a:pt x="623721" y="116689"/>
                  <a:pt x="638175" y="128178"/>
                </a:cubicBezTo>
                <a:lnTo>
                  <a:pt x="638175" y="266700"/>
                </a:lnTo>
                <a:lnTo>
                  <a:pt x="600075" y="266700"/>
                </a:lnTo>
                <a:close/>
                <a:moveTo>
                  <a:pt x="104775" y="266700"/>
                </a:moveTo>
                <a:lnTo>
                  <a:pt x="47625" y="266700"/>
                </a:lnTo>
                <a:lnTo>
                  <a:pt x="47625" y="165735"/>
                </a:lnTo>
                <a:cubicBezTo>
                  <a:pt x="67813" y="160763"/>
                  <a:pt x="87098" y="152657"/>
                  <a:pt x="104775" y="141713"/>
                </a:cubicBezTo>
                <a:close/>
                <a:moveTo>
                  <a:pt x="161925" y="266700"/>
                </a:moveTo>
                <a:lnTo>
                  <a:pt x="123825" y="266700"/>
                </a:lnTo>
                <a:lnTo>
                  <a:pt x="123825" y="128187"/>
                </a:lnTo>
                <a:cubicBezTo>
                  <a:pt x="138279" y="116698"/>
                  <a:pt x="151098" y="103291"/>
                  <a:pt x="161925" y="88335"/>
                </a:cubicBezTo>
                <a:close/>
                <a:moveTo>
                  <a:pt x="428625" y="165735"/>
                </a:moveTo>
                <a:cubicBezTo>
                  <a:pt x="448813" y="160763"/>
                  <a:pt x="468098" y="152657"/>
                  <a:pt x="485775" y="141713"/>
                </a:cubicBezTo>
                <a:lnTo>
                  <a:pt x="485775" y="266700"/>
                </a:lnTo>
                <a:lnTo>
                  <a:pt x="428625" y="266700"/>
                </a:lnTo>
                <a:close/>
                <a:moveTo>
                  <a:pt x="352425" y="169335"/>
                </a:moveTo>
                <a:cubicBezTo>
                  <a:pt x="371365" y="172219"/>
                  <a:pt x="390635" y="172219"/>
                  <a:pt x="409575" y="169335"/>
                </a:cubicBezTo>
                <a:lnTo>
                  <a:pt x="409575" y="266700"/>
                </a:lnTo>
                <a:lnTo>
                  <a:pt x="352425" y="266700"/>
                </a:lnTo>
                <a:close/>
                <a:moveTo>
                  <a:pt x="276225" y="141713"/>
                </a:moveTo>
                <a:cubicBezTo>
                  <a:pt x="293902" y="152657"/>
                  <a:pt x="313187" y="160763"/>
                  <a:pt x="333375" y="165735"/>
                </a:cubicBezTo>
                <a:lnTo>
                  <a:pt x="333375" y="266700"/>
                </a:lnTo>
                <a:lnTo>
                  <a:pt x="276225" y="266700"/>
                </a:lnTo>
                <a:close/>
                <a:moveTo>
                  <a:pt x="219075" y="88373"/>
                </a:moveTo>
                <a:cubicBezTo>
                  <a:pt x="229902" y="103329"/>
                  <a:pt x="242721" y="116736"/>
                  <a:pt x="257175" y="128226"/>
                </a:cubicBezTo>
                <a:lnTo>
                  <a:pt x="257175" y="266700"/>
                </a:lnTo>
                <a:lnTo>
                  <a:pt x="219075" y="266700"/>
                </a:lnTo>
                <a:close/>
                <a:moveTo>
                  <a:pt x="542925" y="304800"/>
                </a:moveTo>
                <a:lnTo>
                  <a:pt x="219075" y="304800"/>
                </a:lnTo>
                <a:lnTo>
                  <a:pt x="219075" y="285750"/>
                </a:lnTo>
                <a:lnTo>
                  <a:pt x="542925" y="285750"/>
                </a:lnTo>
                <a:close/>
                <a:moveTo>
                  <a:pt x="542925" y="266700"/>
                </a:moveTo>
                <a:lnTo>
                  <a:pt x="504825" y="266700"/>
                </a:lnTo>
                <a:lnTo>
                  <a:pt x="504825" y="128187"/>
                </a:lnTo>
                <a:cubicBezTo>
                  <a:pt x="519279" y="116698"/>
                  <a:pt x="532098" y="103291"/>
                  <a:pt x="542925" y="88335"/>
                </a:cubicBezTo>
                <a:close/>
              </a:path>
            </a:pathLst>
          </a:custGeom>
          <a:solidFill>
            <a:srgbClr val="91B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2399" dirty="0"/>
          </a:p>
        </p:txBody>
      </p:sp>
      <p:sp>
        <p:nvSpPr>
          <p:cNvPr id="19" name="Freihandform: Form 33">
            <a:extLst>
              <a:ext uri="{FF2B5EF4-FFF2-40B4-BE49-F238E27FC236}">
                <a16:creationId xmlns:a16="http://schemas.microsoft.com/office/drawing/2014/main" id="{C3034A02-6624-751D-9C59-3583F0E38B4D}"/>
              </a:ext>
            </a:extLst>
          </p:cNvPr>
          <p:cNvSpPr/>
          <p:nvPr/>
        </p:nvSpPr>
        <p:spPr>
          <a:xfrm>
            <a:off x="8420568" y="3854979"/>
            <a:ext cx="748795" cy="376835"/>
          </a:xfrm>
          <a:custGeom>
            <a:avLst/>
            <a:gdLst>
              <a:gd name="connsiteX0" fmla="*/ 762000 w 762000"/>
              <a:gd name="connsiteY0" fmla="*/ 304800 h 474859"/>
              <a:gd name="connsiteX1" fmla="*/ 600075 w 762000"/>
              <a:gd name="connsiteY1" fmla="*/ 304800 h 474859"/>
              <a:gd name="connsiteX2" fmla="*/ 600075 w 762000"/>
              <a:gd name="connsiteY2" fmla="*/ 285750 h 474859"/>
              <a:gd name="connsiteX3" fmla="*/ 762000 w 762000"/>
              <a:gd name="connsiteY3" fmla="*/ 285750 h 474859"/>
              <a:gd name="connsiteX4" fmla="*/ 762000 w 762000"/>
              <a:gd name="connsiteY4" fmla="*/ 266700 h 474859"/>
              <a:gd name="connsiteX5" fmla="*/ 733425 w 762000"/>
              <a:gd name="connsiteY5" fmla="*/ 266700 h 474859"/>
              <a:gd name="connsiteX6" fmla="*/ 733425 w 762000"/>
              <a:gd name="connsiteY6" fmla="*/ 169288 h 474859"/>
              <a:gd name="connsiteX7" fmla="*/ 762000 w 762000"/>
              <a:gd name="connsiteY7" fmla="*/ 171450 h 474859"/>
              <a:gd name="connsiteX8" fmla="*/ 762000 w 762000"/>
              <a:gd name="connsiteY8" fmla="*/ 152400 h 474859"/>
              <a:gd name="connsiteX9" fmla="*/ 583511 w 762000"/>
              <a:gd name="connsiteY9" fmla="*/ 0 h 474859"/>
              <a:gd name="connsiteX10" fmla="*/ 559489 w 762000"/>
              <a:gd name="connsiteY10" fmla="*/ 0 h 474859"/>
              <a:gd name="connsiteX11" fmla="*/ 352705 w 762000"/>
              <a:gd name="connsiteY11" fmla="*/ 150194 h 474859"/>
              <a:gd name="connsiteX12" fmla="*/ 202511 w 762000"/>
              <a:gd name="connsiteY12" fmla="*/ 0 h 474859"/>
              <a:gd name="connsiteX13" fmla="*/ 178489 w 762000"/>
              <a:gd name="connsiteY13" fmla="*/ 0 h 474859"/>
              <a:gd name="connsiteX14" fmla="*/ 0 w 762000"/>
              <a:gd name="connsiteY14" fmla="*/ 152400 h 474859"/>
              <a:gd name="connsiteX15" fmla="*/ 0 w 762000"/>
              <a:gd name="connsiteY15" fmla="*/ 171450 h 474859"/>
              <a:gd name="connsiteX16" fmla="*/ 28575 w 762000"/>
              <a:gd name="connsiteY16" fmla="*/ 169288 h 474859"/>
              <a:gd name="connsiteX17" fmla="*/ 28575 w 762000"/>
              <a:gd name="connsiteY17" fmla="*/ 266700 h 474859"/>
              <a:gd name="connsiteX18" fmla="*/ 0 w 762000"/>
              <a:gd name="connsiteY18" fmla="*/ 266700 h 474859"/>
              <a:gd name="connsiteX19" fmla="*/ 0 w 762000"/>
              <a:gd name="connsiteY19" fmla="*/ 285750 h 474859"/>
              <a:gd name="connsiteX20" fmla="*/ 161925 w 762000"/>
              <a:gd name="connsiteY20" fmla="*/ 285750 h 474859"/>
              <a:gd name="connsiteX21" fmla="*/ 161925 w 762000"/>
              <a:gd name="connsiteY21" fmla="*/ 304800 h 474859"/>
              <a:gd name="connsiteX22" fmla="*/ 0 w 762000"/>
              <a:gd name="connsiteY22" fmla="*/ 304800 h 474859"/>
              <a:gd name="connsiteX23" fmla="*/ 0 w 762000"/>
              <a:gd name="connsiteY23" fmla="*/ 323850 h 474859"/>
              <a:gd name="connsiteX24" fmla="*/ 161925 w 762000"/>
              <a:gd name="connsiteY24" fmla="*/ 323850 h 474859"/>
              <a:gd name="connsiteX25" fmla="*/ 161925 w 762000"/>
              <a:gd name="connsiteY25" fmla="*/ 469583 h 474859"/>
              <a:gd name="connsiteX26" fmla="*/ 163830 w 762000"/>
              <a:gd name="connsiteY26" fmla="*/ 470278 h 474859"/>
              <a:gd name="connsiteX27" fmla="*/ 180975 w 762000"/>
              <a:gd name="connsiteY27" fmla="*/ 474850 h 474859"/>
              <a:gd name="connsiteX28" fmla="*/ 180975 w 762000"/>
              <a:gd name="connsiteY28" fmla="*/ 56131 h 474859"/>
              <a:gd name="connsiteX29" fmla="*/ 190414 w 762000"/>
              <a:gd name="connsiteY29" fmla="*/ 32509 h 474859"/>
              <a:gd name="connsiteX30" fmla="*/ 190586 w 762000"/>
              <a:gd name="connsiteY30" fmla="*/ 32509 h 474859"/>
              <a:gd name="connsiteX31" fmla="*/ 200025 w 762000"/>
              <a:gd name="connsiteY31" fmla="*/ 56131 h 474859"/>
              <a:gd name="connsiteX32" fmla="*/ 200025 w 762000"/>
              <a:gd name="connsiteY32" fmla="*/ 473935 h 474859"/>
              <a:gd name="connsiteX33" fmla="*/ 211712 w 762000"/>
              <a:gd name="connsiteY33" fmla="*/ 470316 h 474859"/>
              <a:gd name="connsiteX34" fmla="*/ 219075 w 762000"/>
              <a:gd name="connsiteY34" fmla="*/ 467630 h 474859"/>
              <a:gd name="connsiteX35" fmla="*/ 219075 w 762000"/>
              <a:gd name="connsiteY35" fmla="*/ 323850 h 474859"/>
              <a:gd name="connsiteX36" fmla="*/ 542925 w 762000"/>
              <a:gd name="connsiteY36" fmla="*/ 323850 h 474859"/>
              <a:gd name="connsiteX37" fmla="*/ 542925 w 762000"/>
              <a:gd name="connsiteY37" fmla="*/ 469583 h 474859"/>
              <a:gd name="connsiteX38" fmla="*/ 544830 w 762000"/>
              <a:gd name="connsiteY38" fmla="*/ 470287 h 474859"/>
              <a:gd name="connsiteX39" fmla="*/ 561975 w 762000"/>
              <a:gd name="connsiteY39" fmla="*/ 474859 h 474859"/>
              <a:gd name="connsiteX40" fmla="*/ 561975 w 762000"/>
              <a:gd name="connsiteY40" fmla="*/ 56131 h 474859"/>
              <a:gd name="connsiteX41" fmla="*/ 571414 w 762000"/>
              <a:gd name="connsiteY41" fmla="*/ 32509 h 474859"/>
              <a:gd name="connsiteX42" fmla="*/ 571586 w 762000"/>
              <a:gd name="connsiteY42" fmla="*/ 32509 h 474859"/>
              <a:gd name="connsiteX43" fmla="*/ 581025 w 762000"/>
              <a:gd name="connsiteY43" fmla="*/ 56131 h 474859"/>
              <a:gd name="connsiteX44" fmla="*/ 581025 w 762000"/>
              <a:gd name="connsiteY44" fmla="*/ 473945 h 474859"/>
              <a:gd name="connsiteX45" fmla="*/ 592731 w 762000"/>
              <a:gd name="connsiteY45" fmla="*/ 470316 h 474859"/>
              <a:gd name="connsiteX46" fmla="*/ 600075 w 762000"/>
              <a:gd name="connsiteY46" fmla="*/ 467639 h 474859"/>
              <a:gd name="connsiteX47" fmla="*/ 600075 w 762000"/>
              <a:gd name="connsiteY47" fmla="*/ 323850 h 474859"/>
              <a:gd name="connsiteX48" fmla="*/ 762000 w 762000"/>
              <a:gd name="connsiteY48" fmla="*/ 323850 h 474859"/>
              <a:gd name="connsiteX49" fmla="*/ 657225 w 762000"/>
              <a:gd name="connsiteY49" fmla="*/ 141665 h 474859"/>
              <a:gd name="connsiteX50" fmla="*/ 714375 w 762000"/>
              <a:gd name="connsiteY50" fmla="*/ 165735 h 474859"/>
              <a:gd name="connsiteX51" fmla="*/ 714375 w 762000"/>
              <a:gd name="connsiteY51" fmla="*/ 266700 h 474859"/>
              <a:gd name="connsiteX52" fmla="*/ 657225 w 762000"/>
              <a:gd name="connsiteY52" fmla="*/ 266700 h 474859"/>
              <a:gd name="connsiteX53" fmla="*/ 600075 w 762000"/>
              <a:gd name="connsiteY53" fmla="*/ 88325 h 474859"/>
              <a:gd name="connsiteX54" fmla="*/ 638175 w 762000"/>
              <a:gd name="connsiteY54" fmla="*/ 128178 h 474859"/>
              <a:gd name="connsiteX55" fmla="*/ 638175 w 762000"/>
              <a:gd name="connsiteY55" fmla="*/ 266700 h 474859"/>
              <a:gd name="connsiteX56" fmla="*/ 600075 w 762000"/>
              <a:gd name="connsiteY56" fmla="*/ 266700 h 474859"/>
              <a:gd name="connsiteX57" fmla="*/ 104775 w 762000"/>
              <a:gd name="connsiteY57" fmla="*/ 266700 h 474859"/>
              <a:gd name="connsiteX58" fmla="*/ 47625 w 762000"/>
              <a:gd name="connsiteY58" fmla="*/ 266700 h 474859"/>
              <a:gd name="connsiteX59" fmla="*/ 47625 w 762000"/>
              <a:gd name="connsiteY59" fmla="*/ 165735 h 474859"/>
              <a:gd name="connsiteX60" fmla="*/ 104775 w 762000"/>
              <a:gd name="connsiteY60" fmla="*/ 141713 h 474859"/>
              <a:gd name="connsiteX61" fmla="*/ 161925 w 762000"/>
              <a:gd name="connsiteY61" fmla="*/ 266700 h 474859"/>
              <a:gd name="connsiteX62" fmla="*/ 123825 w 762000"/>
              <a:gd name="connsiteY62" fmla="*/ 266700 h 474859"/>
              <a:gd name="connsiteX63" fmla="*/ 123825 w 762000"/>
              <a:gd name="connsiteY63" fmla="*/ 128187 h 474859"/>
              <a:gd name="connsiteX64" fmla="*/ 161925 w 762000"/>
              <a:gd name="connsiteY64" fmla="*/ 88335 h 474859"/>
              <a:gd name="connsiteX65" fmla="*/ 428625 w 762000"/>
              <a:gd name="connsiteY65" fmla="*/ 165735 h 474859"/>
              <a:gd name="connsiteX66" fmla="*/ 485775 w 762000"/>
              <a:gd name="connsiteY66" fmla="*/ 141713 h 474859"/>
              <a:gd name="connsiteX67" fmla="*/ 485775 w 762000"/>
              <a:gd name="connsiteY67" fmla="*/ 266700 h 474859"/>
              <a:gd name="connsiteX68" fmla="*/ 428625 w 762000"/>
              <a:gd name="connsiteY68" fmla="*/ 266700 h 474859"/>
              <a:gd name="connsiteX69" fmla="*/ 352425 w 762000"/>
              <a:gd name="connsiteY69" fmla="*/ 169335 h 474859"/>
              <a:gd name="connsiteX70" fmla="*/ 409575 w 762000"/>
              <a:gd name="connsiteY70" fmla="*/ 169335 h 474859"/>
              <a:gd name="connsiteX71" fmla="*/ 409575 w 762000"/>
              <a:gd name="connsiteY71" fmla="*/ 266700 h 474859"/>
              <a:gd name="connsiteX72" fmla="*/ 352425 w 762000"/>
              <a:gd name="connsiteY72" fmla="*/ 266700 h 474859"/>
              <a:gd name="connsiteX73" fmla="*/ 276225 w 762000"/>
              <a:gd name="connsiteY73" fmla="*/ 141713 h 474859"/>
              <a:gd name="connsiteX74" fmla="*/ 333375 w 762000"/>
              <a:gd name="connsiteY74" fmla="*/ 165735 h 474859"/>
              <a:gd name="connsiteX75" fmla="*/ 333375 w 762000"/>
              <a:gd name="connsiteY75" fmla="*/ 266700 h 474859"/>
              <a:gd name="connsiteX76" fmla="*/ 276225 w 762000"/>
              <a:gd name="connsiteY76" fmla="*/ 266700 h 474859"/>
              <a:gd name="connsiteX77" fmla="*/ 219075 w 762000"/>
              <a:gd name="connsiteY77" fmla="*/ 88373 h 474859"/>
              <a:gd name="connsiteX78" fmla="*/ 257175 w 762000"/>
              <a:gd name="connsiteY78" fmla="*/ 128226 h 474859"/>
              <a:gd name="connsiteX79" fmla="*/ 257175 w 762000"/>
              <a:gd name="connsiteY79" fmla="*/ 266700 h 474859"/>
              <a:gd name="connsiteX80" fmla="*/ 219075 w 762000"/>
              <a:gd name="connsiteY80" fmla="*/ 266700 h 474859"/>
              <a:gd name="connsiteX81" fmla="*/ 542925 w 762000"/>
              <a:gd name="connsiteY81" fmla="*/ 304800 h 474859"/>
              <a:gd name="connsiteX82" fmla="*/ 219075 w 762000"/>
              <a:gd name="connsiteY82" fmla="*/ 304800 h 474859"/>
              <a:gd name="connsiteX83" fmla="*/ 219075 w 762000"/>
              <a:gd name="connsiteY83" fmla="*/ 285750 h 474859"/>
              <a:gd name="connsiteX84" fmla="*/ 542925 w 762000"/>
              <a:gd name="connsiteY84" fmla="*/ 285750 h 474859"/>
              <a:gd name="connsiteX85" fmla="*/ 542925 w 762000"/>
              <a:gd name="connsiteY85" fmla="*/ 266700 h 474859"/>
              <a:gd name="connsiteX86" fmla="*/ 504825 w 762000"/>
              <a:gd name="connsiteY86" fmla="*/ 266700 h 474859"/>
              <a:gd name="connsiteX87" fmla="*/ 504825 w 762000"/>
              <a:gd name="connsiteY87" fmla="*/ 128187 h 474859"/>
              <a:gd name="connsiteX88" fmla="*/ 542925 w 762000"/>
              <a:gd name="connsiteY88" fmla="*/ 88335 h 47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62000" h="474859">
                <a:moveTo>
                  <a:pt x="762000" y="304800"/>
                </a:moveTo>
                <a:lnTo>
                  <a:pt x="600075" y="304800"/>
                </a:lnTo>
                <a:lnTo>
                  <a:pt x="600075" y="285750"/>
                </a:lnTo>
                <a:lnTo>
                  <a:pt x="762000" y="285750"/>
                </a:lnTo>
                <a:lnTo>
                  <a:pt x="762000" y="266700"/>
                </a:lnTo>
                <a:lnTo>
                  <a:pt x="733425" y="266700"/>
                </a:lnTo>
                <a:lnTo>
                  <a:pt x="733425" y="169288"/>
                </a:lnTo>
                <a:cubicBezTo>
                  <a:pt x="742886" y="170689"/>
                  <a:pt x="752436" y="171412"/>
                  <a:pt x="762000" y="171450"/>
                </a:cubicBezTo>
                <a:lnTo>
                  <a:pt x="762000" y="152400"/>
                </a:lnTo>
                <a:cubicBezTo>
                  <a:pt x="673180" y="152247"/>
                  <a:pt x="597582" y="87698"/>
                  <a:pt x="583511" y="0"/>
                </a:cubicBezTo>
                <a:lnTo>
                  <a:pt x="559489" y="0"/>
                </a:lnTo>
                <a:cubicBezTo>
                  <a:pt x="543862" y="98577"/>
                  <a:pt x="451281" y="165821"/>
                  <a:pt x="352705" y="150194"/>
                </a:cubicBezTo>
                <a:cubicBezTo>
                  <a:pt x="275397" y="137938"/>
                  <a:pt x="214766" y="77308"/>
                  <a:pt x="202511" y="0"/>
                </a:cubicBezTo>
                <a:lnTo>
                  <a:pt x="178489" y="0"/>
                </a:lnTo>
                <a:cubicBezTo>
                  <a:pt x="164418" y="87698"/>
                  <a:pt x="88820" y="152247"/>
                  <a:pt x="0" y="152400"/>
                </a:cubicBezTo>
                <a:lnTo>
                  <a:pt x="0" y="171450"/>
                </a:lnTo>
                <a:cubicBezTo>
                  <a:pt x="9564" y="171412"/>
                  <a:pt x="19114" y="170689"/>
                  <a:pt x="28575" y="169288"/>
                </a:cubicBezTo>
                <a:lnTo>
                  <a:pt x="28575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61925" y="285750"/>
                </a:lnTo>
                <a:lnTo>
                  <a:pt x="161925" y="304800"/>
                </a:lnTo>
                <a:lnTo>
                  <a:pt x="0" y="304800"/>
                </a:lnTo>
                <a:lnTo>
                  <a:pt x="0" y="323850"/>
                </a:lnTo>
                <a:lnTo>
                  <a:pt x="161925" y="323850"/>
                </a:lnTo>
                <a:lnTo>
                  <a:pt x="161925" y="469583"/>
                </a:lnTo>
                <a:cubicBezTo>
                  <a:pt x="162554" y="469840"/>
                  <a:pt x="163211" y="470011"/>
                  <a:pt x="163830" y="470278"/>
                </a:cubicBezTo>
                <a:cubicBezTo>
                  <a:pt x="169387" y="472342"/>
                  <a:pt x="175128" y="473873"/>
                  <a:pt x="180975" y="474850"/>
                </a:cubicBezTo>
                <a:lnTo>
                  <a:pt x="180975" y="56131"/>
                </a:lnTo>
                <a:cubicBezTo>
                  <a:pt x="184627" y="48468"/>
                  <a:pt x="187780" y="40577"/>
                  <a:pt x="190414" y="32509"/>
                </a:cubicBezTo>
                <a:cubicBezTo>
                  <a:pt x="190414" y="32366"/>
                  <a:pt x="190538" y="32366"/>
                  <a:pt x="190586" y="32509"/>
                </a:cubicBezTo>
                <a:cubicBezTo>
                  <a:pt x="193220" y="40577"/>
                  <a:pt x="196373" y="48468"/>
                  <a:pt x="200025" y="56131"/>
                </a:cubicBezTo>
                <a:lnTo>
                  <a:pt x="200025" y="473935"/>
                </a:lnTo>
                <a:cubicBezTo>
                  <a:pt x="203992" y="472974"/>
                  <a:pt x="207896" y="471766"/>
                  <a:pt x="211712" y="470316"/>
                </a:cubicBezTo>
                <a:cubicBezTo>
                  <a:pt x="214122" y="469306"/>
                  <a:pt x="216627" y="468535"/>
                  <a:pt x="219075" y="467630"/>
                </a:cubicBezTo>
                <a:lnTo>
                  <a:pt x="219075" y="323850"/>
                </a:lnTo>
                <a:lnTo>
                  <a:pt x="542925" y="323850"/>
                </a:lnTo>
                <a:lnTo>
                  <a:pt x="542925" y="469583"/>
                </a:lnTo>
                <a:cubicBezTo>
                  <a:pt x="543563" y="469840"/>
                  <a:pt x="544220" y="470021"/>
                  <a:pt x="544830" y="470287"/>
                </a:cubicBezTo>
                <a:cubicBezTo>
                  <a:pt x="550388" y="472350"/>
                  <a:pt x="556129" y="473880"/>
                  <a:pt x="561975" y="474859"/>
                </a:cubicBezTo>
                <a:lnTo>
                  <a:pt x="561975" y="56131"/>
                </a:lnTo>
                <a:cubicBezTo>
                  <a:pt x="565627" y="48468"/>
                  <a:pt x="568780" y="40577"/>
                  <a:pt x="571414" y="32509"/>
                </a:cubicBezTo>
                <a:cubicBezTo>
                  <a:pt x="571414" y="32366"/>
                  <a:pt x="571538" y="32366"/>
                  <a:pt x="571586" y="32509"/>
                </a:cubicBezTo>
                <a:cubicBezTo>
                  <a:pt x="574220" y="40577"/>
                  <a:pt x="577373" y="48468"/>
                  <a:pt x="581025" y="56131"/>
                </a:cubicBezTo>
                <a:lnTo>
                  <a:pt x="581025" y="473945"/>
                </a:lnTo>
                <a:cubicBezTo>
                  <a:pt x="585000" y="472985"/>
                  <a:pt x="588910" y="471773"/>
                  <a:pt x="592731" y="470316"/>
                </a:cubicBezTo>
                <a:cubicBezTo>
                  <a:pt x="595132" y="469306"/>
                  <a:pt x="597627" y="468535"/>
                  <a:pt x="600075" y="467639"/>
                </a:cubicBezTo>
                <a:lnTo>
                  <a:pt x="600075" y="323850"/>
                </a:lnTo>
                <a:lnTo>
                  <a:pt x="762000" y="323850"/>
                </a:lnTo>
                <a:close/>
                <a:moveTo>
                  <a:pt x="657225" y="141665"/>
                </a:moveTo>
                <a:cubicBezTo>
                  <a:pt x="674900" y="152627"/>
                  <a:pt x="694184" y="160749"/>
                  <a:pt x="714375" y="165735"/>
                </a:cubicBezTo>
                <a:lnTo>
                  <a:pt x="714375" y="266700"/>
                </a:lnTo>
                <a:lnTo>
                  <a:pt x="657225" y="266700"/>
                </a:lnTo>
                <a:close/>
                <a:moveTo>
                  <a:pt x="600075" y="88325"/>
                </a:moveTo>
                <a:cubicBezTo>
                  <a:pt x="610902" y="103281"/>
                  <a:pt x="623721" y="116689"/>
                  <a:pt x="638175" y="128178"/>
                </a:cubicBezTo>
                <a:lnTo>
                  <a:pt x="638175" y="266700"/>
                </a:lnTo>
                <a:lnTo>
                  <a:pt x="600075" y="266700"/>
                </a:lnTo>
                <a:close/>
                <a:moveTo>
                  <a:pt x="104775" y="266700"/>
                </a:moveTo>
                <a:lnTo>
                  <a:pt x="47625" y="266700"/>
                </a:lnTo>
                <a:lnTo>
                  <a:pt x="47625" y="165735"/>
                </a:lnTo>
                <a:cubicBezTo>
                  <a:pt x="67813" y="160763"/>
                  <a:pt x="87098" y="152657"/>
                  <a:pt x="104775" y="141713"/>
                </a:cubicBezTo>
                <a:close/>
                <a:moveTo>
                  <a:pt x="161925" y="266700"/>
                </a:moveTo>
                <a:lnTo>
                  <a:pt x="123825" y="266700"/>
                </a:lnTo>
                <a:lnTo>
                  <a:pt x="123825" y="128187"/>
                </a:lnTo>
                <a:cubicBezTo>
                  <a:pt x="138279" y="116698"/>
                  <a:pt x="151098" y="103291"/>
                  <a:pt x="161925" y="88335"/>
                </a:cubicBezTo>
                <a:close/>
                <a:moveTo>
                  <a:pt x="428625" y="165735"/>
                </a:moveTo>
                <a:cubicBezTo>
                  <a:pt x="448813" y="160763"/>
                  <a:pt x="468098" y="152657"/>
                  <a:pt x="485775" y="141713"/>
                </a:cubicBezTo>
                <a:lnTo>
                  <a:pt x="485775" y="266700"/>
                </a:lnTo>
                <a:lnTo>
                  <a:pt x="428625" y="266700"/>
                </a:lnTo>
                <a:close/>
                <a:moveTo>
                  <a:pt x="352425" y="169335"/>
                </a:moveTo>
                <a:cubicBezTo>
                  <a:pt x="371365" y="172219"/>
                  <a:pt x="390635" y="172219"/>
                  <a:pt x="409575" y="169335"/>
                </a:cubicBezTo>
                <a:lnTo>
                  <a:pt x="409575" y="266700"/>
                </a:lnTo>
                <a:lnTo>
                  <a:pt x="352425" y="266700"/>
                </a:lnTo>
                <a:close/>
                <a:moveTo>
                  <a:pt x="276225" y="141713"/>
                </a:moveTo>
                <a:cubicBezTo>
                  <a:pt x="293902" y="152657"/>
                  <a:pt x="313187" y="160763"/>
                  <a:pt x="333375" y="165735"/>
                </a:cubicBezTo>
                <a:lnTo>
                  <a:pt x="333375" y="266700"/>
                </a:lnTo>
                <a:lnTo>
                  <a:pt x="276225" y="266700"/>
                </a:lnTo>
                <a:close/>
                <a:moveTo>
                  <a:pt x="219075" y="88373"/>
                </a:moveTo>
                <a:cubicBezTo>
                  <a:pt x="229902" y="103329"/>
                  <a:pt x="242721" y="116736"/>
                  <a:pt x="257175" y="128226"/>
                </a:cubicBezTo>
                <a:lnTo>
                  <a:pt x="257175" y="266700"/>
                </a:lnTo>
                <a:lnTo>
                  <a:pt x="219075" y="266700"/>
                </a:lnTo>
                <a:close/>
                <a:moveTo>
                  <a:pt x="542925" y="304800"/>
                </a:moveTo>
                <a:lnTo>
                  <a:pt x="219075" y="304800"/>
                </a:lnTo>
                <a:lnTo>
                  <a:pt x="219075" y="285750"/>
                </a:lnTo>
                <a:lnTo>
                  <a:pt x="542925" y="285750"/>
                </a:lnTo>
                <a:close/>
                <a:moveTo>
                  <a:pt x="542925" y="266700"/>
                </a:moveTo>
                <a:lnTo>
                  <a:pt x="504825" y="266700"/>
                </a:lnTo>
                <a:lnTo>
                  <a:pt x="504825" y="128187"/>
                </a:lnTo>
                <a:cubicBezTo>
                  <a:pt x="519279" y="116698"/>
                  <a:pt x="532098" y="103291"/>
                  <a:pt x="542925" y="88335"/>
                </a:cubicBezTo>
                <a:close/>
              </a:path>
            </a:pathLst>
          </a:custGeom>
          <a:solidFill>
            <a:srgbClr val="91B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2399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88E8356-239E-91A8-AAF7-D1A68B12461D}"/>
              </a:ext>
            </a:extLst>
          </p:cNvPr>
          <p:cNvSpPr/>
          <p:nvPr/>
        </p:nvSpPr>
        <p:spPr bwMode="gray">
          <a:xfrm>
            <a:off x="2100263" y="2132856"/>
            <a:ext cx="8388226" cy="1736300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2400" b="1" i="1" u="sng" dirty="0">
                <a:solidFill>
                  <a:schemeClr val="bg1"/>
                </a:solidFill>
              </a:rPr>
              <a:t>TransArC</a:t>
            </a:r>
            <a:r>
              <a:rPr lang="en-DE" sz="2400" b="1" dirty="0">
                <a:solidFill>
                  <a:schemeClr val="bg1"/>
                </a:solidFill>
              </a:rPr>
              <a:t>: </a:t>
            </a:r>
            <a:r>
              <a:rPr lang="en-DE" sz="2400" dirty="0">
                <a:solidFill>
                  <a:schemeClr val="bg1"/>
                </a:solidFill>
              </a:rPr>
              <a:t>Using </a:t>
            </a:r>
            <a:r>
              <a:rPr lang="en-DE" sz="2400" b="1" dirty="0">
                <a:solidFill>
                  <a:schemeClr val="bg1"/>
                </a:solidFill>
              </a:rPr>
              <a:t>Software Architecture Models </a:t>
            </a:r>
            <a:r>
              <a:rPr lang="en-DE" sz="2400" dirty="0">
                <a:solidFill>
                  <a:schemeClr val="bg1"/>
                </a:solidFill>
              </a:rPr>
              <a:t>as </a:t>
            </a:r>
            <a:r>
              <a:rPr lang="en-DE" sz="2400" b="1" dirty="0">
                <a:solidFill>
                  <a:schemeClr val="bg1"/>
                </a:solidFill>
              </a:rPr>
              <a:t>intermediate artifact </a:t>
            </a:r>
            <a:r>
              <a:rPr lang="en-DE" sz="2400" dirty="0">
                <a:solidFill>
                  <a:schemeClr val="bg1"/>
                </a:solidFill>
              </a:rPr>
              <a:t>for Documentation to Code TLR </a:t>
            </a:r>
            <a:r>
              <a:rPr lang="en-DE" sz="2400" b="1" dirty="0">
                <a:solidFill>
                  <a:schemeClr val="bg1"/>
                </a:solidFill>
              </a:rPr>
              <a:t>significantly improves </a:t>
            </a:r>
            <a:r>
              <a:rPr lang="en-DE" sz="2400" dirty="0">
                <a:solidFill>
                  <a:schemeClr val="bg1"/>
                </a:solidFill>
              </a:rPr>
              <a:t>the TLR results</a:t>
            </a:r>
            <a:endParaRPr lang="en-DE" sz="1200" b="1" dirty="0">
              <a:solidFill>
                <a:schemeClr val="bg1"/>
              </a:solidFill>
            </a:endParaRPr>
          </a:p>
          <a:p>
            <a:pPr algn="r"/>
            <a:endParaRPr lang="en-DE" sz="1200" dirty="0">
              <a:solidFill>
                <a:schemeClr val="bg1"/>
              </a:solidFill>
            </a:endParaRPr>
          </a:p>
          <a:p>
            <a:pPr algn="r"/>
            <a:r>
              <a:rPr lang="en-DE" sz="1200" dirty="0">
                <a:solidFill>
                  <a:schemeClr val="bg1"/>
                </a:solidFill>
              </a:rPr>
              <a:t>Keim et al.: </a:t>
            </a:r>
            <a:r>
              <a:rPr lang="en-GB" sz="1200" dirty="0">
                <a:solidFill>
                  <a:schemeClr val="bg1"/>
                </a:solidFill>
              </a:rPr>
              <a:t>Recovering Trace Links Between Software Documentation And Code, </a:t>
            </a:r>
            <a:r>
              <a:rPr lang="en-DE" sz="1200" dirty="0">
                <a:solidFill>
                  <a:schemeClr val="bg1"/>
                </a:solidFill>
              </a:rPr>
              <a:t>ACM/IEEE ICSE 2024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7F2F2E4-0C6F-E541-F5FD-7C44C0C15191}"/>
              </a:ext>
            </a:extLst>
          </p:cNvPr>
          <p:cNvSpPr/>
          <p:nvPr/>
        </p:nvSpPr>
        <p:spPr bwMode="gray">
          <a:xfrm>
            <a:off x="2100263" y="4144138"/>
            <a:ext cx="8388226" cy="1736300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sz="2400" dirty="0">
                <a:solidFill>
                  <a:schemeClr val="bg1"/>
                </a:solidFill>
              </a:rPr>
              <a:t>Can we trace between architecture documentation and code </a:t>
            </a:r>
            <a:r>
              <a:rPr lang="en-DE" sz="2400" b="1" dirty="0">
                <a:solidFill>
                  <a:schemeClr val="bg1"/>
                </a:solidFill>
              </a:rPr>
              <a:t>without</a:t>
            </a:r>
            <a:r>
              <a:rPr lang="en-DE" sz="2400" dirty="0">
                <a:solidFill>
                  <a:schemeClr val="bg1"/>
                </a:solidFill>
              </a:rPr>
              <a:t> the need for </a:t>
            </a:r>
            <a:r>
              <a:rPr lang="en-DE" sz="2400" b="1" dirty="0">
                <a:solidFill>
                  <a:schemeClr val="bg1"/>
                </a:solidFill>
              </a:rPr>
              <a:t>manually created</a:t>
            </a:r>
            <a:r>
              <a:rPr lang="en-DE" sz="2400" dirty="0">
                <a:solidFill>
                  <a:schemeClr val="bg1"/>
                </a:solidFill>
              </a:rPr>
              <a:t> models?</a:t>
            </a:r>
            <a:r>
              <a:rPr lang="en-DE" sz="12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35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5EA04-E7D5-FD84-8D89-8EF12AA42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33">
            <a:extLst>
              <a:ext uri="{FF2B5EF4-FFF2-40B4-BE49-F238E27FC236}">
                <a16:creationId xmlns:a16="http://schemas.microsoft.com/office/drawing/2014/main" id="{5FA273A8-CB63-03EF-AA4F-3ADE47B5BC83}"/>
              </a:ext>
            </a:extLst>
          </p:cNvPr>
          <p:cNvSpPr/>
          <p:nvPr/>
        </p:nvSpPr>
        <p:spPr>
          <a:xfrm>
            <a:off x="3730864" y="3804599"/>
            <a:ext cx="834366" cy="419899"/>
          </a:xfrm>
          <a:custGeom>
            <a:avLst/>
            <a:gdLst>
              <a:gd name="connsiteX0" fmla="*/ 762000 w 762000"/>
              <a:gd name="connsiteY0" fmla="*/ 304800 h 474859"/>
              <a:gd name="connsiteX1" fmla="*/ 600075 w 762000"/>
              <a:gd name="connsiteY1" fmla="*/ 304800 h 474859"/>
              <a:gd name="connsiteX2" fmla="*/ 600075 w 762000"/>
              <a:gd name="connsiteY2" fmla="*/ 285750 h 474859"/>
              <a:gd name="connsiteX3" fmla="*/ 762000 w 762000"/>
              <a:gd name="connsiteY3" fmla="*/ 285750 h 474859"/>
              <a:gd name="connsiteX4" fmla="*/ 762000 w 762000"/>
              <a:gd name="connsiteY4" fmla="*/ 266700 h 474859"/>
              <a:gd name="connsiteX5" fmla="*/ 733425 w 762000"/>
              <a:gd name="connsiteY5" fmla="*/ 266700 h 474859"/>
              <a:gd name="connsiteX6" fmla="*/ 733425 w 762000"/>
              <a:gd name="connsiteY6" fmla="*/ 169288 h 474859"/>
              <a:gd name="connsiteX7" fmla="*/ 762000 w 762000"/>
              <a:gd name="connsiteY7" fmla="*/ 171450 h 474859"/>
              <a:gd name="connsiteX8" fmla="*/ 762000 w 762000"/>
              <a:gd name="connsiteY8" fmla="*/ 152400 h 474859"/>
              <a:gd name="connsiteX9" fmla="*/ 583511 w 762000"/>
              <a:gd name="connsiteY9" fmla="*/ 0 h 474859"/>
              <a:gd name="connsiteX10" fmla="*/ 559489 w 762000"/>
              <a:gd name="connsiteY10" fmla="*/ 0 h 474859"/>
              <a:gd name="connsiteX11" fmla="*/ 352705 w 762000"/>
              <a:gd name="connsiteY11" fmla="*/ 150194 h 474859"/>
              <a:gd name="connsiteX12" fmla="*/ 202511 w 762000"/>
              <a:gd name="connsiteY12" fmla="*/ 0 h 474859"/>
              <a:gd name="connsiteX13" fmla="*/ 178489 w 762000"/>
              <a:gd name="connsiteY13" fmla="*/ 0 h 474859"/>
              <a:gd name="connsiteX14" fmla="*/ 0 w 762000"/>
              <a:gd name="connsiteY14" fmla="*/ 152400 h 474859"/>
              <a:gd name="connsiteX15" fmla="*/ 0 w 762000"/>
              <a:gd name="connsiteY15" fmla="*/ 171450 h 474859"/>
              <a:gd name="connsiteX16" fmla="*/ 28575 w 762000"/>
              <a:gd name="connsiteY16" fmla="*/ 169288 h 474859"/>
              <a:gd name="connsiteX17" fmla="*/ 28575 w 762000"/>
              <a:gd name="connsiteY17" fmla="*/ 266700 h 474859"/>
              <a:gd name="connsiteX18" fmla="*/ 0 w 762000"/>
              <a:gd name="connsiteY18" fmla="*/ 266700 h 474859"/>
              <a:gd name="connsiteX19" fmla="*/ 0 w 762000"/>
              <a:gd name="connsiteY19" fmla="*/ 285750 h 474859"/>
              <a:gd name="connsiteX20" fmla="*/ 161925 w 762000"/>
              <a:gd name="connsiteY20" fmla="*/ 285750 h 474859"/>
              <a:gd name="connsiteX21" fmla="*/ 161925 w 762000"/>
              <a:gd name="connsiteY21" fmla="*/ 304800 h 474859"/>
              <a:gd name="connsiteX22" fmla="*/ 0 w 762000"/>
              <a:gd name="connsiteY22" fmla="*/ 304800 h 474859"/>
              <a:gd name="connsiteX23" fmla="*/ 0 w 762000"/>
              <a:gd name="connsiteY23" fmla="*/ 323850 h 474859"/>
              <a:gd name="connsiteX24" fmla="*/ 161925 w 762000"/>
              <a:gd name="connsiteY24" fmla="*/ 323850 h 474859"/>
              <a:gd name="connsiteX25" fmla="*/ 161925 w 762000"/>
              <a:gd name="connsiteY25" fmla="*/ 469583 h 474859"/>
              <a:gd name="connsiteX26" fmla="*/ 163830 w 762000"/>
              <a:gd name="connsiteY26" fmla="*/ 470278 h 474859"/>
              <a:gd name="connsiteX27" fmla="*/ 180975 w 762000"/>
              <a:gd name="connsiteY27" fmla="*/ 474850 h 474859"/>
              <a:gd name="connsiteX28" fmla="*/ 180975 w 762000"/>
              <a:gd name="connsiteY28" fmla="*/ 56131 h 474859"/>
              <a:gd name="connsiteX29" fmla="*/ 190414 w 762000"/>
              <a:gd name="connsiteY29" fmla="*/ 32509 h 474859"/>
              <a:gd name="connsiteX30" fmla="*/ 190586 w 762000"/>
              <a:gd name="connsiteY30" fmla="*/ 32509 h 474859"/>
              <a:gd name="connsiteX31" fmla="*/ 200025 w 762000"/>
              <a:gd name="connsiteY31" fmla="*/ 56131 h 474859"/>
              <a:gd name="connsiteX32" fmla="*/ 200025 w 762000"/>
              <a:gd name="connsiteY32" fmla="*/ 473935 h 474859"/>
              <a:gd name="connsiteX33" fmla="*/ 211712 w 762000"/>
              <a:gd name="connsiteY33" fmla="*/ 470316 h 474859"/>
              <a:gd name="connsiteX34" fmla="*/ 219075 w 762000"/>
              <a:gd name="connsiteY34" fmla="*/ 467630 h 474859"/>
              <a:gd name="connsiteX35" fmla="*/ 219075 w 762000"/>
              <a:gd name="connsiteY35" fmla="*/ 323850 h 474859"/>
              <a:gd name="connsiteX36" fmla="*/ 542925 w 762000"/>
              <a:gd name="connsiteY36" fmla="*/ 323850 h 474859"/>
              <a:gd name="connsiteX37" fmla="*/ 542925 w 762000"/>
              <a:gd name="connsiteY37" fmla="*/ 469583 h 474859"/>
              <a:gd name="connsiteX38" fmla="*/ 544830 w 762000"/>
              <a:gd name="connsiteY38" fmla="*/ 470287 h 474859"/>
              <a:gd name="connsiteX39" fmla="*/ 561975 w 762000"/>
              <a:gd name="connsiteY39" fmla="*/ 474859 h 474859"/>
              <a:gd name="connsiteX40" fmla="*/ 561975 w 762000"/>
              <a:gd name="connsiteY40" fmla="*/ 56131 h 474859"/>
              <a:gd name="connsiteX41" fmla="*/ 571414 w 762000"/>
              <a:gd name="connsiteY41" fmla="*/ 32509 h 474859"/>
              <a:gd name="connsiteX42" fmla="*/ 571586 w 762000"/>
              <a:gd name="connsiteY42" fmla="*/ 32509 h 474859"/>
              <a:gd name="connsiteX43" fmla="*/ 581025 w 762000"/>
              <a:gd name="connsiteY43" fmla="*/ 56131 h 474859"/>
              <a:gd name="connsiteX44" fmla="*/ 581025 w 762000"/>
              <a:gd name="connsiteY44" fmla="*/ 473945 h 474859"/>
              <a:gd name="connsiteX45" fmla="*/ 592731 w 762000"/>
              <a:gd name="connsiteY45" fmla="*/ 470316 h 474859"/>
              <a:gd name="connsiteX46" fmla="*/ 600075 w 762000"/>
              <a:gd name="connsiteY46" fmla="*/ 467639 h 474859"/>
              <a:gd name="connsiteX47" fmla="*/ 600075 w 762000"/>
              <a:gd name="connsiteY47" fmla="*/ 323850 h 474859"/>
              <a:gd name="connsiteX48" fmla="*/ 762000 w 762000"/>
              <a:gd name="connsiteY48" fmla="*/ 323850 h 474859"/>
              <a:gd name="connsiteX49" fmla="*/ 657225 w 762000"/>
              <a:gd name="connsiteY49" fmla="*/ 141665 h 474859"/>
              <a:gd name="connsiteX50" fmla="*/ 714375 w 762000"/>
              <a:gd name="connsiteY50" fmla="*/ 165735 h 474859"/>
              <a:gd name="connsiteX51" fmla="*/ 714375 w 762000"/>
              <a:gd name="connsiteY51" fmla="*/ 266700 h 474859"/>
              <a:gd name="connsiteX52" fmla="*/ 657225 w 762000"/>
              <a:gd name="connsiteY52" fmla="*/ 266700 h 474859"/>
              <a:gd name="connsiteX53" fmla="*/ 600075 w 762000"/>
              <a:gd name="connsiteY53" fmla="*/ 88325 h 474859"/>
              <a:gd name="connsiteX54" fmla="*/ 638175 w 762000"/>
              <a:gd name="connsiteY54" fmla="*/ 128178 h 474859"/>
              <a:gd name="connsiteX55" fmla="*/ 638175 w 762000"/>
              <a:gd name="connsiteY55" fmla="*/ 266700 h 474859"/>
              <a:gd name="connsiteX56" fmla="*/ 600075 w 762000"/>
              <a:gd name="connsiteY56" fmla="*/ 266700 h 474859"/>
              <a:gd name="connsiteX57" fmla="*/ 104775 w 762000"/>
              <a:gd name="connsiteY57" fmla="*/ 266700 h 474859"/>
              <a:gd name="connsiteX58" fmla="*/ 47625 w 762000"/>
              <a:gd name="connsiteY58" fmla="*/ 266700 h 474859"/>
              <a:gd name="connsiteX59" fmla="*/ 47625 w 762000"/>
              <a:gd name="connsiteY59" fmla="*/ 165735 h 474859"/>
              <a:gd name="connsiteX60" fmla="*/ 104775 w 762000"/>
              <a:gd name="connsiteY60" fmla="*/ 141713 h 474859"/>
              <a:gd name="connsiteX61" fmla="*/ 161925 w 762000"/>
              <a:gd name="connsiteY61" fmla="*/ 266700 h 474859"/>
              <a:gd name="connsiteX62" fmla="*/ 123825 w 762000"/>
              <a:gd name="connsiteY62" fmla="*/ 266700 h 474859"/>
              <a:gd name="connsiteX63" fmla="*/ 123825 w 762000"/>
              <a:gd name="connsiteY63" fmla="*/ 128187 h 474859"/>
              <a:gd name="connsiteX64" fmla="*/ 161925 w 762000"/>
              <a:gd name="connsiteY64" fmla="*/ 88335 h 474859"/>
              <a:gd name="connsiteX65" fmla="*/ 428625 w 762000"/>
              <a:gd name="connsiteY65" fmla="*/ 165735 h 474859"/>
              <a:gd name="connsiteX66" fmla="*/ 485775 w 762000"/>
              <a:gd name="connsiteY66" fmla="*/ 141713 h 474859"/>
              <a:gd name="connsiteX67" fmla="*/ 485775 w 762000"/>
              <a:gd name="connsiteY67" fmla="*/ 266700 h 474859"/>
              <a:gd name="connsiteX68" fmla="*/ 428625 w 762000"/>
              <a:gd name="connsiteY68" fmla="*/ 266700 h 474859"/>
              <a:gd name="connsiteX69" fmla="*/ 352425 w 762000"/>
              <a:gd name="connsiteY69" fmla="*/ 169335 h 474859"/>
              <a:gd name="connsiteX70" fmla="*/ 409575 w 762000"/>
              <a:gd name="connsiteY70" fmla="*/ 169335 h 474859"/>
              <a:gd name="connsiteX71" fmla="*/ 409575 w 762000"/>
              <a:gd name="connsiteY71" fmla="*/ 266700 h 474859"/>
              <a:gd name="connsiteX72" fmla="*/ 352425 w 762000"/>
              <a:gd name="connsiteY72" fmla="*/ 266700 h 474859"/>
              <a:gd name="connsiteX73" fmla="*/ 276225 w 762000"/>
              <a:gd name="connsiteY73" fmla="*/ 141713 h 474859"/>
              <a:gd name="connsiteX74" fmla="*/ 333375 w 762000"/>
              <a:gd name="connsiteY74" fmla="*/ 165735 h 474859"/>
              <a:gd name="connsiteX75" fmla="*/ 333375 w 762000"/>
              <a:gd name="connsiteY75" fmla="*/ 266700 h 474859"/>
              <a:gd name="connsiteX76" fmla="*/ 276225 w 762000"/>
              <a:gd name="connsiteY76" fmla="*/ 266700 h 474859"/>
              <a:gd name="connsiteX77" fmla="*/ 219075 w 762000"/>
              <a:gd name="connsiteY77" fmla="*/ 88373 h 474859"/>
              <a:gd name="connsiteX78" fmla="*/ 257175 w 762000"/>
              <a:gd name="connsiteY78" fmla="*/ 128226 h 474859"/>
              <a:gd name="connsiteX79" fmla="*/ 257175 w 762000"/>
              <a:gd name="connsiteY79" fmla="*/ 266700 h 474859"/>
              <a:gd name="connsiteX80" fmla="*/ 219075 w 762000"/>
              <a:gd name="connsiteY80" fmla="*/ 266700 h 474859"/>
              <a:gd name="connsiteX81" fmla="*/ 542925 w 762000"/>
              <a:gd name="connsiteY81" fmla="*/ 304800 h 474859"/>
              <a:gd name="connsiteX82" fmla="*/ 219075 w 762000"/>
              <a:gd name="connsiteY82" fmla="*/ 304800 h 474859"/>
              <a:gd name="connsiteX83" fmla="*/ 219075 w 762000"/>
              <a:gd name="connsiteY83" fmla="*/ 285750 h 474859"/>
              <a:gd name="connsiteX84" fmla="*/ 542925 w 762000"/>
              <a:gd name="connsiteY84" fmla="*/ 285750 h 474859"/>
              <a:gd name="connsiteX85" fmla="*/ 542925 w 762000"/>
              <a:gd name="connsiteY85" fmla="*/ 266700 h 474859"/>
              <a:gd name="connsiteX86" fmla="*/ 504825 w 762000"/>
              <a:gd name="connsiteY86" fmla="*/ 266700 h 474859"/>
              <a:gd name="connsiteX87" fmla="*/ 504825 w 762000"/>
              <a:gd name="connsiteY87" fmla="*/ 128187 h 474859"/>
              <a:gd name="connsiteX88" fmla="*/ 542925 w 762000"/>
              <a:gd name="connsiteY88" fmla="*/ 88335 h 47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62000" h="474859">
                <a:moveTo>
                  <a:pt x="762000" y="304800"/>
                </a:moveTo>
                <a:lnTo>
                  <a:pt x="600075" y="304800"/>
                </a:lnTo>
                <a:lnTo>
                  <a:pt x="600075" y="285750"/>
                </a:lnTo>
                <a:lnTo>
                  <a:pt x="762000" y="285750"/>
                </a:lnTo>
                <a:lnTo>
                  <a:pt x="762000" y="266700"/>
                </a:lnTo>
                <a:lnTo>
                  <a:pt x="733425" y="266700"/>
                </a:lnTo>
                <a:lnTo>
                  <a:pt x="733425" y="169288"/>
                </a:lnTo>
                <a:cubicBezTo>
                  <a:pt x="742886" y="170689"/>
                  <a:pt x="752436" y="171412"/>
                  <a:pt x="762000" y="171450"/>
                </a:cubicBezTo>
                <a:lnTo>
                  <a:pt x="762000" y="152400"/>
                </a:lnTo>
                <a:cubicBezTo>
                  <a:pt x="673180" y="152247"/>
                  <a:pt x="597582" y="87698"/>
                  <a:pt x="583511" y="0"/>
                </a:cubicBezTo>
                <a:lnTo>
                  <a:pt x="559489" y="0"/>
                </a:lnTo>
                <a:cubicBezTo>
                  <a:pt x="543862" y="98577"/>
                  <a:pt x="451281" y="165821"/>
                  <a:pt x="352705" y="150194"/>
                </a:cubicBezTo>
                <a:cubicBezTo>
                  <a:pt x="275397" y="137938"/>
                  <a:pt x="214766" y="77308"/>
                  <a:pt x="202511" y="0"/>
                </a:cubicBezTo>
                <a:lnTo>
                  <a:pt x="178489" y="0"/>
                </a:lnTo>
                <a:cubicBezTo>
                  <a:pt x="164418" y="87698"/>
                  <a:pt x="88820" y="152247"/>
                  <a:pt x="0" y="152400"/>
                </a:cubicBezTo>
                <a:lnTo>
                  <a:pt x="0" y="171450"/>
                </a:lnTo>
                <a:cubicBezTo>
                  <a:pt x="9564" y="171412"/>
                  <a:pt x="19114" y="170689"/>
                  <a:pt x="28575" y="169288"/>
                </a:cubicBezTo>
                <a:lnTo>
                  <a:pt x="28575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61925" y="285750"/>
                </a:lnTo>
                <a:lnTo>
                  <a:pt x="161925" y="304800"/>
                </a:lnTo>
                <a:lnTo>
                  <a:pt x="0" y="304800"/>
                </a:lnTo>
                <a:lnTo>
                  <a:pt x="0" y="323850"/>
                </a:lnTo>
                <a:lnTo>
                  <a:pt x="161925" y="323850"/>
                </a:lnTo>
                <a:lnTo>
                  <a:pt x="161925" y="469583"/>
                </a:lnTo>
                <a:cubicBezTo>
                  <a:pt x="162554" y="469840"/>
                  <a:pt x="163211" y="470011"/>
                  <a:pt x="163830" y="470278"/>
                </a:cubicBezTo>
                <a:cubicBezTo>
                  <a:pt x="169387" y="472342"/>
                  <a:pt x="175128" y="473873"/>
                  <a:pt x="180975" y="474850"/>
                </a:cubicBezTo>
                <a:lnTo>
                  <a:pt x="180975" y="56131"/>
                </a:lnTo>
                <a:cubicBezTo>
                  <a:pt x="184627" y="48468"/>
                  <a:pt x="187780" y="40577"/>
                  <a:pt x="190414" y="32509"/>
                </a:cubicBezTo>
                <a:cubicBezTo>
                  <a:pt x="190414" y="32366"/>
                  <a:pt x="190538" y="32366"/>
                  <a:pt x="190586" y="32509"/>
                </a:cubicBezTo>
                <a:cubicBezTo>
                  <a:pt x="193220" y="40577"/>
                  <a:pt x="196373" y="48468"/>
                  <a:pt x="200025" y="56131"/>
                </a:cubicBezTo>
                <a:lnTo>
                  <a:pt x="200025" y="473935"/>
                </a:lnTo>
                <a:cubicBezTo>
                  <a:pt x="203992" y="472974"/>
                  <a:pt x="207896" y="471766"/>
                  <a:pt x="211712" y="470316"/>
                </a:cubicBezTo>
                <a:cubicBezTo>
                  <a:pt x="214122" y="469306"/>
                  <a:pt x="216627" y="468535"/>
                  <a:pt x="219075" y="467630"/>
                </a:cubicBezTo>
                <a:lnTo>
                  <a:pt x="219075" y="323850"/>
                </a:lnTo>
                <a:lnTo>
                  <a:pt x="542925" y="323850"/>
                </a:lnTo>
                <a:lnTo>
                  <a:pt x="542925" y="469583"/>
                </a:lnTo>
                <a:cubicBezTo>
                  <a:pt x="543563" y="469840"/>
                  <a:pt x="544220" y="470021"/>
                  <a:pt x="544830" y="470287"/>
                </a:cubicBezTo>
                <a:cubicBezTo>
                  <a:pt x="550388" y="472350"/>
                  <a:pt x="556129" y="473880"/>
                  <a:pt x="561975" y="474859"/>
                </a:cubicBezTo>
                <a:lnTo>
                  <a:pt x="561975" y="56131"/>
                </a:lnTo>
                <a:cubicBezTo>
                  <a:pt x="565627" y="48468"/>
                  <a:pt x="568780" y="40577"/>
                  <a:pt x="571414" y="32509"/>
                </a:cubicBezTo>
                <a:cubicBezTo>
                  <a:pt x="571414" y="32366"/>
                  <a:pt x="571538" y="32366"/>
                  <a:pt x="571586" y="32509"/>
                </a:cubicBezTo>
                <a:cubicBezTo>
                  <a:pt x="574220" y="40577"/>
                  <a:pt x="577373" y="48468"/>
                  <a:pt x="581025" y="56131"/>
                </a:cubicBezTo>
                <a:lnTo>
                  <a:pt x="581025" y="473945"/>
                </a:lnTo>
                <a:cubicBezTo>
                  <a:pt x="585000" y="472985"/>
                  <a:pt x="588910" y="471773"/>
                  <a:pt x="592731" y="470316"/>
                </a:cubicBezTo>
                <a:cubicBezTo>
                  <a:pt x="595132" y="469306"/>
                  <a:pt x="597627" y="468535"/>
                  <a:pt x="600075" y="467639"/>
                </a:cubicBezTo>
                <a:lnTo>
                  <a:pt x="600075" y="323850"/>
                </a:lnTo>
                <a:lnTo>
                  <a:pt x="762000" y="323850"/>
                </a:lnTo>
                <a:close/>
                <a:moveTo>
                  <a:pt x="657225" y="141665"/>
                </a:moveTo>
                <a:cubicBezTo>
                  <a:pt x="674900" y="152627"/>
                  <a:pt x="694184" y="160749"/>
                  <a:pt x="714375" y="165735"/>
                </a:cubicBezTo>
                <a:lnTo>
                  <a:pt x="714375" y="266700"/>
                </a:lnTo>
                <a:lnTo>
                  <a:pt x="657225" y="266700"/>
                </a:lnTo>
                <a:close/>
                <a:moveTo>
                  <a:pt x="600075" y="88325"/>
                </a:moveTo>
                <a:cubicBezTo>
                  <a:pt x="610902" y="103281"/>
                  <a:pt x="623721" y="116689"/>
                  <a:pt x="638175" y="128178"/>
                </a:cubicBezTo>
                <a:lnTo>
                  <a:pt x="638175" y="266700"/>
                </a:lnTo>
                <a:lnTo>
                  <a:pt x="600075" y="266700"/>
                </a:lnTo>
                <a:close/>
                <a:moveTo>
                  <a:pt x="104775" y="266700"/>
                </a:moveTo>
                <a:lnTo>
                  <a:pt x="47625" y="266700"/>
                </a:lnTo>
                <a:lnTo>
                  <a:pt x="47625" y="165735"/>
                </a:lnTo>
                <a:cubicBezTo>
                  <a:pt x="67813" y="160763"/>
                  <a:pt x="87098" y="152657"/>
                  <a:pt x="104775" y="141713"/>
                </a:cubicBezTo>
                <a:close/>
                <a:moveTo>
                  <a:pt x="161925" y="266700"/>
                </a:moveTo>
                <a:lnTo>
                  <a:pt x="123825" y="266700"/>
                </a:lnTo>
                <a:lnTo>
                  <a:pt x="123825" y="128187"/>
                </a:lnTo>
                <a:cubicBezTo>
                  <a:pt x="138279" y="116698"/>
                  <a:pt x="151098" y="103291"/>
                  <a:pt x="161925" y="88335"/>
                </a:cubicBezTo>
                <a:close/>
                <a:moveTo>
                  <a:pt x="428625" y="165735"/>
                </a:moveTo>
                <a:cubicBezTo>
                  <a:pt x="448813" y="160763"/>
                  <a:pt x="468098" y="152657"/>
                  <a:pt x="485775" y="141713"/>
                </a:cubicBezTo>
                <a:lnTo>
                  <a:pt x="485775" y="266700"/>
                </a:lnTo>
                <a:lnTo>
                  <a:pt x="428625" y="266700"/>
                </a:lnTo>
                <a:close/>
                <a:moveTo>
                  <a:pt x="352425" y="169335"/>
                </a:moveTo>
                <a:cubicBezTo>
                  <a:pt x="371365" y="172219"/>
                  <a:pt x="390635" y="172219"/>
                  <a:pt x="409575" y="169335"/>
                </a:cubicBezTo>
                <a:lnTo>
                  <a:pt x="409575" y="266700"/>
                </a:lnTo>
                <a:lnTo>
                  <a:pt x="352425" y="266700"/>
                </a:lnTo>
                <a:close/>
                <a:moveTo>
                  <a:pt x="276225" y="141713"/>
                </a:moveTo>
                <a:cubicBezTo>
                  <a:pt x="293902" y="152657"/>
                  <a:pt x="313187" y="160763"/>
                  <a:pt x="333375" y="165735"/>
                </a:cubicBezTo>
                <a:lnTo>
                  <a:pt x="333375" y="266700"/>
                </a:lnTo>
                <a:lnTo>
                  <a:pt x="276225" y="266700"/>
                </a:lnTo>
                <a:close/>
                <a:moveTo>
                  <a:pt x="219075" y="88373"/>
                </a:moveTo>
                <a:cubicBezTo>
                  <a:pt x="229902" y="103329"/>
                  <a:pt x="242721" y="116736"/>
                  <a:pt x="257175" y="128226"/>
                </a:cubicBezTo>
                <a:lnTo>
                  <a:pt x="257175" y="266700"/>
                </a:lnTo>
                <a:lnTo>
                  <a:pt x="219075" y="266700"/>
                </a:lnTo>
                <a:close/>
                <a:moveTo>
                  <a:pt x="542925" y="304800"/>
                </a:moveTo>
                <a:lnTo>
                  <a:pt x="219075" y="304800"/>
                </a:lnTo>
                <a:lnTo>
                  <a:pt x="219075" y="285750"/>
                </a:lnTo>
                <a:lnTo>
                  <a:pt x="542925" y="285750"/>
                </a:lnTo>
                <a:close/>
                <a:moveTo>
                  <a:pt x="542925" y="266700"/>
                </a:moveTo>
                <a:lnTo>
                  <a:pt x="504825" y="266700"/>
                </a:lnTo>
                <a:lnTo>
                  <a:pt x="504825" y="128187"/>
                </a:lnTo>
                <a:cubicBezTo>
                  <a:pt x="519279" y="116698"/>
                  <a:pt x="532098" y="103291"/>
                  <a:pt x="542925" y="88335"/>
                </a:cubicBezTo>
                <a:close/>
              </a:path>
            </a:pathLst>
          </a:custGeom>
          <a:solidFill>
            <a:srgbClr val="91B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2399" dirty="0"/>
          </a:p>
        </p:txBody>
      </p:sp>
      <p:sp>
        <p:nvSpPr>
          <p:cNvPr id="12" name="Freihandform: Form 33">
            <a:extLst>
              <a:ext uri="{FF2B5EF4-FFF2-40B4-BE49-F238E27FC236}">
                <a16:creationId xmlns:a16="http://schemas.microsoft.com/office/drawing/2014/main" id="{21C841F6-61A9-2E04-BFFE-E46ADC039CA6}"/>
              </a:ext>
            </a:extLst>
          </p:cNvPr>
          <p:cNvSpPr/>
          <p:nvPr/>
        </p:nvSpPr>
        <p:spPr>
          <a:xfrm>
            <a:off x="8420568" y="3854979"/>
            <a:ext cx="748795" cy="376835"/>
          </a:xfrm>
          <a:custGeom>
            <a:avLst/>
            <a:gdLst>
              <a:gd name="connsiteX0" fmla="*/ 762000 w 762000"/>
              <a:gd name="connsiteY0" fmla="*/ 304800 h 474859"/>
              <a:gd name="connsiteX1" fmla="*/ 600075 w 762000"/>
              <a:gd name="connsiteY1" fmla="*/ 304800 h 474859"/>
              <a:gd name="connsiteX2" fmla="*/ 600075 w 762000"/>
              <a:gd name="connsiteY2" fmla="*/ 285750 h 474859"/>
              <a:gd name="connsiteX3" fmla="*/ 762000 w 762000"/>
              <a:gd name="connsiteY3" fmla="*/ 285750 h 474859"/>
              <a:gd name="connsiteX4" fmla="*/ 762000 w 762000"/>
              <a:gd name="connsiteY4" fmla="*/ 266700 h 474859"/>
              <a:gd name="connsiteX5" fmla="*/ 733425 w 762000"/>
              <a:gd name="connsiteY5" fmla="*/ 266700 h 474859"/>
              <a:gd name="connsiteX6" fmla="*/ 733425 w 762000"/>
              <a:gd name="connsiteY6" fmla="*/ 169288 h 474859"/>
              <a:gd name="connsiteX7" fmla="*/ 762000 w 762000"/>
              <a:gd name="connsiteY7" fmla="*/ 171450 h 474859"/>
              <a:gd name="connsiteX8" fmla="*/ 762000 w 762000"/>
              <a:gd name="connsiteY8" fmla="*/ 152400 h 474859"/>
              <a:gd name="connsiteX9" fmla="*/ 583511 w 762000"/>
              <a:gd name="connsiteY9" fmla="*/ 0 h 474859"/>
              <a:gd name="connsiteX10" fmla="*/ 559489 w 762000"/>
              <a:gd name="connsiteY10" fmla="*/ 0 h 474859"/>
              <a:gd name="connsiteX11" fmla="*/ 352705 w 762000"/>
              <a:gd name="connsiteY11" fmla="*/ 150194 h 474859"/>
              <a:gd name="connsiteX12" fmla="*/ 202511 w 762000"/>
              <a:gd name="connsiteY12" fmla="*/ 0 h 474859"/>
              <a:gd name="connsiteX13" fmla="*/ 178489 w 762000"/>
              <a:gd name="connsiteY13" fmla="*/ 0 h 474859"/>
              <a:gd name="connsiteX14" fmla="*/ 0 w 762000"/>
              <a:gd name="connsiteY14" fmla="*/ 152400 h 474859"/>
              <a:gd name="connsiteX15" fmla="*/ 0 w 762000"/>
              <a:gd name="connsiteY15" fmla="*/ 171450 h 474859"/>
              <a:gd name="connsiteX16" fmla="*/ 28575 w 762000"/>
              <a:gd name="connsiteY16" fmla="*/ 169288 h 474859"/>
              <a:gd name="connsiteX17" fmla="*/ 28575 w 762000"/>
              <a:gd name="connsiteY17" fmla="*/ 266700 h 474859"/>
              <a:gd name="connsiteX18" fmla="*/ 0 w 762000"/>
              <a:gd name="connsiteY18" fmla="*/ 266700 h 474859"/>
              <a:gd name="connsiteX19" fmla="*/ 0 w 762000"/>
              <a:gd name="connsiteY19" fmla="*/ 285750 h 474859"/>
              <a:gd name="connsiteX20" fmla="*/ 161925 w 762000"/>
              <a:gd name="connsiteY20" fmla="*/ 285750 h 474859"/>
              <a:gd name="connsiteX21" fmla="*/ 161925 w 762000"/>
              <a:gd name="connsiteY21" fmla="*/ 304800 h 474859"/>
              <a:gd name="connsiteX22" fmla="*/ 0 w 762000"/>
              <a:gd name="connsiteY22" fmla="*/ 304800 h 474859"/>
              <a:gd name="connsiteX23" fmla="*/ 0 w 762000"/>
              <a:gd name="connsiteY23" fmla="*/ 323850 h 474859"/>
              <a:gd name="connsiteX24" fmla="*/ 161925 w 762000"/>
              <a:gd name="connsiteY24" fmla="*/ 323850 h 474859"/>
              <a:gd name="connsiteX25" fmla="*/ 161925 w 762000"/>
              <a:gd name="connsiteY25" fmla="*/ 469583 h 474859"/>
              <a:gd name="connsiteX26" fmla="*/ 163830 w 762000"/>
              <a:gd name="connsiteY26" fmla="*/ 470278 h 474859"/>
              <a:gd name="connsiteX27" fmla="*/ 180975 w 762000"/>
              <a:gd name="connsiteY27" fmla="*/ 474850 h 474859"/>
              <a:gd name="connsiteX28" fmla="*/ 180975 w 762000"/>
              <a:gd name="connsiteY28" fmla="*/ 56131 h 474859"/>
              <a:gd name="connsiteX29" fmla="*/ 190414 w 762000"/>
              <a:gd name="connsiteY29" fmla="*/ 32509 h 474859"/>
              <a:gd name="connsiteX30" fmla="*/ 190586 w 762000"/>
              <a:gd name="connsiteY30" fmla="*/ 32509 h 474859"/>
              <a:gd name="connsiteX31" fmla="*/ 200025 w 762000"/>
              <a:gd name="connsiteY31" fmla="*/ 56131 h 474859"/>
              <a:gd name="connsiteX32" fmla="*/ 200025 w 762000"/>
              <a:gd name="connsiteY32" fmla="*/ 473935 h 474859"/>
              <a:gd name="connsiteX33" fmla="*/ 211712 w 762000"/>
              <a:gd name="connsiteY33" fmla="*/ 470316 h 474859"/>
              <a:gd name="connsiteX34" fmla="*/ 219075 w 762000"/>
              <a:gd name="connsiteY34" fmla="*/ 467630 h 474859"/>
              <a:gd name="connsiteX35" fmla="*/ 219075 w 762000"/>
              <a:gd name="connsiteY35" fmla="*/ 323850 h 474859"/>
              <a:gd name="connsiteX36" fmla="*/ 542925 w 762000"/>
              <a:gd name="connsiteY36" fmla="*/ 323850 h 474859"/>
              <a:gd name="connsiteX37" fmla="*/ 542925 w 762000"/>
              <a:gd name="connsiteY37" fmla="*/ 469583 h 474859"/>
              <a:gd name="connsiteX38" fmla="*/ 544830 w 762000"/>
              <a:gd name="connsiteY38" fmla="*/ 470287 h 474859"/>
              <a:gd name="connsiteX39" fmla="*/ 561975 w 762000"/>
              <a:gd name="connsiteY39" fmla="*/ 474859 h 474859"/>
              <a:gd name="connsiteX40" fmla="*/ 561975 w 762000"/>
              <a:gd name="connsiteY40" fmla="*/ 56131 h 474859"/>
              <a:gd name="connsiteX41" fmla="*/ 571414 w 762000"/>
              <a:gd name="connsiteY41" fmla="*/ 32509 h 474859"/>
              <a:gd name="connsiteX42" fmla="*/ 571586 w 762000"/>
              <a:gd name="connsiteY42" fmla="*/ 32509 h 474859"/>
              <a:gd name="connsiteX43" fmla="*/ 581025 w 762000"/>
              <a:gd name="connsiteY43" fmla="*/ 56131 h 474859"/>
              <a:gd name="connsiteX44" fmla="*/ 581025 w 762000"/>
              <a:gd name="connsiteY44" fmla="*/ 473945 h 474859"/>
              <a:gd name="connsiteX45" fmla="*/ 592731 w 762000"/>
              <a:gd name="connsiteY45" fmla="*/ 470316 h 474859"/>
              <a:gd name="connsiteX46" fmla="*/ 600075 w 762000"/>
              <a:gd name="connsiteY46" fmla="*/ 467639 h 474859"/>
              <a:gd name="connsiteX47" fmla="*/ 600075 w 762000"/>
              <a:gd name="connsiteY47" fmla="*/ 323850 h 474859"/>
              <a:gd name="connsiteX48" fmla="*/ 762000 w 762000"/>
              <a:gd name="connsiteY48" fmla="*/ 323850 h 474859"/>
              <a:gd name="connsiteX49" fmla="*/ 657225 w 762000"/>
              <a:gd name="connsiteY49" fmla="*/ 141665 h 474859"/>
              <a:gd name="connsiteX50" fmla="*/ 714375 w 762000"/>
              <a:gd name="connsiteY50" fmla="*/ 165735 h 474859"/>
              <a:gd name="connsiteX51" fmla="*/ 714375 w 762000"/>
              <a:gd name="connsiteY51" fmla="*/ 266700 h 474859"/>
              <a:gd name="connsiteX52" fmla="*/ 657225 w 762000"/>
              <a:gd name="connsiteY52" fmla="*/ 266700 h 474859"/>
              <a:gd name="connsiteX53" fmla="*/ 600075 w 762000"/>
              <a:gd name="connsiteY53" fmla="*/ 88325 h 474859"/>
              <a:gd name="connsiteX54" fmla="*/ 638175 w 762000"/>
              <a:gd name="connsiteY54" fmla="*/ 128178 h 474859"/>
              <a:gd name="connsiteX55" fmla="*/ 638175 w 762000"/>
              <a:gd name="connsiteY55" fmla="*/ 266700 h 474859"/>
              <a:gd name="connsiteX56" fmla="*/ 600075 w 762000"/>
              <a:gd name="connsiteY56" fmla="*/ 266700 h 474859"/>
              <a:gd name="connsiteX57" fmla="*/ 104775 w 762000"/>
              <a:gd name="connsiteY57" fmla="*/ 266700 h 474859"/>
              <a:gd name="connsiteX58" fmla="*/ 47625 w 762000"/>
              <a:gd name="connsiteY58" fmla="*/ 266700 h 474859"/>
              <a:gd name="connsiteX59" fmla="*/ 47625 w 762000"/>
              <a:gd name="connsiteY59" fmla="*/ 165735 h 474859"/>
              <a:gd name="connsiteX60" fmla="*/ 104775 w 762000"/>
              <a:gd name="connsiteY60" fmla="*/ 141713 h 474859"/>
              <a:gd name="connsiteX61" fmla="*/ 161925 w 762000"/>
              <a:gd name="connsiteY61" fmla="*/ 266700 h 474859"/>
              <a:gd name="connsiteX62" fmla="*/ 123825 w 762000"/>
              <a:gd name="connsiteY62" fmla="*/ 266700 h 474859"/>
              <a:gd name="connsiteX63" fmla="*/ 123825 w 762000"/>
              <a:gd name="connsiteY63" fmla="*/ 128187 h 474859"/>
              <a:gd name="connsiteX64" fmla="*/ 161925 w 762000"/>
              <a:gd name="connsiteY64" fmla="*/ 88335 h 474859"/>
              <a:gd name="connsiteX65" fmla="*/ 428625 w 762000"/>
              <a:gd name="connsiteY65" fmla="*/ 165735 h 474859"/>
              <a:gd name="connsiteX66" fmla="*/ 485775 w 762000"/>
              <a:gd name="connsiteY66" fmla="*/ 141713 h 474859"/>
              <a:gd name="connsiteX67" fmla="*/ 485775 w 762000"/>
              <a:gd name="connsiteY67" fmla="*/ 266700 h 474859"/>
              <a:gd name="connsiteX68" fmla="*/ 428625 w 762000"/>
              <a:gd name="connsiteY68" fmla="*/ 266700 h 474859"/>
              <a:gd name="connsiteX69" fmla="*/ 352425 w 762000"/>
              <a:gd name="connsiteY69" fmla="*/ 169335 h 474859"/>
              <a:gd name="connsiteX70" fmla="*/ 409575 w 762000"/>
              <a:gd name="connsiteY70" fmla="*/ 169335 h 474859"/>
              <a:gd name="connsiteX71" fmla="*/ 409575 w 762000"/>
              <a:gd name="connsiteY71" fmla="*/ 266700 h 474859"/>
              <a:gd name="connsiteX72" fmla="*/ 352425 w 762000"/>
              <a:gd name="connsiteY72" fmla="*/ 266700 h 474859"/>
              <a:gd name="connsiteX73" fmla="*/ 276225 w 762000"/>
              <a:gd name="connsiteY73" fmla="*/ 141713 h 474859"/>
              <a:gd name="connsiteX74" fmla="*/ 333375 w 762000"/>
              <a:gd name="connsiteY74" fmla="*/ 165735 h 474859"/>
              <a:gd name="connsiteX75" fmla="*/ 333375 w 762000"/>
              <a:gd name="connsiteY75" fmla="*/ 266700 h 474859"/>
              <a:gd name="connsiteX76" fmla="*/ 276225 w 762000"/>
              <a:gd name="connsiteY76" fmla="*/ 266700 h 474859"/>
              <a:gd name="connsiteX77" fmla="*/ 219075 w 762000"/>
              <a:gd name="connsiteY77" fmla="*/ 88373 h 474859"/>
              <a:gd name="connsiteX78" fmla="*/ 257175 w 762000"/>
              <a:gd name="connsiteY78" fmla="*/ 128226 h 474859"/>
              <a:gd name="connsiteX79" fmla="*/ 257175 w 762000"/>
              <a:gd name="connsiteY79" fmla="*/ 266700 h 474859"/>
              <a:gd name="connsiteX80" fmla="*/ 219075 w 762000"/>
              <a:gd name="connsiteY80" fmla="*/ 266700 h 474859"/>
              <a:gd name="connsiteX81" fmla="*/ 542925 w 762000"/>
              <a:gd name="connsiteY81" fmla="*/ 304800 h 474859"/>
              <a:gd name="connsiteX82" fmla="*/ 219075 w 762000"/>
              <a:gd name="connsiteY82" fmla="*/ 304800 h 474859"/>
              <a:gd name="connsiteX83" fmla="*/ 219075 w 762000"/>
              <a:gd name="connsiteY83" fmla="*/ 285750 h 474859"/>
              <a:gd name="connsiteX84" fmla="*/ 542925 w 762000"/>
              <a:gd name="connsiteY84" fmla="*/ 285750 h 474859"/>
              <a:gd name="connsiteX85" fmla="*/ 542925 w 762000"/>
              <a:gd name="connsiteY85" fmla="*/ 266700 h 474859"/>
              <a:gd name="connsiteX86" fmla="*/ 504825 w 762000"/>
              <a:gd name="connsiteY86" fmla="*/ 266700 h 474859"/>
              <a:gd name="connsiteX87" fmla="*/ 504825 w 762000"/>
              <a:gd name="connsiteY87" fmla="*/ 128187 h 474859"/>
              <a:gd name="connsiteX88" fmla="*/ 542925 w 762000"/>
              <a:gd name="connsiteY88" fmla="*/ 88335 h 47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62000" h="474859">
                <a:moveTo>
                  <a:pt x="762000" y="304800"/>
                </a:moveTo>
                <a:lnTo>
                  <a:pt x="600075" y="304800"/>
                </a:lnTo>
                <a:lnTo>
                  <a:pt x="600075" y="285750"/>
                </a:lnTo>
                <a:lnTo>
                  <a:pt x="762000" y="285750"/>
                </a:lnTo>
                <a:lnTo>
                  <a:pt x="762000" y="266700"/>
                </a:lnTo>
                <a:lnTo>
                  <a:pt x="733425" y="266700"/>
                </a:lnTo>
                <a:lnTo>
                  <a:pt x="733425" y="169288"/>
                </a:lnTo>
                <a:cubicBezTo>
                  <a:pt x="742886" y="170689"/>
                  <a:pt x="752436" y="171412"/>
                  <a:pt x="762000" y="171450"/>
                </a:cubicBezTo>
                <a:lnTo>
                  <a:pt x="762000" y="152400"/>
                </a:lnTo>
                <a:cubicBezTo>
                  <a:pt x="673180" y="152247"/>
                  <a:pt x="597582" y="87698"/>
                  <a:pt x="583511" y="0"/>
                </a:cubicBezTo>
                <a:lnTo>
                  <a:pt x="559489" y="0"/>
                </a:lnTo>
                <a:cubicBezTo>
                  <a:pt x="543862" y="98577"/>
                  <a:pt x="451281" y="165821"/>
                  <a:pt x="352705" y="150194"/>
                </a:cubicBezTo>
                <a:cubicBezTo>
                  <a:pt x="275397" y="137938"/>
                  <a:pt x="214766" y="77308"/>
                  <a:pt x="202511" y="0"/>
                </a:cubicBezTo>
                <a:lnTo>
                  <a:pt x="178489" y="0"/>
                </a:lnTo>
                <a:cubicBezTo>
                  <a:pt x="164418" y="87698"/>
                  <a:pt x="88820" y="152247"/>
                  <a:pt x="0" y="152400"/>
                </a:cubicBezTo>
                <a:lnTo>
                  <a:pt x="0" y="171450"/>
                </a:lnTo>
                <a:cubicBezTo>
                  <a:pt x="9564" y="171412"/>
                  <a:pt x="19114" y="170689"/>
                  <a:pt x="28575" y="169288"/>
                </a:cubicBezTo>
                <a:lnTo>
                  <a:pt x="28575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61925" y="285750"/>
                </a:lnTo>
                <a:lnTo>
                  <a:pt x="161925" y="304800"/>
                </a:lnTo>
                <a:lnTo>
                  <a:pt x="0" y="304800"/>
                </a:lnTo>
                <a:lnTo>
                  <a:pt x="0" y="323850"/>
                </a:lnTo>
                <a:lnTo>
                  <a:pt x="161925" y="323850"/>
                </a:lnTo>
                <a:lnTo>
                  <a:pt x="161925" y="469583"/>
                </a:lnTo>
                <a:cubicBezTo>
                  <a:pt x="162554" y="469840"/>
                  <a:pt x="163211" y="470011"/>
                  <a:pt x="163830" y="470278"/>
                </a:cubicBezTo>
                <a:cubicBezTo>
                  <a:pt x="169387" y="472342"/>
                  <a:pt x="175128" y="473873"/>
                  <a:pt x="180975" y="474850"/>
                </a:cubicBezTo>
                <a:lnTo>
                  <a:pt x="180975" y="56131"/>
                </a:lnTo>
                <a:cubicBezTo>
                  <a:pt x="184627" y="48468"/>
                  <a:pt x="187780" y="40577"/>
                  <a:pt x="190414" y="32509"/>
                </a:cubicBezTo>
                <a:cubicBezTo>
                  <a:pt x="190414" y="32366"/>
                  <a:pt x="190538" y="32366"/>
                  <a:pt x="190586" y="32509"/>
                </a:cubicBezTo>
                <a:cubicBezTo>
                  <a:pt x="193220" y="40577"/>
                  <a:pt x="196373" y="48468"/>
                  <a:pt x="200025" y="56131"/>
                </a:cubicBezTo>
                <a:lnTo>
                  <a:pt x="200025" y="473935"/>
                </a:lnTo>
                <a:cubicBezTo>
                  <a:pt x="203992" y="472974"/>
                  <a:pt x="207896" y="471766"/>
                  <a:pt x="211712" y="470316"/>
                </a:cubicBezTo>
                <a:cubicBezTo>
                  <a:pt x="214122" y="469306"/>
                  <a:pt x="216627" y="468535"/>
                  <a:pt x="219075" y="467630"/>
                </a:cubicBezTo>
                <a:lnTo>
                  <a:pt x="219075" y="323850"/>
                </a:lnTo>
                <a:lnTo>
                  <a:pt x="542925" y="323850"/>
                </a:lnTo>
                <a:lnTo>
                  <a:pt x="542925" y="469583"/>
                </a:lnTo>
                <a:cubicBezTo>
                  <a:pt x="543563" y="469840"/>
                  <a:pt x="544220" y="470021"/>
                  <a:pt x="544830" y="470287"/>
                </a:cubicBezTo>
                <a:cubicBezTo>
                  <a:pt x="550388" y="472350"/>
                  <a:pt x="556129" y="473880"/>
                  <a:pt x="561975" y="474859"/>
                </a:cubicBezTo>
                <a:lnTo>
                  <a:pt x="561975" y="56131"/>
                </a:lnTo>
                <a:cubicBezTo>
                  <a:pt x="565627" y="48468"/>
                  <a:pt x="568780" y="40577"/>
                  <a:pt x="571414" y="32509"/>
                </a:cubicBezTo>
                <a:cubicBezTo>
                  <a:pt x="571414" y="32366"/>
                  <a:pt x="571538" y="32366"/>
                  <a:pt x="571586" y="32509"/>
                </a:cubicBezTo>
                <a:cubicBezTo>
                  <a:pt x="574220" y="40577"/>
                  <a:pt x="577373" y="48468"/>
                  <a:pt x="581025" y="56131"/>
                </a:cubicBezTo>
                <a:lnTo>
                  <a:pt x="581025" y="473945"/>
                </a:lnTo>
                <a:cubicBezTo>
                  <a:pt x="585000" y="472985"/>
                  <a:pt x="588910" y="471773"/>
                  <a:pt x="592731" y="470316"/>
                </a:cubicBezTo>
                <a:cubicBezTo>
                  <a:pt x="595132" y="469306"/>
                  <a:pt x="597627" y="468535"/>
                  <a:pt x="600075" y="467639"/>
                </a:cubicBezTo>
                <a:lnTo>
                  <a:pt x="600075" y="323850"/>
                </a:lnTo>
                <a:lnTo>
                  <a:pt x="762000" y="323850"/>
                </a:lnTo>
                <a:close/>
                <a:moveTo>
                  <a:pt x="657225" y="141665"/>
                </a:moveTo>
                <a:cubicBezTo>
                  <a:pt x="674900" y="152627"/>
                  <a:pt x="694184" y="160749"/>
                  <a:pt x="714375" y="165735"/>
                </a:cubicBezTo>
                <a:lnTo>
                  <a:pt x="714375" y="266700"/>
                </a:lnTo>
                <a:lnTo>
                  <a:pt x="657225" y="266700"/>
                </a:lnTo>
                <a:close/>
                <a:moveTo>
                  <a:pt x="600075" y="88325"/>
                </a:moveTo>
                <a:cubicBezTo>
                  <a:pt x="610902" y="103281"/>
                  <a:pt x="623721" y="116689"/>
                  <a:pt x="638175" y="128178"/>
                </a:cubicBezTo>
                <a:lnTo>
                  <a:pt x="638175" y="266700"/>
                </a:lnTo>
                <a:lnTo>
                  <a:pt x="600075" y="266700"/>
                </a:lnTo>
                <a:close/>
                <a:moveTo>
                  <a:pt x="104775" y="266700"/>
                </a:moveTo>
                <a:lnTo>
                  <a:pt x="47625" y="266700"/>
                </a:lnTo>
                <a:lnTo>
                  <a:pt x="47625" y="165735"/>
                </a:lnTo>
                <a:cubicBezTo>
                  <a:pt x="67813" y="160763"/>
                  <a:pt x="87098" y="152657"/>
                  <a:pt x="104775" y="141713"/>
                </a:cubicBezTo>
                <a:close/>
                <a:moveTo>
                  <a:pt x="161925" y="266700"/>
                </a:moveTo>
                <a:lnTo>
                  <a:pt x="123825" y="266700"/>
                </a:lnTo>
                <a:lnTo>
                  <a:pt x="123825" y="128187"/>
                </a:lnTo>
                <a:cubicBezTo>
                  <a:pt x="138279" y="116698"/>
                  <a:pt x="151098" y="103291"/>
                  <a:pt x="161925" y="88335"/>
                </a:cubicBezTo>
                <a:close/>
                <a:moveTo>
                  <a:pt x="428625" y="165735"/>
                </a:moveTo>
                <a:cubicBezTo>
                  <a:pt x="448813" y="160763"/>
                  <a:pt x="468098" y="152657"/>
                  <a:pt x="485775" y="141713"/>
                </a:cubicBezTo>
                <a:lnTo>
                  <a:pt x="485775" y="266700"/>
                </a:lnTo>
                <a:lnTo>
                  <a:pt x="428625" y="266700"/>
                </a:lnTo>
                <a:close/>
                <a:moveTo>
                  <a:pt x="352425" y="169335"/>
                </a:moveTo>
                <a:cubicBezTo>
                  <a:pt x="371365" y="172219"/>
                  <a:pt x="390635" y="172219"/>
                  <a:pt x="409575" y="169335"/>
                </a:cubicBezTo>
                <a:lnTo>
                  <a:pt x="409575" y="266700"/>
                </a:lnTo>
                <a:lnTo>
                  <a:pt x="352425" y="266700"/>
                </a:lnTo>
                <a:close/>
                <a:moveTo>
                  <a:pt x="276225" y="141713"/>
                </a:moveTo>
                <a:cubicBezTo>
                  <a:pt x="293902" y="152657"/>
                  <a:pt x="313187" y="160763"/>
                  <a:pt x="333375" y="165735"/>
                </a:cubicBezTo>
                <a:lnTo>
                  <a:pt x="333375" y="266700"/>
                </a:lnTo>
                <a:lnTo>
                  <a:pt x="276225" y="266700"/>
                </a:lnTo>
                <a:close/>
                <a:moveTo>
                  <a:pt x="219075" y="88373"/>
                </a:moveTo>
                <a:cubicBezTo>
                  <a:pt x="229902" y="103329"/>
                  <a:pt x="242721" y="116736"/>
                  <a:pt x="257175" y="128226"/>
                </a:cubicBezTo>
                <a:lnTo>
                  <a:pt x="257175" y="266700"/>
                </a:lnTo>
                <a:lnTo>
                  <a:pt x="219075" y="266700"/>
                </a:lnTo>
                <a:close/>
                <a:moveTo>
                  <a:pt x="542925" y="304800"/>
                </a:moveTo>
                <a:lnTo>
                  <a:pt x="219075" y="304800"/>
                </a:lnTo>
                <a:lnTo>
                  <a:pt x="219075" y="285750"/>
                </a:lnTo>
                <a:lnTo>
                  <a:pt x="542925" y="285750"/>
                </a:lnTo>
                <a:close/>
                <a:moveTo>
                  <a:pt x="542925" y="266700"/>
                </a:moveTo>
                <a:lnTo>
                  <a:pt x="504825" y="266700"/>
                </a:lnTo>
                <a:lnTo>
                  <a:pt x="504825" y="128187"/>
                </a:lnTo>
                <a:cubicBezTo>
                  <a:pt x="519279" y="116698"/>
                  <a:pt x="532098" y="103291"/>
                  <a:pt x="542925" y="88335"/>
                </a:cubicBezTo>
                <a:close/>
              </a:path>
            </a:pathLst>
          </a:custGeom>
          <a:solidFill>
            <a:srgbClr val="91B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sz="2399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51ABFB5-7F69-6669-5DB3-D788B767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Traceability Link Recovery between Documentation &amp; Code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DA63A-956C-83E7-EF3C-2D23B903C5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10A459-150B-874E-AEE0-E5EC50DA1DAF}" type="datetime3">
              <a:rPr lang="de-DE" smtClean="0"/>
              <a:t>31/03/2025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0120D-7A91-0C1B-054C-06666A5E48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A0F67-409C-14D6-3853-B8308FC4D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uppieren 3">
            <a:extLst>
              <a:ext uri="{FF2B5EF4-FFF2-40B4-BE49-F238E27FC236}">
                <a16:creationId xmlns:a16="http://schemas.microsoft.com/office/drawing/2014/main" id="{431D3D0A-63F8-33E0-3C1C-753C5003CA6E}"/>
              </a:ext>
            </a:extLst>
          </p:cNvPr>
          <p:cNvGrpSpPr/>
          <p:nvPr/>
        </p:nvGrpSpPr>
        <p:grpSpPr>
          <a:xfrm>
            <a:off x="-96688" y="1474386"/>
            <a:ext cx="3801628" cy="4619734"/>
            <a:chOff x="379184" y="1107093"/>
            <a:chExt cx="2852101" cy="3465870"/>
          </a:xfrm>
        </p:grpSpPr>
        <p:sp>
          <p:nvSpPr>
            <p:cNvPr id="3" name="Rechteck: eine Ecke abgeschnitten 11">
              <a:extLst>
                <a:ext uri="{FF2B5EF4-FFF2-40B4-BE49-F238E27FC236}">
                  <a16:creationId xmlns:a16="http://schemas.microsoft.com/office/drawing/2014/main" id="{E80161A4-E1E7-ACDB-DD63-A76FE5796B71}"/>
                </a:ext>
              </a:extLst>
            </p:cNvPr>
            <p:cNvSpPr/>
            <p:nvPr/>
          </p:nvSpPr>
          <p:spPr>
            <a:xfrm>
              <a:off x="379184" y="1107093"/>
              <a:ext cx="2852101" cy="3465870"/>
            </a:xfrm>
            <a:prstGeom prst="snip1Rect">
              <a:avLst>
                <a:gd name="adj" fmla="val 847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399" dirty="0">
                  <a:solidFill>
                    <a:schemeClr val="tx1"/>
                  </a:solidFill>
                </a:rPr>
                <a:t>The </a:t>
              </a:r>
              <a:r>
                <a:rPr lang="de-DE" sz="2399" dirty="0" err="1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controller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receives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incoming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requests</a:t>
              </a:r>
              <a:r>
                <a:rPr lang="de-DE" sz="2399" dirty="0">
                  <a:solidFill>
                    <a:schemeClr val="tx1"/>
                  </a:solidFill>
                </a:rPr>
                <a:t> and </a:t>
              </a:r>
              <a:r>
                <a:rPr lang="de-DE" sz="2399" dirty="0" err="1">
                  <a:solidFill>
                    <a:schemeClr val="tx1"/>
                  </a:solidFill>
                </a:rPr>
                <a:t>verifies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them</a:t>
              </a:r>
              <a:r>
                <a:rPr lang="de-DE" sz="2399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2399" dirty="0">
                <a:solidFill>
                  <a:schemeClr val="tx1"/>
                </a:solidFill>
              </a:endParaRPr>
            </a:p>
            <a:p>
              <a:r>
                <a:rPr lang="de-DE" sz="2399" dirty="0" err="1">
                  <a:solidFill>
                    <a:schemeClr val="tx1"/>
                  </a:solidFill>
                </a:rPr>
                <a:t>Then</a:t>
              </a:r>
              <a:r>
                <a:rPr lang="de-DE" sz="2399" dirty="0">
                  <a:solidFill>
                    <a:schemeClr val="tx1"/>
                  </a:solidFill>
                </a:rPr>
                <a:t>, </a:t>
              </a:r>
              <a:r>
                <a:rPr lang="de-DE" sz="2399" dirty="0" err="1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it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answers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requests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by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querying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chemeClr val="tx1"/>
                  </a:solidFill>
                </a:rPr>
                <a:t>the</a:t>
              </a:r>
              <a:r>
                <a:rPr lang="de-DE" sz="2399" dirty="0">
                  <a:solidFill>
                    <a:schemeClr val="tx1"/>
                  </a:solidFill>
                </a:rPr>
                <a:t> </a:t>
              </a:r>
              <a:r>
                <a:rPr lang="de-DE" sz="2399" dirty="0" err="1">
                  <a:solidFill>
                    <a:srgbClr val="DF9B1B"/>
                  </a:solidFill>
                </a:rPr>
                <a:t>persistence</a:t>
              </a:r>
              <a:r>
                <a:rPr lang="de-DE" sz="2399" dirty="0">
                  <a:solidFill>
                    <a:srgbClr val="DF9B1B"/>
                  </a:solidFill>
                </a:rPr>
                <a:t> </a:t>
              </a:r>
              <a:r>
                <a:rPr lang="de-DE" sz="2399" dirty="0" err="1">
                  <a:solidFill>
                    <a:srgbClr val="DF9B1B"/>
                  </a:solidFill>
                </a:rPr>
                <a:t>component</a:t>
              </a:r>
              <a:r>
                <a:rPr lang="de-DE" sz="2399" dirty="0">
                  <a:solidFill>
                    <a:srgbClr val="DF9B1B"/>
                  </a:solidFill>
                </a:rPr>
                <a:t>.</a:t>
              </a:r>
            </a:p>
          </p:txBody>
        </p:sp>
        <p:sp>
          <p:nvSpPr>
            <p:cNvPr id="4" name="Textfeld 6">
              <a:extLst>
                <a:ext uri="{FF2B5EF4-FFF2-40B4-BE49-F238E27FC236}">
                  <a16:creationId xmlns:a16="http://schemas.microsoft.com/office/drawing/2014/main" id="{3653FC65-4A9F-C536-A549-9CA1FA2C5BE9}"/>
                </a:ext>
              </a:extLst>
            </p:cNvPr>
            <p:cNvSpPr txBox="1"/>
            <p:nvPr/>
          </p:nvSpPr>
          <p:spPr>
            <a:xfrm>
              <a:off x="565588" y="1112825"/>
              <a:ext cx="2133694" cy="56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133" i="1" dirty="0"/>
                <a:t>Software Architecture</a:t>
              </a:r>
            </a:p>
            <a:p>
              <a:r>
                <a:rPr lang="de-DE" sz="2133" i="1" dirty="0" err="1"/>
                <a:t>Documentation</a:t>
              </a:r>
              <a:r>
                <a:rPr lang="de-DE" sz="2133" i="1" dirty="0"/>
                <a:t> (SAD)</a:t>
              </a:r>
            </a:p>
          </p:txBody>
        </p:sp>
      </p:grpSp>
      <p:grpSp>
        <p:nvGrpSpPr>
          <p:cNvPr id="13" name="Gruppieren 42">
            <a:extLst>
              <a:ext uri="{FF2B5EF4-FFF2-40B4-BE49-F238E27FC236}">
                <a16:creationId xmlns:a16="http://schemas.microsoft.com/office/drawing/2014/main" id="{A7EB615E-F033-E502-198B-E706544542E1}"/>
              </a:ext>
            </a:extLst>
          </p:cNvPr>
          <p:cNvGrpSpPr/>
          <p:nvPr/>
        </p:nvGrpSpPr>
        <p:grpSpPr>
          <a:xfrm>
            <a:off x="9182196" y="1474386"/>
            <a:ext cx="3826572" cy="4994444"/>
            <a:chOff x="5834584" y="1106131"/>
            <a:chExt cx="2870815" cy="3746989"/>
          </a:xfrm>
        </p:grpSpPr>
        <p:sp>
          <p:nvSpPr>
            <p:cNvPr id="14" name="Rechteck 10">
              <a:extLst>
                <a:ext uri="{FF2B5EF4-FFF2-40B4-BE49-F238E27FC236}">
                  <a16:creationId xmlns:a16="http://schemas.microsoft.com/office/drawing/2014/main" id="{85B9DCB3-20FD-6715-A860-2893BB4D28AB}"/>
                </a:ext>
              </a:extLst>
            </p:cNvPr>
            <p:cNvSpPr/>
            <p:nvPr/>
          </p:nvSpPr>
          <p:spPr>
            <a:xfrm>
              <a:off x="5834584" y="1106131"/>
              <a:ext cx="2861187" cy="34658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133" i="1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5" name="Textfeld 41">
              <a:extLst>
                <a:ext uri="{FF2B5EF4-FFF2-40B4-BE49-F238E27FC236}">
                  <a16:creationId xmlns:a16="http://schemas.microsoft.com/office/drawing/2014/main" id="{64F9254D-FF4A-EFB1-F309-30565B314ABB}"/>
                </a:ext>
              </a:extLst>
            </p:cNvPr>
            <p:cNvSpPr txBox="1"/>
            <p:nvPr/>
          </p:nvSpPr>
          <p:spPr>
            <a:xfrm>
              <a:off x="5844212" y="1106131"/>
              <a:ext cx="2861187" cy="3746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399" dirty="0"/>
            </a:p>
            <a:p>
              <a:r>
                <a:rPr lang="en-US" sz="2399" dirty="0"/>
                <a:t>package service</a:t>
              </a:r>
            </a:p>
            <a:p>
              <a:r>
                <a:rPr lang="en-US" sz="2399" dirty="0"/>
                <a:t>class </a:t>
              </a:r>
              <a:r>
                <a:rPr lang="en-US" sz="2399" dirty="0">
                  <a:solidFill>
                    <a:schemeClr val="accent2">
                      <a:lumMod val="90000"/>
                      <a:lumOff val="10000"/>
                    </a:schemeClr>
                  </a:solidFill>
                </a:rPr>
                <a:t>Controller</a:t>
              </a:r>
              <a:r>
                <a:rPr lang="en-US" sz="2399" dirty="0"/>
                <a:t>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endParaRPr lang="en-US" sz="666" dirty="0"/>
            </a:p>
            <a:p>
              <a:r>
                <a:rPr lang="en-US" sz="2399" dirty="0"/>
                <a:t>package </a:t>
              </a:r>
              <a:r>
                <a:rPr lang="en-US" sz="2399" dirty="0" err="1">
                  <a:solidFill>
                    <a:srgbClr val="DF9B1B"/>
                  </a:solidFill>
                </a:rPr>
                <a:t>dataaccess</a:t>
              </a:r>
              <a:endParaRPr lang="en-US" sz="2399" dirty="0">
                <a:solidFill>
                  <a:srgbClr val="DF9B1B"/>
                </a:solidFill>
              </a:endParaRPr>
            </a:p>
            <a:p>
              <a:r>
                <a:rPr lang="en-US" sz="2399" dirty="0"/>
                <a:t>class Products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r>
                <a:rPr lang="en-US" sz="2399" dirty="0"/>
                <a:t>class Users {</a:t>
              </a:r>
            </a:p>
            <a:p>
              <a:r>
                <a:rPr lang="en-US" sz="2399" dirty="0"/>
                <a:t>   …</a:t>
              </a:r>
            </a:p>
            <a:p>
              <a:r>
                <a:rPr lang="en-US" sz="2399" dirty="0"/>
                <a:t>}</a:t>
              </a:r>
            </a:p>
            <a:p>
              <a:endParaRPr lang="de-DE" sz="2399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3A38935-C030-56D5-1352-CA4227053C58}"/>
              </a:ext>
            </a:extLst>
          </p:cNvPr>
          <p:cNvSpPr txBox="1"/>
          <p:nvPr/>
        </p:nvSpPr>
        <p:spPr bwMode="gray">
          <a:xfrm>
            <a:off x="3347884" y="-25072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indent="-18000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</a:pPr>
            <a:endParaRPr lang="en-DE" sz="1400" dirty="0" err="1"/>
          </a:p>
        </p:txBody>
      </p:sp>
      <p:sp>
        <p:nvSpPr>
          <p:cNvPr id="51" name="Rechteck: abgerundete Ecken 39">
            <a:extLst>
              <a:ext uri="{FF2B5EF4-FFF2-40B4-BE49-F238E27FC236}">
                <a16:creationId xmlns:a16="http://schemas.microsoft.com/office/drawing/2014/main" id="{A8DD651F-C9DF-FBC5-C3AE-E90F525AF510}"/>
              </a:ext>
            </a:extLst>
          </p:cNvPr>
          <p:cNvSpPr/>
          <p:nvPr/>
        </p:nvSpPr>
        <p:spPr>
          <a:xfrm>
            <a:off x="4547401" y="1467400"/>
            <a:ext cx="3860334" cy="46197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>
              <a:solidFill>
                <a:schemeClr val="tx1"/>
              </a:solidFill>
            </a:endParaRPr>
          </a:p>
        </p:txBody>
      </p:sp>
      <p:sp>
        <p:nvSpPr>
          <p:cNvPr id="52" name="Rechteck 46">
            <a:extLst>
              <a:ext uri="{FF2B5EF4-FFF2-40B4-BE49-F238E27FC236}">
                <a16:creationId xmlns:a16="http://schemas.microsoft.com/office/drawing/2014/main" id="{490EBE87-B519-9055-73DA-E974BDA4CF29}"/>
              </a:ext>
            </a:extLst>
          </p:cNvPr>
          <p:cNvSpPr/>
          <p:nvPr/>
        </p:nvSpPr>
        <p:spPr>
          <a:xfrm>
            <a:off x="5658088" y="2816827"/>
            <a:ext cx="1570407" cy="484862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Controller</a:t>
            </a:r>
          </a:p>
        </p:txBody>
      </p:sp>
      <p:sp>
        <p:nvSpPr>
          <p:cNvPr id="53" name="Textfeld 5">
            <a:extLst>
              <a:ext uri="{FF2B5EF4-FFF2-40B4-BE49-F238E27FC236}">
                <a16:creationId xmlns:a16="http://schemas.microsoft.com/office/drawing/2014/main" id="{6FFBF285-A96A-F337-41C7-1D3B68E5FA48}"/>
              </a:ext>
            </a:extLst>
          </p:cNvPr>
          <p:cNvSpPr txBox="1"/>
          <p:nvPr/>
        </p:nvSpPr>
        <p:spPr>
          <a:xfrm>
            <a:off x="4543869" y="1464103"/>
            <a:ext cx="3800698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2100" i="1" dirty="0"/>
              <a:t>Simple </a:t>
            </a:r>
            <a:endParaRPr lang="de-DE" dirty="0"/>
          </a:p>
          <a:p>
            <a:pPr algn="ctr"/>
            <a:r>
              <a:rPr lang="de-DE" sz="2100" i="1" dirty="0"/>
              <a:t>Software Architecture </a:t>
            </a:r>
            <a:endParaRPr lang="de-DE" dirty="0">
              <a:cs typeface="Arial"/>
            </a:endParaRPr>
          </a:p>
          <a:p>
            <a:pPr algn="ctr"/>
            <a:r>
              <a:rPr lang="de-DE" sz="2100" i="1" dirty="0"/>
              <a:t>Model (SSAM)</a:t>
            </a:r>
            <a:endParaRPr lang="de-DE" sz="2100" i="1" dirty="0">
              <a:cs typeface="Arial"/>
            </a:endParaRPr>
          </a:p>
        </p:txBody>
      </p:sp>
      <p:sp>
        <p:nvSpPr>
          <p:cNvPr id="54" name="Pfeil: nach rechts 18">
            <a:extLst>
              <a:ext uri="{FF2B5EF4-FFF2-40B4-BE49-F238E27FC236}">
                <a16:creationId xmlns:a16="http://schemas.microsoft.com/office/drawing/2014/main" id="{1F2DA6B7-F62C-87AB-4D56-F45452F6D410}"/>
              </a:ext>
            </a:extLst>
          </p:cNvPr>
          <p:cNvSpPr/>
          <p:nvPr/>
        </p:nvSpPr>
        <p:spPr>
          <a:xfrm>
            <a:off x="3807190" y="1744448"/>
            <a:ext cx="645033" cy="484631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Pfeil: nach rechts 15">
            <a:extLst>
              <a:ext uri="{FF2B5EF4-FFF2-40B4-BE49-F238E27FC236}">
                <a16:creationId xmlns:a16="http://schemas.microsoft.com/office/drawing/2014/main" id="{9EB46A54-D1A8-D65F-593C-FF809EC25699}"/>
              </a:ext>
            </a:extLst>
          </p:cNvPr>
          <p:cNvSpPr/>
          <p:nvPr/>
        </p:nvSpPr>
        <p:spPr>
          <a:xfrm flipH="1">
            <a:off x="8472448" y="1744448"/>
            <a:ext cx="645033" cy="484631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46">
            <a:extLst>
              <a:ext uri="{FF2B5EF4-FFF2-40B4-BE49-F238E27FC236}">
                <a16:creationId xmlns:a16="http://schemas.microsoft.com/office/drawing/2014/main" id="{A65CDB6A-EF61-A277-0B26-036F0C3444AE}"/>
              </a:ext>
            </a:extLst>
          </p:cNvPr>
          <p:cNvSpPr/>
          <p:nvPr/>
        </p:nvSpPr>
        <p:spPr>
          <a:xfrm>
            <a:off x="5534263" y="3622851"/>
            <a:ext cx="1827583" cy="503912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rgbClr val="DF9B1B"/>
                </a:solidFill>
              </a:rPr>
              <a:t>Persistence</a:t>
            </a:r>
            <a:endParaRPr lang="de-DE" dirty="0">
              <a:solidFill>
                <a:srgbClr val="DF9B1B"/>
              </a:solidFill>
              <a:cs typeface="Arial"/>
            </a:endParaRPr>
          </a:p>
        </p:txBody>
      </p:sp>
      <p:sp>
        <p:nvSpPr>
          <p:cNvPr id="57" name="Rechteck 46">
            <a:extLst>
              <a:ext uri="{FF2B5EF4-FFF2-40B4-BE49-F238E27FC236}">
                <a16:creationId xmlns:a16="http://schemas.microsoft.com/office/drawing/2014/main" id="{7660BA8D-7048-DF07-7B12-1C333184AE2F}"/>
              </a:ext>
            </a:extLst>
          </p:cNvPr>
          <p:cNvSpPr/>
          <p:nvPr/>
        </p:nvSpPr>
        <p:spPr>
          <a:xfrm>
            <a:off x="5527439" y="4462994"/>
            <a:ext cx="1827583" cy="50391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rgbClr val="DF9B1B"/>
                </a:solidFill>
              </a:rPr>
              <a:t>DataAccess</a:t>
            </a:r>
            <a:endParaRPr lang="de-DE" dirty="0" err="1">
              <a:solidFill>
                <a:srgbClr val="DF9B1B"/>
              </a:solidFill>
              <a:cs typeface="Arial"/>
            </a:endParaRPr>
          </a:p>
        </p:txBody>
      </p:sp>
      <p:sp>
        <p:nvSpPr>
          <p:cNvPr id="58" name="Rechteck 46">
            <a:extLst>
              <a:ext uri="{FF2B5EF4-FFF2-40B4-BE49-F238E27FC236}">
                <a16:creationId xmlns:a16="http://schemas.microsoft.com/office/drawing/2014/main" id="{CA680A6A-7071-BD3D-CA90-DC699C3C52F7}"/>
              </a:ext>
            </a:extLst>
          </p:cNvPr>
          <p:cNvSpPr/>
          <p:nvPr/>
        </p:nvSpPr>
        <p:spPr>
          <a:xfrm>
            <a:off x="5202167" y="5291764"/>
            <a:ext cx="2475851" cy="50391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>
                <a:solidFill>
                  <a:srgbClr val="DF9B1B"/>
                </a:solidFill>
              </a:rPr>
              <a:t>DataPersistence</a:t>
            </a:r>
            <a:endParaRPr lang="de-DE" dirty="0" err="1">
              <a:solidFill>
                <a:srgbClr val="DF9B1B"/>
              </a:solidFill>
              <a:cs typeface="Arial"/>
            </a:endParaRPr>
          </a:p>
        </p:txBody>
      </p:sp>
      <p:cxnSp>
        <p:nvCxnSpPr>
          <p:cNvPr id="59" name="Gerader Verbinder 7">
            <a:extLst>
              <a:ext uri="{FF2B5EF4-FFF2-40B4-BE49-F238E27FC236}">
                <a16:creationId xmlns:a16="http://schemas.microsoft.com/office/drawing/2014/main" id="{CC0E3091-6835-D1C3-CD2A-387692403E27}"/>
              </a:ext>
            </a:extLst>
          </p:cNvPr>
          <p:cNvCxnSpPr>
            <a:cxnSpLocks/>
          </p:cNvCxnSpPr>
          <p:nvPr/>
        </p:nvCxnSpPr>
        <p:spPr>
          <a:xfrm>
            <a:off x="2630078" y="2872925"/>
            <a:ext cx="3028009" cy="2035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7">
            <a:extLst>
              <a:ext uri="{FF2B5EF4-FFF2-40B4-BE49-F238E27FC236}">
                <a16:creationId xmlns:a16="http://schemas.microsoft.com/office/drawing/2014/main" id="{8A837ACE-1189-0BFF-7BC7-40D53CDEBE54}"/>
              </a:ext>
            </a:extLst>
          </p:cNvPr>
          <p:cNvCxnSpPr>
            <a:cxnSpLocks/>
          </p:cNvCxnSpPr>
          <p:nvPr/>
        </p:nvCxnSpPr>
        <p:spPr>
          <a:xfrm flipH="1">
            <a:off x="7257975" y="2319261"/>
            <a:ext cx="2014753" cy="6866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7">
            <a:extLst>
              <a:ext uri="{FF2B5EF4-FFF2-40B4-BE49-F238E27FC236}">
                <a16:creationId xmlns:a16="http://schemas.microsoft.com/office/drawing/2014/main" id="{431D94C4-6E8B-5C2B-8BDF-CFE786F68806}"/>
              </a:ext>
            </a:extLst>
          </p:cNvPr>
          <p:cNvCxnSpPr>
            <a:cxnSpLocks/>
          </p:cNvCxnSpPr>
          <p:nvPr/>
        </p:nvCxnSpPr>
        <p:spPr>
          <a:xfrm flipV="1">
            <a:off x="904973" y="3089013"/>
            <a:ext cx="4753126" cy="9462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16">
            <a:extLst>
              <a:ext uri="{FF2B5EF4-FFF2-40B4-BE49-F238E27FC236}">
                <a16:creationId xmlns:a16="http://schemas.microsoft.com/office/drawing/2014/main" id="{47AFFFE0-8868-7ED2-45CA-DA0CE1F45B78}"/>
              </a:ext>
            </a:extLst>
          </p:cNvPr>
          <p:cNvCxnSpPr>
            <a:cxnSpLocks/>
          </p:cNvCxnSpPr>
          <p:nvPr/>
        </p:nvCxnSpPr>
        <p:spPr>
          <a:xfrm flipH="1" flipV="1">
            <a:off x="3215680" y="4966906"/>
            <a:ext cx="1970027" cy="597289"/>
          </a:xfrm>
          <a:prstGeom prst="line">
            <a:avLst/>
          </a:prstGeom>
          <a:ln w="28575">
            <a:solidFill>
              <a:srgbClr val="DF9B1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16">
            <a:extLst>
              <a:ext uri="{FF2B5EF4-FFF2-40B4-BE49-F238E27FC236}">
                <a16:creationId xmlns:a16="http://schemas.microsoft.com/office/drawing/2014/main" id="{9575F0BA-3FB5-8145-DED3-F3AFFF786B29}"/>
              </a:ext>
            </a:extLst>
          </p:cNvPr>
          <p:cNvCxnSpPr>
            <a:cxnSpLocks/>
          </p:cNvCxnSpPr>
          <p:nvPr/>
        </p:nvCxnSpPr>
        <p:spPr>
          <a:xfrm flipV="1">
            <a:off x="7727493" y="3591917"/>
            <a:ext cx="1511116" cy="1991844"/>
          </a:xfrm>
          <a:prstGeom prst="line">
            <a:avLst/>
          </a:prstGeom>
          <a:ln w="28575">
            <a:solidFill>
              <a:srgbClr val="DF9B1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4" grpId="1" animBg="1"/>
      <p:bldP spid="54" grpId="2" animBg="1"/>
      <p:bldP spid="55" grpId="0" animBg="1"/>
      <p:bldP spid="56" grpId="0" animBg="1"/>
      <p:bldP spid="56" grpId="1" animBg="1"/>
      <p:bldP spid="57" grpId="0" animBg="1"/>
      <p:bldP spid="57" grpId="1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EE2C4-BB13-AC22-2EA7-9535076D2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EE84A29-2B83-1A02-2959-48D1A54C34F8}"/>
              </a:ext>
            </a:extLst>
          </p:cNvPr>
          <p:cNvSpPr/>
          <p:nvPr/>
        </p:nvSpPr>
        <p:spPr bwMode="gray">
          <a:xfrm>
            <a:off x="1392842" y="1738940"/>
            <a:ext cx="9648604" cy="258518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 rtlCol="0" anchor="t"/>
          <a:lstStyle/>
          <a:p>
            <a:pPr algn="r"/>
            <a:r>
              <a:rPr lang="en-DE" b="1" dirty="0">
                <a:solidFill>
                  <a:srgbClr val="0070C0"/>
                </a:solidFill>
              </a:rPr>
              <a:t>Approach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B8D4ACD-3B8C-87B6-AE29-8597C05D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Approach to get a </a:t>
            </a:r>
            <a:r>
              <a:rPr lang="de-DE" dirty="0"/>
              <a:t>Simple Software Architecture Model</a:t>
            </a:r>
            <a:br>
              <a:rPr lang="de-DE" i="1" dirty="0">
                <a:cs typeface="Arial"/>
              </a:rPr>
            </a:br>
            <a:endParaRPr lang="en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D6D17A-076B-E555-8E68-735C0FC4C7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11BF-1EFE-6077-6872-1773032080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97A1DA5-FE0B-274D-9080-80E2D3D83BA1}" type="datetime3">
              <a:rPr lang="de-DE" smtClean="0"/>
              <a:t>31/03/2025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05CCF-CE02-2051-0A10-6A9FB3F21F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9CE18-8BEE-3239-ECF6-CFA18CEC50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1AAB16-B459-D3D1-D192-127DE0C698D9}"/>
              </a:ext>
            </a:extLst>
          </p:cNvPr>
          <p:cNvGrpSpPr/>
          <p:nvPr/>
        </p:nvGrpSpPr>
        <p:grpSpPr>
          <a:xfrm>
            <a:off x="13980764" y="500383"/>
            <a:ext cx="9486072" cy="3096344"/>
            <a:chOff x="1352964" y="1880828"/>
            <a:chExt cx="9486072" cy="3096344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17F6EAF-5380-B742-FE24-7E7D9D958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52964" y="1880828"/>
              <a:ext cx="9486072" cy="309634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4661ABF-CE48-D442-E575-FA9C7FEB67B3}"/>
                </a:ext>
              </a:extLst>
            </p:cNvPr>
            <p:cNvSpPr/>
            <p:nvPr/>
          </p:nvSpPr>
          <p:spPr bwMode="gray">
            <a:xfrm>
              <a:off x="5231904" y="1988840"/>
              <a:ext cx="5400600" cy="576064"/>
            </a:xfrm>
            <a:prstGeom prst="rect">
              <a:avLst/>
            </a:prstGeom>
            <a:solidFill>
              <a:srgbClr val="CDEAE7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DE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124BB5-48E7-FE16-A413-332C2E668DC5}"/>
              </a:ext>
            </a:extLst>
          </p:cNvPr>
          <p:cNvSpPr/>
          <p:nvPr/>
        </p:nvSpPr>
        <p:spPr bwMode="gray">
          <a:xfrm>
            <a:off x="1775520" y="2492896"/>
            <a:ext cx="2160240" cy="576064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Architecture Documentation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8BAAA2E-4EFD-4C32-E408-0EA1D853EA2A}"/>
              </a:ext>
            </a:extLst>
          </p:cNvPr>
          <p:cNvSpPr/>
          <p:nvPr/>
        </p:nvSpPr>
        <p:spPr bwMode="gray">
          <a:xfrm>
            <a:off x="1765648" y="3573016"/>
            <a:ext cx="2160240" cy="576064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Source Code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2D5D03F-F5D8-279D-5A29-476555A30D8B}"/>
              </a:ext>
            </a:extLst>
          </p:cNvPr>
          <p:cNvSpPr/>
          <p:nvPr/>
        </p:nvSpPr>
        <p:spPr bwMode="gray">
          <a:xfrm>
            <a:off x="8510237" y="2996952"/>
            <a:ext cx="2122267" cy="648071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Component Names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461CB8B-2454-B53B-1365-169945AD492B}"/>
              </a:ext>
            </a:extLst>
          </p:cNvPr>
          <p:cNvSpPr/>
          <p:nvPr/>
        </p:nvSpPr>
        <p:spPr bwMode="gray">
          <a:xfrm>
            <a:off x="1765648" y="4905164"/>
            <a:ext cx="2160240" cy="576064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TransArC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D9ADC07-A451-9756-B579-EB415F082235}"/>
              </a:ext>
            </a:extLst>
          </p:cNvPr>
          <p:cNvSpPr/>
          <p:nvPr/>
        </p:nvSpPr>
        <p:spPr bwMode="gray">
          <a:xfrm>
            <a:off x="4831996" y="4905164"/>
            <a:ext cx="2160240" cy="576064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>
                <a:solidFill>
                  <a:schemeClr val="bg1"/>
                </a:solidFill>
              </a:rPr>
              <a:t>Trace Links</a:t>
            </a:r>
            <a:endParaRPr lang="en-DE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627243-7DBC-1BC0-DC43-382583961E2E}"/>
              </a:ext>
            </a:extLst>
          </p:cNvPr>
          <p:cNvSpPr/>
          <p:nvPr/>
        </p:nvSpPr>
        <p:spPr bwMode="gray">
          <a:xfrm>
            <a:off x="9408368" y="5607242"/>
            <a:ext cx="1093902" cy="576064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B04BDA6-0B03-8E1A-8765-FF4BBB26388F}"/>
              </a:ext>
            </a:extLst>
          </p:cNvPr>
          <p:cNvSpPr/>
          <p:nvPr/>
        </p:nvSpPr>
        <p:spPr bwMode="gray">
          <a:xfrm>
            <a:off x="10632504" y="5607242"/>
            <a:ext cx="1300434" cy="57606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C4139F-E883-F6B3-AACE-90D19585A983}"/>
              </a:ext>
            </a:extLst>
          </p:cNvPr>
          <p:cNvSpPr txBox="1"/>
          <p:nvPr/>
        </p:nvSpPr>
        <p:spPr bwMode="gray">
          <a:xfrm>
            <a:off x="10798224" y="5144422"/>
            <a:ext cx="914400" cy="2494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dirty="0"/>
              <a:t>Dataflow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BC6E5D-5BF6-F08B-3F3F-F194EA99EECE}"/>
              </a:ext>
            </a:extLst>
          </p:cNvPr>
          <p:cNvCxnSpPr/>
          <p:nvPr/>
        </p:nvCxnSpPr>
        <p:spPr bwMode="gray">
          <a:xfrm>
            <a:off x="9469436" y="5269167"/>
            <a:ext cx="971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C50083-A96B-7DE6-5795-1624BE26F5DA}"/>
              </a:ext>
            </a:extLst>
          </p:cNvPr>
          <p:cNvCxnSpPr>
            <a:cxnSpLocks/>
            <a:endCxn id="16" idx="1"/>
          </p:cNvCxnSpPr>
          <p:nvPr/>
        </p:nvCxnSpPr>
        <p:spPr bwMode="gray">
          <a:xfrm>
            <a:off x="3935760" y="5193196"/>
            <a:ext cx="896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049177F4-E179-0C7B-E7D8-8E2D61B41CEF}"/>
              </a:ext>
            </a:extLst>
          </p:cNvPr>
          <p:cNvCxnSpPr>
            <a:cxnSpLocks/>
            <a:stCxn id="4" idx="3"/>
            <a:endCxn id="14" idx="0"/>
          </p:cNvCxnSpPr>
          <p:nvPr/>
        </p:nvCxnSpPr>
        <p:spPr bwMode="gray">
          <a:xfrm>
            <a:off x="3935760" y="2780928"/>
            <a:ext cx="5635611" cy="21602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623D9F1-6BE0-0239-CC41-B4B9920439AE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 bwMode="gray">
          <a:xfrm flipV="1">
            <a:off x="3925888" y="3645023"/>
            <a:ext cx="5645483" cy="2160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4743C58-E285-CD50-4CE8-D8FDAF5DE215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5992829" y="841554"/>
            <a:ext cx="1401618" cy="6725603"/>
          </a:xfrm>
          <a:prstGeom prst="bentConnector3">
            <a:avLst>
              <a:gd name="adj1" fmla="val 7432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6E56A4-46AD-AA16-53C8-651997E63651}"/>
              </a:ext>
            </a:extLst>
          </p:cNvPr>
          <p:cNvCxnSpPr>
            <a:cxnSpLocks/>
            <a:stCxn id="4" idx="1"/>
            <a:endCxn id="15" idx="1"/>
          </p:cNvCxnSpPr>
          <p:nvPr/>
        </p:nvCxnSpPr>
        <p:spPr bwMode="gray">
          <a:xfrm rot="10800000" flipV="1">
            <a:off x="1765648" y="2780928"/>
            <a:ext cx="9872" cy="2412268"/>
          </a:xfrm>
          <a:prstGeom prst="bentConnector3">
            <a:avLst>
              <a:gd name="adj1" fmla="val 241564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E5370B-1F1C-ABB4-8A79-F241FD300807}"/>
              </a:ext>
            </a:extLst>
          </p:cNvPr>
          <p:cNvSpPr/>
          <p:nvPr/>
        </p:nvSpPr>
        <p:spPr bwMode="gray">
          <a:xfrm>
            <a:off x="4344700" y="3535743"/>
            <a:ext cx="1751300" cy="650610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Feature Extraction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B24BC52-FC0D-3F47-2A8B-17355D1D4BFC}"/>
              </a:ext>
            </a:extLst>
          </p:cNvPr>
          <p:cNvSpPr/>
          <p:nvPr/>
        </p:nvSpPr>
        <p:spPr bwMode="gray">
          <a:xfrm>
            <a:off x="6504942" y="2574363"/>
            <a:ext cx="1751300" cy="1493248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r>
              <a:rPr lang="en-DE" b="1" dirty="0">
                <a:solidFill>
                  <a:schemeClr val="bg1"/>
                </a:solidFill>
              </a:rPr>
              <a:t>Prompting Strategies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AAC2FA-78B6-AE2B-E505-BDBF67B0E219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 bwMode="gray">
          <a:xfrm>
            <a:off x="2845768" y="4149080"/>
            <a:ext cx="0" cy="756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0817DAA-58C4-7A41-AC39-D6680322BCD3}"/>
              </a:ext>
            </a:extLst>
          </p:cNvPr>
          <p:cNvSpPr txBox="1"/>
          <p:nvPr/>
        </p:nvSpPr>
        <p:spPr bwMode="gray">
          <a:xfrm>
            <a:off x="-1106905" y="161223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indent="-18000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</a:pPr>
            <a:endParaRPr lang="en-DE" sz="1400" dirty="0" err="1"/>
          </a:p>
        </p:txBody>
      </p:sp>
    </p:spTree>
    <p:extLst>
      <p:ext uri="{BB962C8B-B14F-4D97-AF65-F5344CB8AC3E}">
        <p14:creationId xmlns:p14="http://schemas.microsoft.com/office/powerpoint/2010/main" val="26666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D1697-68F9-15C0-3141-F22EA9D5D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2855109-F3FA-E962-A5BD-72324085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DE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Franklin Gothic Medium"/>
                <a:ea typeface="+mj-ea"/>
                <a:cs typeface="+mj-cs"/>
              </a:rPr>
              <a:t>Approach to get a </a:t>
            </a: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Franklin Gothic Medium"/>
                <a:ea typeface="+mj-ea"/>
                <a:cs typeface="+mj-cs"/>
              </a:rPr>
              <a:t>Simple Software Architecture Model</a:t>
            </a:r>
            <a:br>
              <a:rPr kumimoji="0" lang="de-DE" b="0" i="1" u="none" strike="noStrike" kern="1200" cap="none" spc="0" normalizeH="0" baseline="0" noProof="0" dirty="0">
                <a:ln>
                  <a:noFill/>
                </a:ln>
                <a:solidFill>
                  <a:srgbClr val="002D4C"/>
                </a:solidFill>
                <a:effectLst/>
                <a:uLnTx/>
                <a:uFillTx/>
                <a:latin typeface="Franklin Gothic Medium"/>
                <a:ea typeface="+mj-ea"/>
                <a:cs typeface="Arial"/>
              </a:rPr>
            </a:br>
            <a:endParaRPr lang="en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6EE03F-CAC4-7749-CCFE-53C39E6486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42098-1A6F-966B-5750-E6023301B6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97A1DA5-FE0B-274D-9080-80E2D3D83BA1}" type="datetime3">
              <a:rPr lang="de-DE" smtClean="0"/>
              <a:t>31/03/2025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BCFC3-ABE1-63F2-15AC-FD19A52146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- Enabling Architecture Traceability by LLM-based Architecture Component Name Extraction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67816-9FC8-5B60-6C16-F52ABEDCF6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0DFAC4-BBEC-58A0-7F84-8C1491AF0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20736" y="4846820"/>
            <a:ext cx="6111188" cy="199475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02EBAD-47F7-0085-A46B-F5F376EDE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11004"/>
              </p:ext>
            </p:extLst>
          </p:nvPr>
        </p:nvGraphicFramePr>
        <p:xfrm>
          <a:off x="3782856" y="1871631"/>
          <a:ext cx="4626288" cy="30096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26288">
                  <a:extLst>
                    <a:ext uri="{9D8B030D-6E8A-4147-A177-3AD203B41FA5}">
                      <a16:colId xmlns:a16="http://schemas.microsoft.com/office/drawing/2014/main" val="1332630285"/>
                    </a:ext>
                  </a:extLst>
                </a:gridCol>
              </a:tblGrid>
              <a:tr h="55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800" b="1" dirty="0"/>
                        <a:t>Prompt</a:t>
                      </a:r>
                      <a:r>
                        <a:rPr lang="en-DE" sz="1800" dirty="0"/>
                        <a:t>: Documentation to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83460"/>
                  </a:ext>
                </a:extLst>
              </a:tr>
              <a:tr h="2455279">
                <a:tc>
                  <a:txBody>
                    <a:bodyPr/>
                    <a:lstStyle/>
                    <a:p>
                      <a:r>
                        <a:rPr lang="en-GB" sz="1800" dirty="0"/>
                        <a:t>Your task is to identify the </a:t>
                      </a:r>
                      <a:r>
                        <a:rPr lang="en-GB" sz="1800" b="1" dirty="0"/>
                        <a:t>high-level components </a:t>
                      </a:r>
                      <a:r>
                        <a:rPr lang="en-GB" sz="1800" dirty="0"/>
                        <a:t>based on the software architecture documentation.</a:t>
                      </a:r>
                    </a:p>
                    <a:p>
                      <a:endParaRPr lang="en-GB" sz="1800" dirty="0"/>
                    </a:p>
                    <a:p>
                      <a:r>
                        <a:rPr lang="en-GB" sz="1800" dirty="0"/>
                        <a:t>In a first step, you shall elaborate on the following documentation:</a:t>
                      </a:r>
                    </a:p>
                    <a:p>
                      <a:br>
                        <a:rPr lang="en-GB" sz="1800" dirty="0"/>
                      </a:br>
                      <a:r>
                        <a:rPr lang="en-GB" sz="1800" dirty="0"/>
                        <a:t>{</a:t>
                      </a:r>
                      <a:r>
                        <a:rPr lang="en-GB" sz="1800" i="1" dirty="0"/>
                        <a:t>Software Architecture Documentation</a:t>
                      </a:r>
                      <a:r>
                        <a:rPr lang="en-GB" sz="1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47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KIT">
  <a:themeElements>
    <a:clrScheme name="KIT">
      <a:dk1>
        <a:srgbClr val="002D4C"/>
      </a:dk1>
      <a:lt1>
        <a:srgbClr val="FFFFFF"/>
      </a:lt1>
      <a:dk2>
        <a:srgbClr val="DAE1E6"/>
      </a:dk2>
      <a:lt2>
        <a:srgbClr val="A8B9C4"/>
      </a:lt2>
      <a:accent1>
        <a:srgbClr val="009682"/>
      </a:accent1>
      <a:accent2>
        <a:srgbClr val="005A50"/>
      </a:accent2>
      <a:accent3>
        <a:srgbClr val="23A1E0"/>
      </a:accent3>
      <a:accent4>
        <a:srgbClr val="0C537E"/>
      </a:accent4>
      <a:accent5>
        <a:srgbClr val="8CB63C"/>
      </a:accent5>
      <a:accent6>
        <a:srgbClr val="276738"/>
      </a:accent6>
      <a:hlink>
        <a:srgbClr val="009682"/>
      </a:hlink>
      <a:folHlink>
        <a:srgbClr val="002D4C"/>
      </a:folHlink>
    </a:clrScheme>
    <a:fontScheme name="KIT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3175">
          <a:solidFill>
            <a:schemeClr val="accent1"/>
          </a:solidFill>
        </a:ln>
      </a:spPr>
      <a:bodyPr wrap="square" lIns="144000" tIns="144000" rIns="144000" bIns="144000" rtlCol="0" anchor="ctr"/>
      <a:lstStyle>
        <a:defPPr algn="ctr">
          <a:defRPr sz="14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 defTabSz="914347">
          <a:lnSpc>
            <a:spcPct val="11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Wingdings" panose="05000000000000000000" pitchFamily="2" charset="2"/>
          <a:buChar char="§"/>
          <a:defRPr sz="1400" dirty="0" err="1" smtClean="0"/>
        </a:defPPr>
      </a:lstStyle>
    </a:txDef>
  </a:objectDefaults>
  <a:extraClrSchemeLst/>
  <a:custClrLst>
    <a:custClr name="Schwarz">
      <a:srgbClr val="000000"/>
    </a:custClr>
    <a:custClr name="Pink">
      <a:srgbClr val="A3107C"/>
    </a:custClr>
    <a:custClr name="Orange">
      <a:srgbClr val="DF9B1B"/>
    </a:custClr>
    <a:custClr name="Gelb">
      <a:srgbClr val="FCE500"/>
    </a:custClr>
    <a:custClr name="Rot">
      <a:srgbClr val="D30015"/>
    </a:custClr>
    <a:custClr name="Braun">
      <a:srgbClr val="A7822E"/>
    </a:custClr>
  </a:custClrLst>
  <a:extLst>
    <a:ext uri="{05A4C25C-085E-4340-85A3-A5531E510DB2}">
      <thm15:themeFamily xmlns:thm15="http://schemas.microsoft.com/office/thememl/2012/main" name="KIT_Template_EN_06_EXP.potx" id="{9D79CB2B-911D-4C6F-9468-0737833AA29D}" vid="{B45BFACE-B4DC-43DC-87D8-5DEC4930479A}"/>
    </a:ext>
  </a:extLst>
</a:theme>
</file>

<file path=ppt/theme/theme2.xml><?xml version="1.0" encoding="utf-8"?>
<a:theme xmlns:a="http://schemas.openxmlformats.org/drawingml/2006/main" name="Office">
  <a:themeElements>
    <a:clrScheme name="KIT">
      <a:dk1>
        <a:srgbClr val="002D4C"/>
      </a:dk1>
      <a:lt1>
        <a:srgbClr val="FFFFFF"/>
      </a:lt1>
      <a:dk2>
        <a:srgbClr val="DAE1E6"/>
      </a:dk2>
      <a:lt2>
        <a:srgbClr val="A8B9C4"/>
      </a:lt2>
      <a:accent1>
        <a:srgbClr val="009682"/>
      </a:accent1>
      <a:accent2>
        <a:srgbClr val="005A50"/>
      </a:accent2>
      <a:accent3>
        <a:srgbClr val="23A1E0"/>
      </a:accent3>
      <a:accent4>
        <a:srgbClr val="0C537E"/>
      </a:accent4>
      <a:accent5>
        <a:srgbClr val="8CB63C"/>
      </a:accent5>
      <a:accent6>
        <a:srgbClr val="276738"/>
      </a:accent6>
      <a:hlink>
        <a:srgbClr val="009682"/>
      </a:hlink>
      <a:folHlink>
        <a:srgbClr val="002D4C"/>
      </a:folHlink>
    </a:clrScheme>
    <a:fontScheme name="KIT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3175">
          <a:solidFill>
            <a:schemeClr val="accent1"/>
          </a:solidFill>
        </a:ln>
      </a:spPr>
      <a:bodyPr wrap="square" lIns="144000" tIns="144000" rIns="144000" bIns="144000" rtlCol="0" anchor="ctr"/>
      <a:lstStyle>
        <a:defPPr algn="ctr">
          <a:defRPr sz="12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>
          <a:lnSpc>
            <a:spcPct val="11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Font typeface="Wingdings" panose="05000000000000000000" pitchFamily="2" charset="2"/>
          <a:buChar char="§"/>
          <a:defRPr sz="1200" dirty="0" err="1" smtClean="0">
            <a:solidFill>
              <a:srgbClr val="000000"/>
            </a:solidFill>
          </a:defRPr>
        </a:defPPr>
      </a:lstStyle>
    </a:txDef>
  </a:objectDefaults>
  <a:extraClrSchemeLst/>
  <a:custClrLst>
    <a:custClr name="Schwarz">
      <a:srgbClr val="000000"/>
    </a:custClr>
    <a:custClr name="Pink">
      <a:srgbClr val="A3107C"/>
    </a:custClr>
    <a:custClr name="Orange">
      <a:srgbClr val="DF9B1B"/>
    </a:custClr>
    <a:custClr name="Gelb">
      <a:srgbClr val="FCE500"/>
    </a:custClr>
    <a:custClr name="Rot">
      <a:srgbClr val="D30015"/>
    </a:custClr>
    <a:custClr name="Braun">
      <a:srgbClr val="A7822E"/>
    </a:custClr>
  </a:custClr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KIT">
      <a:dk1>
        <a:srgbClr val="002D4C"/>
      </a:dk1>
      <a:lt1>
        <a:srgbClr val="FFFFFF"/>
      </a:lt1>
      <a:dk2>
        <a:srgbClr val="DAE1E6"/>
      </a:dk2>
      <a:lt2>
        <a:srgbClr val="A8B9C4"/>
      </a:lt2>
      <a:accent1>
        <a:srgbClr val="009682"/>
      </a:accent1>
      <a:accent2>
        <a:srgbClr val="005A50"/>
      </a:accent2>
      <a:accent3>
        <a:srgbClr val="23A1E0"/>
      </a:accent3>
      <a:accent4>
        <a:srgbClr val="0C537E"/>
      </a:accent4>
      <a:accent5>
        <a:srgbClr val="8CB63C"/>
      </a:accent5>
      <a:accent6>
        <a:srgbClr val="276738"/>
      </a:accent6>
      <a:hlink>
        <a:srgbClr val="009682"/>
      </a:hlink>
      <a:folHlink>
        <a:srgbClr val="002D4C"/>
      </a:folHlink>
    </a:clrScheme>
    <a:fontScheme name="KIT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3175">
          <a:solidFill>
            <a:schemeClr val="accent1"/>
          </a:solidFill>
        </a:ln>
      </a:spPr>
      <a:bodyPr wrap="square" lIns="144000" tIns="144000" rIns="144000" bIns="144000" rtlCol="0" anchor="ctr"/>
      <a:lstStyle>
        <a:defPPr algn="ctr"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>
          <a:lnSpc>
            <a:spcPct val="11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Font typeface="Wingdings" panose="05000000000000000000" pitchFamily="2" charset="2"/>
          <a:buChar char="§"/>
          <a:defRPr sz="1200" dirty="0" err="1" smtClean="0">
            <a:solidFill>
              <a:srgbClr val="000000"/>
            </a:solidFill>
          </a:defRPr>
        </a:defPPr>
      </a:lstStyle>
    </a:txDef>
  </a:objectDefaults>
  <a:extraClrSchemeLst/>
  <a:custClrLst>
    <a:custClr name="Schwarz">
      <a:srgbClr val="000000"/>
    </a:custClr>
    <a:custClr name="Pink">
      <a:srgbClr val="A3107C"/>
    </a:custClr>
    <a:custClr name="Orange">
      <a:srgbClr val="DF9B1B"/>
    </a:custClr>
    <a:custClr name="Gelb">
      <a:srgbClr val="FCE500"/>
    </a:custClr>
    <a:custClr name="Rot">
      <a:srgbClr val="D30015"/>
    </a:custClr>
    <a:custClr name="Braun">
      <a:srgbClr val="A7822E"/>
    </a:custClr>
  </a:custClr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2E5FD0FACC1A441A3B98524628D82BB" ma:contentTypeVersion="18" ma:contentTypeDescription="Ein neues Dokument erstellen." ma:contentTypeScope="" ma:versionID="ca91d1d73b96296e36ac805fd617baf7">
  <xsd:schema xmlns:xsd="http://www.w3.org/2001/XMLSchema" xmlns:xs="http://www.w3.org/2001/XMLSchema" xmlns:p="http://schemas.microsoft.com/office/2006/metadata/properties" xmlns:ns3="81b2a3e8-42da-4da6-905d-11a8afbb605c" xmlns:ns4="a316b092-a2a1-4f3b-b455-46c1e19af03e" targetNamespace="http://schemas.microsoft.com/office/2006/metadata/properties" ma:root="true" ma:fieldsID="c25dfe43a6d077542e50f2e8cf508a91" ns3:_="" ns4:_="">
    <xsd:import namespace="81b2a3e8-42da-4da6-905d-11a8afbb605c"/>
    <xsd:import namespace="a316b092-a2a1-4f3b-b455-46c1e19af03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SearchProperties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2a3e8-42da-4da6-905d-11a8afbb60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6b092-a2a1-4f3b-b455-46c1e19af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316b092-a2a1-4f3b-b455-46c1e19af03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9D8DE2-2B91-453A-899A-5D9038445F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2a3e8-42da-4da6-905d-11a8afbb605c"/>
    <ds:schemaRef ds:uri="a316b092-a2a1-4f3b-b455-46c1e19af0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159617-DEC9-404F-99CE-1D26659791CE}">
  <ds:schemaRefs>
    <ds:schemaRef ds:uri="http://purl.org/dc/dcmitype/"/>
    <ds:schemaRef ds:uri="http://purl.org/dc/elements/1.1/"/>
    <ds:schemaRef ds:uri="http://schemas.microsoft.com/office/infopath/2007/PartnerControls"/>
    <ds:schemaRef ds:uri="a316b092-a2a1-4f3b-b455-46c1e19af03e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81b2a3e8-42da-4da6-905d-11a8afbb605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E359DD4-3818-4294-9945-2CC7AB3D12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KIT</Template>
  <TotalTime>19845</TotalTime>
  <Words>2820</Words>
  <Application>Microsoft Macintosh PowerPoint</Application>
  <PresentationFormat>Widescreen</PresentationFormat>
  <Paragraphs>569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Franklin Gothic Medium</vt:lpstr>
      <vt:lpstr>Symbol</vt:lpstr>
      <vt:lpstr>Wingdings</vt:lpstr>
      <vt:lpstr>KIT</vt:lpstr>
      <vt:lpstr>Enabling Architecture Traceability by LLM-based Architecture Component Name Extraction</vt:lpstr>
      <vt:lpstr>What makes Trace Links important?</vt:lpstr>
      <vt:lpstr>Traceability Link Recovery between Documentation &amp; Code</vt:lpstr>
      <vt:lpstr>Traceability Link Recovery between Documentation &amp; Code</vt:lpstr>
      <vt:lpstr>Traceability Link Recovery between Documentation &amp; Code</vt:lpstr>
      <vt:lpstr>Traceability Link Recovery between Documentation &amp; Code</vt:lpstr>
      <vt:lpstr>Traceability Link Recovery between Documentation &amp; Code</vt:lpstr>
      <vt:lpstr>Approach to get a Simple Software Architecture Model </vt:lpstr>
      <vt:lpstr>Approach to get a Simple Software Architecture Model </vt:lpstr>
      <vt:lpstr>Eval: Component Names derived from Documentation</vt:lpstr>
      <vt:lpstr>Eval: Component Names derived from …</vt:lpstr>
      <vt:lpstr>Conclusion</vt:lpstr>
      <vt:lpstr>Backup</vt:lpstr>
      <vt:lpstr>Traceability Link Recovery between Documentation &amp; Code</vt:lpstr>
      <vt:lpstr>Eval: Problems with LLM-extracted Simple Models</vt:lpstr>
      <vt:lpstr>Eval: Setup</vt:lpstr>
      <vt:lpstr>Eval: Component Names derived from Documentation (F1)</vt:lpstr>
      <vt:lpstr>Eval: Component Names derived from Documentation (F1)</vt:lpstr>
      <vt:lpstr>Eval: Problems with LLM-extracted Simple Models</vt:lpstr>
      <vt:lpstr>TransArC via LLM-extracted Component Names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Fuchß, Dominik (KASTEL)</dc:creator>
  <cp:lastModifiedBy>Fuchß, Dominik (KASTEL)</cp:lastModifiedBy>
  <cp:revision>64</cp:revision>
  <dcterms:created xsi:type="dcterms:W3CDTF">2025-02-25T13:28:06Z</dcterms:created>
  <dcterms:modified xsi:type="dcterms:W3CDTF">2025-03-31T16:30:12Z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0x01010092E5FD0FACC1A441A3B98524628D82BB</vt:lpwstr>
  </property>
</Properties>
</file>