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void </a:t>
            </a:r>
            <a:r>
              <a:rPr lang="es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busquedaLineal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numeros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buscarNumero)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encontro=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e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i&lt;numeros.</a:t>
            </a:r>
            <a:r>
              <a:rPr lang="e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i++){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(buscarNumero==numeros[i]){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encontro =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(encontro){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"se encontro al menos una vez en el arreglo"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 se encontro el elemento que busca"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void </a:t>
            </a:r>
            <a:r>
              <a:rPr lang="es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busquedaLinealConSentinela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numeros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buscarNumero)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encontro=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e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posicion=</a:t>
            </a:r>
            <a:r>
              <a:rPr lang="e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while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(!encontro &amp;&amp; i&lt;numeros.</a:t>
            </a:r>
            <a:r>
              <a:rPr lang="e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(buscarNumero==numeros[i]){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encontro=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posicion=i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i++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(encontro){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"se encontro el elemento "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+buscarNumero+</a:t>
            </a:r>
            <a:r>
              <a:rPr lang="es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en la posicion "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+posicion)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 se encontro el elemento que busca"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void </a:t>
            </a:r>
            <a:r>
              <a:rPr lang="es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busquedaBinaria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numeros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buscarNumero)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inf=</a:t>
            </a:r>
            <a:r>
              <a:rPr lang="e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sup=numeros.</a:t>
            </a:r>
            <a:r>
              <a:rPr lang="e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centro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posicion=</a:t>
            </a:r>
            <a:r>
              <a:rPr lang="e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boolean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encontro=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while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(!encontro &amp;&amp; inf&lt;=sup){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centro = ((sup-inf)/</a:t>
            </a:r>
            <a:r>
              <a:rPr lang="e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)+inf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(numeros[centro] == buscarNumero 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encontro=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posicion=centro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(numeros[centro]&gt;buscarNumero){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sup = centro-</a:t>
            </a:r>
            <a:r>
              <a:rPr lang="e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inf= centro+</a:t>
            </a:r>
            <a:r>
              <a:rPr lang="e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(encontro){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"se encontro el elemento "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+buscarNumero+</a:t>
            </a:r>
            <a:r>
              <a:rPr lang="es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en la posicion "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+posicion)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 se encontro el elemento que busca"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Arreglos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/>
              <a:t>BÚSQUEDAS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Binaria (dicotómica)</a:t>
            </a:r>
            <a:endParaRPr b="0" sz="1100">
              <a:solidFill>
                <a:srgbClr val="A9B7C6"/>
              </a:solidFill>
              <a:highlight>
                <a:srgbClr val="3441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Conclusión</a:t>
            </a:r>
            <a:r>
              <a:rPr lang="es"/>
              <a:t>: este </a:t>
            </a:r>
            <a:r>
              <a:rPr lang="es"/>
              <a:t>método</a:t>
            </a:r>
            <a:r>
              <a:rPr lang="es"/>
              <a:t> de </a:t>
            </a:r>
            <a:r>
              <a:rPr lang="es"/>
              <a:t>búsqueda</a:t>
            </a:r>
            <a:r>
              <a:rPr lang="es"/>
              <a:t> recorta tiempo a la mitad a diferencia de los otros </a:t>
            </a:r>
            <a:r>
              <a:rPr lang="es"/>
              <a:t>métodos</a:t>
            </a:r>
            <a:r>
              <a:rPr lang="es"/>
              <a:t>, </a:t>
            </a:r>
            <a:r>
              <a:rPr lang="es"/>
              <a:t>único</a:t>
            </a:r>
            <a:r>
              <a:rPr lang="es"/>
              <a:t> </a:t>
            </a:r>
            <a:r>
              <a:rPr lang="es"/>
              <a:t>inconveniente</a:t>
            </a:r>
            <a:r>
              <a:rPr lang="es"/>
              <a:t> es que el arreglo debe estar ordenado si o si.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950" y="1228675"/>
            <a:ext cx="5335125" cy="2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</a:t>
            </a:r>
            <a:r>
              <a:rPr lang="es"/>
              <a:t> LINEAL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Consiste en recorrer y examinar cada uno de los elementos del array hasta encontrar el o los elementos buscados, o hasta que se pregunte por todos los elementos del array.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Busqueda lineal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void busquedaLineal(int[] numeros, int buscarNumero) 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boolean encontro=false;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(int i=0;i&lt;numeros.length;i++){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if(buscarNumero==numeros[i]){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encontro = true;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if(encontro){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.println("se encontro al menos una vez en el arreglo");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}else{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.println("no se encontro el elemento que busca");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</a:t>
            </a:r>
            <a:r>
              <a:rPr lang="es"/>
              <a:t> lineal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Casos de la Búsqueda Lineal.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(A) MEJOR CASO: El primer elemento es el buscado, pero </a:t>
            </a:r>
            <a:r>
              <a:rPr lang="es" sz="1200"/>
              <a:t>continuará</a:t>
            </a:r>
            <a:r>
              <a:rPr lang="es" sz="1200"/>
              <a:t> buscando hasta q termine el arreglo.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(B) PEOR CASO: El elemento buscado es el </a:t>
            </a:r>
            <a:r>
              <a:rPr lang="es" sz="1200"/>
              <a:t>último</a:t>
            </a:r>
            <a:r>
              <a:rPr lang="es" sz="1200"/>
              <a:t> o no se encuentra.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(C) CASO MEDIO: Supongamos que cada elemento almacenado en el array es igualmente probable de ser buscado.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Conclusión</a:t>
            </a:r>
            <a:r>
              <a:rPr lang="es" sz="1200"/>
              <a:t>: Por </a:t>
            </a:r>
            <a:r>
              <a:rPr lang="es" sz="1200"/>
              <a:t>más</a:t>
            </a:r>
            <a:r>
              <a:rPr lang="es" sz="1200"/>
              <a:t> que se encuentre en la primer </a:t>
            </a:r>
            <a:r>
              <a:rPr lang="es" sz="1200"/>
              <a:t>posición</a:t>
            </a:r>
            <a:r>
              <a:rPr lang="es" sz="1200"/>
              <a:t> si o si va a buscar en todo el arreglo los elementos que compla con la busqueda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</a:t>
            </a:r>
            <a:r>
              <a:rPr lang="es"/>
              <a:t> lineal con centinela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basa en la </a:t>
            </a:r>
            <a:r>
              <a:rPr lang="es"/>
              <a:t>búsqueda</a:t>
            </a:r>
            <a:r>
              <a:rPr lang="es"/>
              <a:t> lineal pero al encontrar el elemento buscado se </a:t>
            </a:r>
            <a:r>
              <a:rPr lang="es"/>
              <a:t>cortaría</a:t>
            </a:r>
            <a:r>
              <a:rPr lang="es"/>
              <a:t> la </a:t>
            </a:r>
            <a:r>
              <a:rPr lang="es"/>
              <a:t>búsqueda.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</a:t>
            </a:r>
            <a:r>
              <a:rPr lang="es"/>
              <a:t> lineal con centinela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void busquedaLinealConSentinela(int[] numeros, int buscarNumero)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boolean encontro=false;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i=0,posicion=0;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while(!encontro &amp;&amp; i&lt;numeros.length){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if(buscarNumero==numeros[i]){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encontro=true;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posicion=i;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i++;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if(encontro){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.println("se encontro el elemento "+buscarNumero+" en la posicion "+posicion);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}else{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.println("no se encontro el elemento que busca");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</a:t>
            </a:r>
            <a:r>
              <a:rPr lang="es"/>
              <a:t> lineal con centinela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Casos </a:t>
            </a:r>
            <a:r>
              <a:rPr lang="es" sz="1200"/>
              <a:t>de la Búsqueda Lineal.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(A) MEJOR CASO: El primer elemento es el buscado.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(B) PEOR CASO: El elemento buscado es el último o no se encuentra.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(C) CASO MEDIO: El elemento se encuentra en el arreglo.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Conclusión: A diferencia del lineal esta </a:t>
            </a:r>
            <a:r>
              <a:rPr lang="es" sz="1200"/>
              <a:t>búsqueda</a:t>
            </a:r>
            <a:r>
              <a:rPr lang="es" sz="1200"/>
              <a:t> es </a:t>
            </a:r>
            <a:r>
              <a:rPr lang="es" sz="1200"/>
              <a:t>más</a:t>
            </a:r>
            <a:r>
              <a:rPr lang="es" sz="1200"/>
              <a:t> eficiente, porque al encontrar el elemento corta el recorrido del arreglo.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</a:t>
            </a:r>
            <a:r>
              <a:rPr lang="es"/>
              <a:t> Binaria (</a:t>
            </a:r>
            <a:r>
              <a:rPr lang="es"/>
              <a:t>dicotómica</a:t>
            </a:r>
            <a:r>
              <a:rPr lang="es"/>
              <a:t>)</a:t>
            </a:r>
            <a:endParaRPr b="0" sz="1100">
              <a:solidFill>
                <a:srgbClr val="A9B7C6"/>
              </a:solidFill>
              <a:highlight>
                <a:srgbClr val="3441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Esta </a:t>
            </a:r>
            <a:r>
              <a:rPr lang="es" sz="1400"/>
              <a:t>búsqueda</a:t>
            </a:r>
            <a:r>
              <a:rPr lang="es" sz="1400"/>
              <a:t> solo se le puede aplicar a arreglos ORDENADOS.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/>
              <a:t>El algoritmo consiste en reducir paulatinamente el ámbito de búsqueda a la mitad de los elementos, basándose en comparar el elemento a buscar con el elemento que se encuentra en la mitad del intervalo y en base a esta comparación: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el elemento buscado es menor que el elemento medio, entonces sabemos que el elemento está en la mitad inferior de la tabla.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es mayor es porque el elemento está en la mitad superior.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es igual se finaliza con éxito la búsqueda ya que se ha encontrado el elemento.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Binaria (dicotómica)</a:t>
            </a:r>
            <a:endParaRPr b="0" sz="1100">
              <a:solidFill>
                <a:srgbClr val="A9B7C6"/>
              </a:solidFill>
              <a:highlight>
                <a:srgbClr val="3441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58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void busquedaBinaria(int[] numeros, int buscarNumero)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inf=0;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sup=numeros.length;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centro;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posicion=0;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boolean encontro= false;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while(!encontro &amp;&amp; inf&lt;=sup){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centro = ((sup-inf)/2)+inf;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if(numeros[centro] == buscarNumero ){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encontro=true;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posicion=centro;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}else if(numeros[centro]&gt;buscarNumero){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sup = centro-1;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}else{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inf= centro+1;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if(encontro){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.println("se encontro el elemento "+buscarNumero+" en la posicion "+posicion);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}else{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.println("no se encontro el elemento que busca");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