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2634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3D52DC-EBCB-46D9-9E6C-B78EDC4CA70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128CF9-992C-4C89-8CE9-B32215B81111}">
      <dgm:prSet phldrT="[Text]"/>
      <dgm:spPr/>
      <dgm:t>
        <a:bodyPr/>
        <a:lstStyle/>
        <a:p>
          <a:r>
            <a:rPr lang="en-US" dirty="0" smtClean="0"/>
            <a:t>SELECT</a:t>
          </a:r>
          <a:endParaRPr lang="ru-RU" dirty="0"/>
        </a:p>
      </dgm:t>
    </dgm:pt>
    <dgm:pt modelId="{0F31D6DB-F44A-4400-8422-857F9E6A2936}" type="parTrans" cxnId="{C75B655D-D326-4D05-AD68-F5CBB7076BB2}">
      <dgm:prSet/>
      <dgm:spPr/>
      <dgm:t>
        <a:bodyPr/>
        <a:lstStyle/>
        <a:p>
          <a:endParaRPr lang="ru-RU"/>
        </a:p>
      </dgm:t>
    </dgm:pt>
    <dgm:pt modelId="{7846641D-2064-4008-87A4-37B699530C1B}" type="sibTrans" cxnId="{C75B655D-D326-4D05-AD68-F5CBB7076BB2}">
      <dgm:prSet/>
      <dgm:spPr/>
      <dgm:t>
        <a:bodyPr/>
        <a:lstStyle/>
        <a:p>
          <a:endParaRPr lang="ru-RU"/>
        </a:p>
      </dgm:t>
    </dgm:pt>
    <dgm:pt modelId="{83F0C569-1CB9-4488-8057-65357B4F460D}">
      <dgm:prSet phldrT="[Text]"/>
      <dgm:spPr/>
      <dgm:t>
        <a:bodyPr/>
        <a:lstStyle/>
        <a:p>
          <a:r>
            <a:rPr lang="en-US" b="0" i="0" smtClean="0"/>
            <a:t>extracts data from a database</a:t>
          </a:r>
          <a:endParaRPr lang="ru-RU"/>
        </a:p>
      </dgm:t>
    </dgm:pt>
    <dgm:pt modelId="{A3916F69-A596-43C8-823E-8FFAB31A9DC0}" type="parTrans" cxnId="{B49C39F2-542D-4100-9BBF-129FC106DFA2}">
      <dgm:prSet/>
      <dgm:spPr/>
      <dgm:t>
        <a:bodyPr/>
        <a:lstStyle/>
        <a:p>
          <a:endParaRPr lang="ru-RU"/>
        </a:p>
      </dgm:t>
    </dgm:pt>
    <dgm:pt modelId="{BB93A88D-ABD4-44BC-9531-ACC009D3E7E6}" type="sibTrans" cxnId="{B49C39F2-542D-4100-9BBF-129FC106DFA2}">
      <dgm:prSet/>
      <dgm:spPr/>
      <dgm:t>
        <a:bodyPr/>
        <a:lstStyle/>
        <a:p>
          <a:endParaRPr lang="ru-RU"/>
        </a:p>
      </dgm:t>
    </dgm:pt>
    <dgm:pt modelId="{F08ED3BA-D75E-4CD2-9595-F8248C043642}">
      <dgm:prSet phldrT="[Text]"/>
      <dgm:spPr/>
      <dgm:t>
        <a:bodyPr/>
        <a:lstStyle/>
        <a:p>
          <a:r>
            <a:rPr lang="en-US" dirty="0" smtClean="0"/>
            <a:t>UPDATE</a:t>
          </a:r>
          <a:endParaRPr lang="ru-RU" dirty="0"/>
        </a:p>
      </dgm:t>
    </dgm:pt>
    <dgm:pt modelId="{24FB2E88-67D7-4B24-A284-A9C37058D39D}" type="parTrans" cxnId="{22D965BE-29AD-425B-8C09-BDBB37696B8A}">
      <dgm:prSet/>
      <dgm:spPr/>
      <dgm:t>
        <a:bodyPr/>
        <a:lstStyle/>
        <a:p>
          <a:endParaRPr lang="ru-RU"/>
        </a:p>
      </dgm:t>
    </dgm:pt>
    <dgm:pt modelId="{30521961-6A52-4563-96A9-72740947BBDA}" type="sibTrans" cxnId="{22D965BE-29AD-425B-8C09-BDBB37696B8A}">
      <dgm:prSet/>
      <dgm:spPr/>
      <dgm:t>
        <a:bodyPr/>
        <a:lstStyle/>
        <a:p>
          <a:endParaRPr lang="ru-RU"/>
        </a:p>
      </dgm:t>
    </dgm:pt>
    <dgm:pt modelId="{104A0ED8-43B7-4FE9-8072-7A995A2B4C65}">
      <dgm:prSet phldrT="[Text]"/>
      <dgm:spPr/>
      <dgm:t>
        <a:bodyPr/>
        <a:lstStyle/>
        <a:p>
          <a:r>
            <a:rPr lang="it-IT" b="0" i="0" dirty="0" smtClean="0"/>
            <a:t>updates data in a database</a:t>
          </a:r>
          <a:endParaRPr lang="ru-RU" dirty="0"/>
        </a:p>
      </dgm:t>
    </dgm:pt>
    <dgm:pt modelId="{75B4C7AD-15D9-452A-BD6C-3E2E9AAABF2B}" type="parTrans" cxnId="{B6967AB3-6870-4AFA-9A26-21AA799AFDB0}">
      <dgm:prSet/>
      <dgm:spPr/>
      <dgm:t>
        <a:bodyPr/>
        <a:lstStyle/>
        <a:p>
          <a:endParaRPr lang="ru-RU"/>
        </a:p>
      </dgm:t>
    </dgm:pt>
    <dgm:pt modelId="{DB8F59C4-F48E-4B8D-944D-7697DC9CCA08}" type="sibTrans" cxnId="{B6967AB3-6870-4AFA-9A26-21AA799AFDB0}">
      <dgm:prSet/>
      <dgm:spPr/>
      <dgm:t>
        <a:bodyPr/>
        <a:lstStyle/>
        <a:p>
          <a:endParaRPr lang="ru-RU"/>
        </a:p>
      </dgm:t>
    </dgm:pt>
    <dgm:pt modelId="{7271A95A-933B-4105-8205-7ABC97D99757}">
      <dgm:prSet phldrT="[Text]"/>
      <dgm:spPr/>
      <dgm:t>
        <a:bodyPr/>
        <a:lstStyle/>
        <a:p>
          <a:r>
            <a:rPr lang="en-US" dirty="0" smtClean="0"/>
            <a:t>DELETE</a:t>
          </a:r>
          <a:endParaRPr lang="ru-RU" dirty="0"/>
        </a:p>
      </dgm:t>
    </dgm:pt>
    <dgm:pt modelId="{28EFE78E-AA77-479C-8880-3E67E4BC1859}" type="parTrans" cxnId="{9A1F77EB-E011-4CFB-8401-9B2A880325BC}">
      <dgm:prSet/>
      <dgm:spPr/>
      <dgm:t>
        <a:bodyPr/>
        <a:lstStyle/>
        <a:p>
          <a:endParaRPr lang="ru-RU"/>
        </a:p>
      </dgm:t>
    </dgm:pt>
    <dgm:pt modelId="{FE6407DD-E1FF-4032-9C6F-CF97382162A2}" type="sibTrans" cxnId="{9A1F77EB-E011-4CFB-8401-9B2A880325BC}">
      <dgm:prSet/>
      <dgm:spPr/>
      <dgm:t>
        <a:bodyPr/>
        <a:lstStyle/>
        <a:p>
          <a:endParaRPr lang="ru-RU"/>
        </a:p>
      </dgm:t>
    </dgm:pt>
    <dgm:pt modelId="{9D578EAD-B4E0-4868-B20F-D7385C61C4AD}">
      <dgm:prSet phldrT="[Text]"/>
      <dgm:spPr/>
      <dgm:t>
        <a:bodyPr/>
        <a:lstStyle/>
        <a:p>
          <a:r>
            <a:rPr lang="pt-BR" b="0" i="0" dirty="0" smtClean="0"/>
            <a:t>deletes data from a database</a:t>
          </a:r>
          <a:endParaRPr lang="ru-RU" dirty="0"/>
        </a:p>
      </dgm:t>
    </dgm:pt>
    <dgm:pt modelId="{F74EE064-A82D-4422-93BD-56A38D1A5B8E}" type="parTrans" cxnId="{33FFBF49-577C-4262-B81B-07183F60F76E}">
      <dgm:prSet/>
      <dgm:spPr/>
      <dgm:t>
        <a:bodyPr/>
        <a:lstStyle/>
        <a:p>
          <a:endParaRPr lang="ru-RU"/>
        </a:p>
      </dgm:t>
    </dgm:pt>
    <dgm:pt modelId="{7FF6B2EF-4866-47DC-8BFA-976B112F7061}" type="sibTrans" cxnId="{33FFBF49-577C-4262-B81B-07183F60F76E}">
      <dgm:prSet/>
      <dgm:spPr/>
      <dgm:t>
        <a:bodyPr/>
        <a:lstStyle/>
        <a:p>
          <a:endParaRPr lang="ru-RU"/>
        </a:p>
      </dgm:t>
    </dgm:pt>
    <dgm:pt modelId="{F41CA339-9C56-45F6-98ED-0441D8B19B97}">
      <dgm:prSet phldrT="[Text]"/>
      <dgm:spPr/>
      <dgm:t>
        <a:bodyPr/>
        <a:lstStyle/>
        <a:p>
          <a:r>
            <a:rPr lang="en-US" dirty="0" smtClean="0"/>
            <a:t>INSERT INTO</a:t>
          </a:r>
          <a:endParaRPr lang="ru-RU" dirty="0"/>
        </a:p>
      </dgm:t>
    </dgm:pt>
    <dgm:pt modelId="{721058BE-27E7-4F8E-BEA3-BDD99A199E90}" type="parTrans" cxnId="{E90A17C2-78C4-4A25-B5C0-3BE0B726DDAE}">
      <dgm:prSet/>
      <dgm:spPr/>
      <dgm:t>
        <a:bodyPr/>
        <a:lstStyle/>
        <a:p>
          <a:endParaRPr lang="ru-RU"/>
        </a:p>
      </dgm:t>
    </dgm:pt>
    <dgm:pt modelId="{5817601E-F0E8-45FE-B836-0FBBFA97E4F1}" type="sibTrans" cxnId="{E90A17C2-78C4-4A25-B5C0-3BE0B726DDAE}">
      <dgm:prSet/>
      <dgm:spPr/>
      <dgm:t>
        <a:bodyPr/>
        <a:lstStyle/>
        <a:p>
          <a:endParaRPr lang="ru-RU"/>
        </a:p>
      </dgm:t>
    </dgm:pt>
    <dgm:pt modelId="{D6673C7B-EF70-4E9D-9A89-3071E9344B65}">
      <dgm:prSet phldrT="[Text]"/>
      <dgm:spPr/>
      <dgm:t>
        <a:bodyPr/>
        <a:lstStyle/>
        <a:p>
          <a:r>
            <a:rPr lang="en-US" dirty="0" smtClean="0"/>
            <a:t>CREATE DATABASE</a:t>
          </a:r>
          <a:endParaRPr lang="ru-RU" dirty="0"/>
        </a:p>
      </dgm:t>
    </dgm:pt>
    <dgm:pt modelId="{0E1D77D3-8644-4BB4-AE6A-6F1E962AC29D}" type="parTrans" cxnId="{0D71E54C-453B-4E85-9D44-6680C835BEE7}">
      <dgm:prSet/>
      <dgm:spPr/>
      <dgm:t>
        <a:bodyPr/>
        <a:lstStyle/>
        <a:p>
          <a:endParaRPr lang="ru-RU"/>
        </a:p>
      </dgm:t>
    </dgm:pt>
    <dgm:pt modelId="{B5C7C8F7-C435-4EBE-B83B-5777C08E51F0}" type="sibTrans" cxnId="{0D71E54C-453B-4E85-9D44-6680C835BEE7}">
      <dgm:prSet/>
      <dgm:spPr/>
      <dgm:t>
        <a:bodyPr/>
        <a:lstStyle/>
        <a:p>
          <a:endParaRPr lang="ru-RU"/>
        </a:p>
      </dgm:t>
    </dgm:pt>
    <dgm:pt modelId="{DFC02BC6-9FEC-45A6-AD47-44AB0025DFD2}">
      <dgm:prSet phldrT="[Text]"/>
      <dgm:spPr/>
      <dgm:t>
        <a:bodyPr/>
        <a:lstStyle/>
        <a:p>
          <a:r>
            <a:rPr lang="en-US" dirty="0" smtClean="0"/>
            <a:t>ALTER DATABASE</a:t>
          </a:r>
          <a:endParaRPr lang="ru-RU" dirty="0"/>
        </a:p>
      </dgm:t>
    </dgm:pt>
    <dgm:pt modelId="{4E985B33-1CA7-4856-9E2E-9CCD1D9D54FA}" type="parTrans" cxnId="{2D855924-1D17-454D-B884-FCF658F9096A}">
      <dgm:prSet/>
      <dgm:spPr/>
      <dgm:t>
        <a:bodyPr/>
        <a:lstStyle/>
        <a:p>
          <a:endParaRPr lang="ru-RU"/>
        </a:p>
      </dgm:t>
    </dgm:pt>
    <dgm:pt modelId="{56A53C18-DA28-488C-A324-8BECBB50291D}" type="sibTrans" cxnId="{2D855924-1D17-454D-B884-FCF658F9096A}">
      <dgm:prSet/>
      <dgm:spPr/>
      <dgm:t>
        <a:bodyPr/>
        <a:lstStyle/>
        <a:p>
          <a:endParaRPr lang="ru-RU"/>
        </a:p>
      </dgm:t>
    </dgm:pt>
    <dgm:pt modelId="{C319F25A-9525-4F57-B1B0-34905717B264}">
      <dgm:prSet phldrT="[Text]"/>
      <dgm:spPr/>
      <dgm:t>
        <a:bodyPr/>
        <a:lstStyle/>
        <a:p>
          <a:r>
            <a:rPr lang="en-US" dirty="0" smtClean="0"/>
            <a:t>DROP TABLE</a:t>
          </a:r>
          <a:endParaRPr lang="ru-RU" dirty="0"/>
        </a:p>
      </dgm:t>
    </dgm:pt>
    <dgm:pt modelId="{E0B55BEA-5DAF-4CBB-9DBB-DB2DCFCB437D}" type="parTrans" cxnId="{0EE532AE-1EE7-44C8-A0E4-88F21654B622}">
      <dgm:prSet/>
      <dgm:spPr/>
      <dgm:t>
        <a:bodyPr/>
        <a:lstStyle/>
        <a:p>
          <a:endParaRPr lang="ru-RU"/>
        </a:p>
      </dgm:t>
    </dgm:pt>
    <dgm:pt modelId="{A3F612D6-B096-45F6-B906-BD527E242A4A}" type="sibTrans" cxnId="{0EE532AE-1EE7-44C8-A0E4-88F21654B622}">
      <dgm:prSet/>
      <dgm:spPr/>
      <dgm:t>
        <a:bodyPr/>
        <a:lstStyle/>
        <a:p>
          <a:endParaRPr lang="ru-RU"/>
        </a:p>
      </dgm:t>
    </dgm:pt>
    <dgm:pt modelId="{3339B914-CEE5-414C-9A88-BE2D112C34A2}">
      <dgm:prSet phldrT="[Text]"/>
      <dgm:spPr/>
      <dgm:t>
        <a:bodyPr/>
        <a:lstStyle/>
        <a:p>
          <a:r>
            <a:rPr lang="en-US" dirty="0" smtClean="0"/>
            <a:t>CREATE TABLE</a:t>
          </a:r>
          <a:endParaRPr lang="ru-RU" dirty="0"/>
        </a:p>
      </dgm:t>
    </dgm:pt>
    <dgm:pt modelId="{339C469F-D643-4B29-A914-3C70C8442D4A}" type="parTrans" cxnId="{23D1ECA1-0088-4197-970D-9FBC906F5DA0}">
      <dgm:prSet/>
      <dgm:spPr/>
      <dgm:t>
        <a:bodyPr/>
        <a:lstStyle/>
        <a:p>
          <a:endParaRPr lang="ru-RU"/>
        </a:p>
      </dgm:t>
    </dgm:pt>
    <dgm:pt modelId="{7BCA082D-653E-4CD8-B36F-7CC4B6BE2537}" type="sibTrans" cxnId="{23D1ECA1-0088-4197-970D-9FBC906F5DA0}">
      <dgm:prSet/>
      <dgm:spPr/>
      <dgm:t>
        <a:bodyPr/>
        <a:lstStyle/>
        <a:p>
          <a:endParaRPr lang="ru-RU"/>
        </a:p>
      </dgm:t>
    </dgm:pt>
    <dgm:pt modelId="{8CEA6A59-8690-45BD-A4DA-51AFEAFD00FB}">
      <dgm:prSet phldrT="[Text]"/>
      <dgm:spPr/>
      <dgm:t>
        <a:bodyPr/>
        <a:lstStyle/>
        <a:p>
          <a:r>
            <a:rPr lang="en-US" b="0" i="0" smtClean="0"/>
            <a:t>inserts new data into a database</a:t>
          </a:r>
          <a:endParaRPr lang="ru-RU" dirty="0"/>
        </a:p>
      </dgm:t>
    </dgm:pt>
    <dgm:pt modelId="{87F88D38-6D29-459E-9F5C-7855B848A549}" type="parTrans" cxnId="{D115B0D3-3069-4AD0-9DB1-761F737D13DB}">
      <dgm:prSet/>
      <dgm:spPr/>
      <dgm:t>
        <a:bodyPr/>
        <a:lstStyle/>
        <a:p>
          <a:endParaRPr lang="ru-RU"/>
        </a:p>
      </dgm:t>
    </dgm:pt>
    <dgm:pt modelId="{733F7A70-9469-48F7-8695-2AB7DBAD7ABC}" type="sibTrans" cxnId="{D115B0D3-3069-4AD0-9DB1-761F737D13DB}">
      <dgm:prSet/>
      <dgm:spPr/>
      <dgm:t>
        <a:bodyPr/>
        <a:lstStyle/>
        <a:p>
          <a:endParaRPr lang="ru-RU"/>
        </a:p>
      </dgm:t>
    </dgm:pt>
    <dgm:pt modelId="{0FC519EA-E868-4500-B98E-F85F4514148A}">
      <dgm:prSet phldrT="[Text]"/>
      <dgm:spPr/>
      <dgm:t>
        <a:bodyPr/>
        <a:lstStyle/>
        <a:p>
          <a:r>
            <a:rPr lang="en-US" b="0" i="0" dirty="0" smtClean="0"/>
            <a:t>creates a new database</a:t>
          </a:r>
          <a:endParaRPr lang="ru-RU" dirty="0"/>
        </a:p>
      </dgm:t>
    </dgm:pt>
    <dgm:pt modelId="{909DC5FE-131B-4FFA-BA8B-2AADA029AD6D}" type="parTrans" cxnId="{7E0638AE-ED31-4907-BFF1-99B8C3ADD293}">
      <dgm:prSet/>
      <dgm:spPr/>
      <dgm:t>
        <a:bodyPr/>
        <a:lstStyle/>
        <a:p>
          <a:endParaRPr lang="ru-RU"/>
        </a:p>
      </dgm:t>
    </dgm:pt>
    <dgm:pt modelId="{44189CB0-D9F1-4631-9E75-689A84C88AF8}" type="sibTrans" cxnId="{7E0638AE-ED31-4907-BFF1-99B8C3ADD293}">
      <dgm:prSet/>
      <dgm:spPr/>
      <dgm:t>
        <a:bodyPr/>
        <a:lstStyle/>
        <a:p>
          <a:endParaRPr lang="ru-RU"/>
        </a:p>
      </dgm:t>
    </dgm:pt>
    <dgm:pt modelId="{1861F37A-F2AB-4DCD-BB3C-672776E7AB2B}">
      <dgm:prSet phldrT="[Text]"/>
      <dgm:spPr/>
      <dgm:t>
        <a:bodyPr/>
        <a:lstStyle/>
        <a:p>
          <a:r>
            <a:rPr lang="en-US" b="0" i="0" dirty="0" smtClean="0"/>
            <a:t>modifies a database</a:t>
          </a:r>
          <a:endParaRPr lang="ru-RU" dirty="0"/>
        </a:p>
      </dgm:t>
    </dgm:pt>
    <dgm:pt modelId="{A4FC6D71-E813-4473-83F1-01D2A717AFBB}" type="parTrans" cxnId="{EB6C9453-9706-42BE-85C5-4039844705C6}">
      <dgm:prSet/>
      <dgm:spPr/>
      <dgm:t>
        <a:bodyPr/>
        <a:lstStyle/>
        <a:p>
          <a:endParaRPr lang="ru-RU"/>
        </a:p>
      </dgm:t>
    </dgm:pt>
    <dgm:pt modelId="{610D7B49-9CAC-4A7E-8A26-28B53B9D8111}" type="sibTrans" cxnId="{EB6C9453-9706-42BE-85C5-4039844705C6}">
      <dgm:prSet/>
      <dgm:spPr/>
      <dgm:t>
        <a:bodyPr/>
        <a:lstStyle/>
        <a:p>
          <a:endParaRPr lang="ru-RU"/>
        </a:p>
      </dgm:t>
    </dgm:pt>
    <dgm:pt modelId="{628F13B2-011B-47D3-BF98-A202DB165EF8}">
      <dgm:prSet phldrT="[Text]"/>
      <dgm:spPr/>
      <dgm:t>
        <a:bodyPr/>
        <a:lstStyle/>
        <a:p>
          <a:r>
            <a:rPr lang="en-US" b="0" i="0" dirty="0" smtClean="0"/>
            <a:t>creates a new table</a:t>
          </a:r>
          <a:endParaRPr lang="ru-RU" dirty="0"/>
        </a:p>
      </dgm:t>
    </dgm:pt>
    <dgm:pt modelId="{1442E32E-D6E9-4F4D-8B2B-895C39EEA973}" type="parTrans" cxnId="{E44BE4D9-436A-4F74-AA27-79B8896B7590}">
      <dgm:prSet/>
      <dgm:spPr/>
      <dgm:t>
        <a:bodyPr/>
        <a:lstStyle/>
        <a:p>
          <a:endParaRPr lang="ru-RU"/>
        </a:p>
      </dgm:t>
    </dgm:pt>
    <dgm:pt modelId="{7D6B76A7-4F44-4907-9465-CC1D37F850D1}" type="sibTrans" cxnId="{E44BE4D9-436A-4F74-AA27-79B8896B7590}">
      <dgm:prSet/>
      <dgm:spPr/>
      <dgm:t>
        <a:bodyPr/>
        <a:lstStyle/>
        <a:p>
          <a:endParaRPr lang="ru-RU"/>
        </a:p>
      </dgm:t>
    </dgm:pt>
    <dgm:pt modelId="{F0A012C0-EE5B-48D5-9166-C9B84C20FF72}">
      <dgm:prSet phldrT="[Text]"/>
      <dgm:spPr/>
      <dgm:t>
        <a:bodyPr/>
        <a:lstStyle/>
        <a:p>
          <a:r>
            <a:rPr lang="en-US" b="0" i="0" smtClean="0"/>
            <a:t>deletes a table</a:t>
          </a:r>
          <a:endParaRPr lang="ru-RU" dirty="0"/>
        </a:p>
      </dgm:t>
    </dgm:pt>
    <dgm:pt modelId="{56E60F76-12DE-4F6D-9EDD-EB2B6FBD6262}" type="parTrans" cxnId="{61677480-525F-45A7-A55F-4AD26C2C3D36}">
      <dgm:prSet/>
      <dgm:spPr/>
      <dgm:t>
        <a:bodyPr/>
        <a:lstStyle/>
        <a:p>
          <a:endParaRPr lang="ru-RU"/>
        </a:p>
      </dgm:t>
    </dgm:pt>
    <dgm:pt modelId="{2A337618-B1A1-4E5D-BFEB-46AEC6B8F555}" type="sibTrans" cxnId="{61677480-525F-45A7-A55F-4AD26C2C3D36}">
      <dgm:prSet/>
      <dgm:spPr/>
      <dgm:t>
        <a:bodyPr/>
        <a:lstStyle/>
        <a:p>
          <a:endParaRPr lang="ru-RU"/>
        </a:p>
      </dgm:t>
    </dgm:pt>
    <dgm:pt modelId="{AF025E10-7C10-468F-B26B-21647D0AC4C0}" type="pres">
      <dgm:prSet presAssocID="{503D52DC-EBCB-46D9-9E6C-B78EDC4CA70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2CB65F-F10A-4B10-B853-88DDC6A001D0}" type="pres">
      <dgm:prSet presAssocID="{54128CF9-992C-4C89-8CE9-B32215B81111}" presName="linNode" presStyleCnt="0"/>
      <dgm:spPr/>
    </dgm:pt>
    <dgm:pt modelId="{2B607906-84A9-43D2-8AF3-AB89EECE02D8}" type="pres">
      <dgm:prSet presAssocID="{54128CF9-992C-4C89-8CE9-B32215B81111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82ABA-A4F7-481D-B147-AEA8E40BB62E}" type="pres">
      <dgm:prSet presAssocID="{54128CF9-992C-4C89-8CE9-B32215B81111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9D153E-A862-4C14-B61A-763C84FC8A71}" type="pres">
      <dgm:prSet presAssocID="{7846641D-2064-4008-87A4-37B699530C1B}" presName="sp" presStyleCnt="0"/>
      <dgm:spPr/>
    </dgm:pt>
    <dgm:pt modelId="{D6C1AE7C-D4C7-42BF-9462-132B421A4C49}" type="pres">
      <dgm:prSet presAssocID="{F08ED3BA-D75E-4CD2-9595-F8248C043642}" presName="linNode" presStyleCnt="0"/>
      <dgm:spPr/>
    </dgm:pt>
    <dgm:pt modelId="{38A73CDB-C91D-4A25-9CF3-8B713CA91E9C}" type="pres">
      <dgm:prSet presAssocID="{F08ED3BA-D75E-4CD2-9595-F8248C043642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F0107-2E01-47B2-BF2E-D83F60069371}" type="pres">
      <dgm:prSet presAssocID="{F08ED3BA-D75E-4CD2-9595-F8248C043642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72A449-2707-42E9-821C-4CB2DD7ECCC1}" type="pres">
      <dgm:prSet presAssocID="{30521961-6A52-4563-96A9-72740947BBDA}" presName="sp" presStyleCnt="0"/>
      <dgm:spPr/>
    </dgm:pt>
    <dgm:pt modelId="{A35CA6B6-DF52-44ED-86C3-1E568892E407}" type="pres">
      <dgm:prSet presAssocID="{7271A95A-933B-4105-8205-7ABC97D99757}" presName="linNode" presStyleCnt="0"/>
      <dgm:spPr/>
    </dgm:pt>
    <dgm:pt modelId="{8828A356-7D61-4A7C-A995-BE81D0E344BE}" type="pres">
      <dgm:prSet presAssocID="{7271A95A-933B-4105-8205-7ABC97D99757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C45BC-FDC6-4161-AC5F-6235B1323C9A}" type="pres">
      <dgm:prSet presAssocID="{7271A95A-933B-4105-8205-7ABC97D99757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B6550E1-444B-4301-B20B-60102C8C9CC1}" type="pres">
      <dgm:prSet presAssocID="{FE6407DD-E1FF-4032-9C6F-CF97382162A2}" presName="sp" presStyleCnt="0"/>
      <dgm:spPr/>
    </dgm:pt>
    <dgm:pt modelId="{C1860BD7-9CA4-40BD-B486-83DD4BCE929D}" type="pres">
      <dgm:prSet presAssocID="{F41CA339-9C56-45F6-98ED-0441D8B19B97}" presName="linNode" presStyleCnt="0"/>
      <dgm:spPr/>
    </dgm:pt>
    <dgm:pt modelId="{2E0354D7-A69A-437B-8E46-66BE1AEDCEBD}" type="pres">
      <dgm:prSet presAssocID="{F41CA339-9C56-45F6-98ED-0441D8B19B97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B90E7-396E-4794-AA85-1F2EB74D5D79}" type="pres">
      <dgm:prSet presAssocID="{F41CA339-9C56-45F6-98ED-0441D8B19B97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90F39-D309-4021-A795-DCA53DA0C1AF}" type="pres">
      <dgm:prSet presAssocID="{5817601E-F0E8-45FE-B836-0FBBFA97E4F1}" presName="sp" presStyleCnt="0"/>
      <dgm:spPr/>
    </dgm:pt>
    <dgm:pt modelId="{AD53171A-1585-41C7-8C08-624254F963AA}" type="pres">
      <dgm:prSet presAssocID="{D6673C7B-EF70-4E9D-9A89-3071E9344B65}" presName="linNode" presStyleCnt="0"/>
      <dgm:spPr/>
    </dgm:pt>
    <dgm:pt modelId="{A0FA8752-F3AA-468B-BCCF-8C985172BB61}" type="pres">
      <dgm:prSet presAssocID="{D6673C7B-EF70-4E9D-9A89-3071E9344B65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3FC950-4704-4D99-A878-DAF9014439C1}" type="pres">
      <dgm:prSet presAssocID="{D6673C7B-EF70-4E9D-9A89-3071E9344B65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6C42D-7468-405F-B693-311624000F2A}" type="pres">
      <dgm:prSet presAssocID="{B5C7C8F7-C435-4EBE-B83B-5777C08E51F0}" presName="sp" presStyleCnt="0"/>
      <dgm:spPr/>
    </dgm:pt>
    <dgm:pt modelId="{B09B4C40-34CD-4169-BF0F-4D94F6C933E0}" type="pres">
      <dgm:prSet presAssocID="{DFC02BC6-9FEC-45A6-AD47-44AB0025DFD2}" presName="linNode" presStyleCnt="0"/>
      <dgm:spPr/>
    </dgm:pt>
    <dgm:pt modelId="{EB626EA0-0C9F-4FDE-B1F9-3F98C3253A02}" type="pres">
      <dgm:prSet presAssocID="{DFC02BC6-9FEC-45A6-AD47-44AB0025DFD2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66A1D4-CB4C-4492-8C18-032251BAD3C8}" type="pres">
      <dgm:prSet presAssocID="{DFC02BC6-9FEC-45A6-AD47-44AB0025DFD2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309AEB-084B-4926-A60F-C2850643B9DA}" type="pres">
      <dgm:prSet presAssocID="{56A53C18-DA28-488C-A324-8BECBB50291D}" presName="sp" presStyleCnt="0"/>
      <dgm:spPr/>
    </dgm:pt>
    <dgm:pt modelId="{67B266A0-4E93-45AB-BACE-3703A7D176B0}" type="pres">
      <dgm:prSet presAssocID="{3339B914-CEE5-414C-9A88-BE2D112C34A2}" presName="linNode" presStyleCnt="0"/>
      <dgm:spPr/>
    </dgm:pt>
    <dgm:pt modelId="{846FE240-21EB-48C8-8A1A-639E44776599}" type="pres">
      <dgm:prSet presAssocID="{3339B914-CEE5-414C-9A88-BE2D112C34A2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AE68B-D5E4-4A00-BFAB-D587C32D6B85}" type="pres">
      <dgm:prSet presAssocID="{3339B914-CEE5-414C-9A88-BE2D112C34A2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05E40B-576B-4B96-9DA6-E16100C0D477}" type="pres">
      <dgm:prSet presAssocID="{7BCA082D-653E-4CD8-B36F-7CC4B6BE2537}" presName="sp" presStyleCnt="0"/>
      <dgm:spPr/>
    </dgm:pt>
    <dgm:pt modelId="{EF0B3167-BD6F-4EE5-99C5-54B25731AFF4}" type="pres">
      <dgm:prSet presAssocID="{C319F25A-9525-4F57-B1B0-34905717B264}" presName="linNode" presStyleCnt="0"/>
      <dgm:spPr/>
    </dgm:pt>
    <dgm:pt modelId="{E1C6799C-9EA2-4AA6-889F-32518411F134}" type="pres">
      <dgm:prSet presAssocID="{C319F25A-9525-4F57-B1B0-34905717B264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C9EEB6-1CA4-4C51-B71D-EC0449127E30}" type="pres">
      <dgm:prSet presAssocID="{C319F25A-9525-4F57-B1B0-34905717B264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90A17C2-78C4-4A25-B5C0-3BE0B726DDAE}" srcId="{503D52DC-EBCB-46D9-9E6C-B78EDC4CA700}" destId="{F41CA339-9C56-45F6-98ED-0441D8B19B97}" srcOrd="3" destOrd="0" parTransId="{721058BE-27E7-4F8E-BEA3-BDD99A199E90}" sibTransId="{5817601E-F0E8-45FE-B836-0FBBFA97E4F1}"/>
    <dgm:cxn modelId="{9A1F77EB-E011-4CFB-8401-9B2A880325BC}" srcId="{503D52DC-EBCB-46D9-9E6C-B78EDC4CA700}" destId="{7271A95A-933B-4105-8205-7ABC97D99757}" srcOrd="2" destOrd="0" parTransId="{28EFE78E-AA77-479C-8880-3E67E4BC1859}" sibTransId="{FE6407DD-E1FF-4032-9C6F-CF97382162A2}"/>
    <dgm:cxn modelId="{C75B655D-D326-4D05-AD68-F5CBB7076BB2}" srcId="{503D52DC-EBCB-46D9-9E6C-B78EDC4CA700}" destId="{54128CF9-992C-4C89-8CE9-B32215B81111}" srcOrd="0" destOrd="0" parTransId="{0F31D6DB-F44A-4400-8422-857F9E6A2936}" sibTransId="{7846641D-2064-4008-87A4-37B699530C1B}"/>
    <dgm:cxn modelId="{33FFBF49-577C-4262-B81B-07183F60F76E}" srcId="{7271A95A-933B-4105-8205-7ABC97D99757}" destId="{9D578EAD-B4E0-4868-B20F-D7385C61C4AD}" srcOrd="0" destOrd="0" parTransId="{F74EE064-A82D-4422-93BD-56A38D1A5B8E}" sibTransId="{7FF6B2EF-4866-47DC-8BFA-976B112F7061}"/>
    <dgm:cxn modelId="{342F1228-8ACA-4445-9015-30D7A81B6694}" type="presOf" srcId="{503D52DC-EBCB-46D9-9E6C-B78EDC4CA700}" destId="{AF025E10-7C10-468F-B26B-21647D0AC4C0}" srcOrd="0" destOrd="0" presId="urn:microsoft.com/office/officeart/2005/8/layout/vList5"/>
    <dgm:cxn modelId="{61677480-525F-45A7-A55F-4AD26C2C3D36}" srcId="{C319F25A-9525-4F57-B1B0-34905717B264}" destId="{F0A012C0-EE5B-48D5-9166-C9B84C20FF72}" srcOrd="0" destOrd="0" parTransId="{56E60F76-12DE-4F6D-9EDD-EB2B6FBD6262}" sibTransId="{2A337618-B1A1-4E5D-BFEB-46AEC6B8F555}"/>
    <dgm:cxn modelId="{F3601F39-7194-4ED8-A856-D457C156A77D}" type="presOf" srcId="{1861F37A-F2AB-4DCD-BB3C-672776E7AB2B}" destId="{DE66A1D4-CB4C-4492-8C18-032251BAD3C8}" srcOrd="0" destOrd="0" presId="urn:microsoft.com/office/officeart/2005/8/layout/vList5"/>
    <dgm:cxn modelId="{7BEEBFBA-DB42-49F0-B0B6-B870C470958D}" type="presOf" srcId="{54128CF9-992C-4C89-8CE9-B32215B81111}" destId="{2B607906-84A9-43D2-8AF3-AB89EECE02D8}" srcOrd="0" destOrd="0" presId="urn:microsoft.com/office/officeart/2005/8/layout/vList5"/>
    <dgm:cxn modelId="{098492CF-899C-4E5D-8FE4-59636871C456}" type="presOf" srcId="{83F0C569-1CB9-4488-8057-65357B4F460D}" destId="{A8982ABA-A4F7-481D-B147-AEA8E40BB62E}" srcOrd="0" destOrd="0" presId="urn:microsoft.com/office/officeart/2005/8/layout/vList5"/>
    <dgm:cxn modelId="{7E0638AE-ED31-4907-BFF1-99B8C3ADD293}" srcId="{D6673C7B-EF70-4E9D-9A89-3071E9344B65}" destId="{0FC519EA-E868-4500-B98E-F85F4514148A}" srcOrd="0" destOrd="0" parTransId="{909DC5FE-131B-4FFA-BA8B-2AADA029AD6D}" sibTransId="{44189CB0-D9F1-4631-9E75-689A84C88AF8}"/>
    <dgm:cxn modelId="{B6967AB3-6870-4AFA-9A26-21AA799AFDB0}" srcId="{F08ED3BA-D75E-4CD2-9595-F8248C043642}" destId="{104A0ED8-43B7-4FE9-8072-7A995A2B4C65}" srcOrd="0" destOrd="0" parTransId="{75B4C7AD-15D9-452A-BD6C-3E2E9AAABF2B}" sibTransId="{DB8F59C4-F48E-4B8D-944D-7697DC9CCA08}"/>
    <dgm:cxn modelId="{AEE4072E-62B8-4039-9B3F-EE2102F29B6D}" type="presOf" srcId="{F41CA339-9C56-45F6-98ED-0441D8B19B97}" destId="{2E0354D7-A69A-437B-8E46-66BE1AEDCEBD}" srcOrd="0" destOrd="0" presId="urn:microsoft.com/office/officeart/2005/8/layout/vList5"/>
    <dgm:cxn modelId="{2D855924-1D17-454D-B884-FCF658F9096A}" srcId="{503D52DC-EBCB-46D9-9E6C-B78EDC4CA700}" destId="{DFC02BC6-9FEC-45A6-AD47-44AB0025DFD2}" srcOrd="5" destOrd="0" parTransId="{4E985B33-1CA7-4856-9E2E-9CCD1D9D54FA}" sibTransId="{56A53C18-DA28-488C-A324-8BECBB50291D}"/>
    <dgm:cxn modelId="{B46DBF5A-EA69-4124-8F21-4F39745E9398}" type="presOf" srcId="{C319F25A-9525-4F57-B1B0-34905717B264}" destId="{E1C6799C-9EA2-4AA6-889F-32518411F134}" srcOrd="0" destOrd="0" presId="urn:microsoft.com/office/officeart/2005/8/layout/vList5"/>
    <dgm:cxn modelId="{BD148E8A-005F-4EB0-8231-1769E45029B1}" type="presOf" srcId="{D6673C7B-EF70-4E9D-9A89-3071E9344B65}" destId="{A0FA8752-F3AA-468B-BCCF-8C985172BB61}" srcOrd="0" destOrd="0" presId="urn:microsoft.com/office/officeart/2005/8/layout/vList5"/>
    <dgm:cxn modelId="{23D1ECA1-0088-4197-970D-9FBC906F5DA0}" srcId="{503D52DC-EBCB-46D9-9E6C-B78EDC4CA700}" destId="{3339B914-CEE5-414C-9A88-BE2D112C34A2}" srcOrd="6" destOrd="0" parTransId="{339C469F-D643-4B29-A914-3C70C8442D4A}" sibTransId="{7BCA082D-653E-4CD8-B36F-7CC4B6BE2537}"/>
    <dgm:cxn modelId="{B49C39F2-542D-4100-9BBF-129FC106DFA2}" srcId="{54128CF9-992C-4C89-8CE9-B32215B81111}" destId="{83F0C569-1CB9-4488-8057-65357B4F460D}" srcOrd="0" destOrd="0" parTransId="{A3916F69-A596-43C8-823E-8FFAB31A9DC0}" sibTransId="{BB93A88D-ABD4-44BC-9531-ACC009D3E7E6}"/>
    <dgm:cxn modelId="{EB6C9453-9706-42BE-85C5-4039844705C6}" srcId="{DFC02BC6-9FEC-45A6-AD47-44AB0025DFD2}" destId="{1861F37A-F2AB-4DCD-BB3C-672776E7AB2B}" srcOrd="0" destOrd="0" parTransId="{A4FC6D71-E813-4473-83F1-01D2A717AFBB}" sibTransId="{610D7B49-9CAC-4A7E-8A26-28B53B9D8111}"/>
    <dgm:cxn modelId="{D9BDC7DD-292E-4FAC-986F-840CAB2A2CF4}" type="presOf" srcId="{0FC519EA-E868-4500-B98E-F85F4514148A}" destId="{033FC950-4704-4D99-A878-DAF9014439C1}" srcOrd="0" destOrd="0" presId="urn:microsoft.com/office/officeart/2005/8/layout/vList5"/>
    <dgm:cxn modelId="{0D71E54C-453B-4E85-9D44-6680C835BEE7}" srcId="{503D52DC-EBCB-46D9-9E6C-B78EDC4CA700}" destId="{D6673C7B-EF70-4E9D-9A89-3071E9344B65}" srcOrd="4" destOrd="0" parTransId="{0E1D77D3-8644-4BB4-AE6A-6F1E962AC29D}" sibTransId="{B5C7C8F7-C435-4EBE-B83B-5777C08E51F0}"/>
    <dgm:cxn modelId="{E44BE4D9-436A-4F74-AA27-79B8896B7590}" srcId="{3339B914-CEE5-414C-9A88-BE2D112C34A2}" destId="{628F13B2-011B-47D3-BF98-A202DB165EF8}" srcOrd="0" destOrd="0" parTransId="{1442E32E-D6E9-4F4D-8B2B-895C39EEA973}" sibTransId="{7D6B76A7-4F44-4907-9465-CC1D37F850D1}"/>
    <dgm:cxn modelId="{22D965BE-29AD-425B-8C09-BDBB37696B8A}" srcId="{503D52DC-EBCB-46D9-9E6C-B78EDC4CA700}" destId="{F08ED3BA-D75E-4CD2-9595-F8248C043642}" srcOrd="1" destOrd="0" parTransId="{24FB2E88-67D7-4B24-A284-A9C37058D39D}" sibTransId="{30521961-6A52-4563-96A9-72740947BBDA}"/>
    <dgm:cxn modelId="{2EFF910B-84B1-4054-BFE5-72AAFC41478E}" type="presOf" srcId="{3339B914-CEE5-414C-9A88-BE2D112C34A2}" destId="{846FE240-21EB-48C8-8A1A-639E44776599}" srcOrd="0" destOrd="0" presId="urn:microsoft.com/office/officeart/2005/8/layout/vList5"/>
    <dgm:cxn modelId="{C1B5BDD9-9C3C-41EC-9F57-6A484694855B}" type="presOf" srcId="{F0A012C0-EE5B-48D5-9166-C9B84C20FF72}" destId="{F7C9EEB6-1CA4-4C51-B71D-EC0449127E30}" srcOrd="0" destOrd="0" presId="urn:microsoft.com/office/officeart/2005/8/layout/vList5"/>
    <dgm:cxn modelId="{4D661CC8-B2B3-4683-9234-CAC634F00F86}" type="presOf" srcId="{7271A95A-933B-4105-8205-7ABC97D99757}" destId="{8828A356-7D61-4A7C-A995-BE81D0E344BE}" srcOrd="0" destOrd="0" presId="urn:microsoft.com/office/officeart/2005/8/layout/vList5"/>
    <dgm:cxn modelId="{0EE532AE-1EE7-44C8-A0E4-88F21654B622}" srcId="{503D52DC-EBCB-46D9-9E6C-B78EDC4CA700}" destId="{C319F25A-9525-4F57-B1B0-34905717B264}" srcOrd="7" destOrd="0" parTransId="{E0B55BEA-5DAF-4CBB-9DBB-DB2DCFCB437D}" sibTransId="{A3F612D6-B096-45F6-B906-BD527E242A4A}"/>
    <dgm:cxn modelId="{EECCB244-C987-4881-96B7-B835A9C31610}" type="presOf" srcId="{104A0ED8-43B7-4FE9-8072-7A995A2B4C65}" destId="{920F0107-2E01-47B2-BF2E-D83F60069371}" srcOrd="0" destOrd="0" presId="urn:microsoft.com/office/officeart/2005/8/layout/vList5"/>
    <dgm:cxn modelId="{189F5768-22DF-4E78-8D50-5C9A416EFEF7}" type="presOf" srcId="{628F13B2-011B-47D3-BF98-A202DB165EF8}" destId="{EF8AE68B-D5E4-4A00-BFAB-D587C32D6B85}" srcOrd="0" destOrd="0" presId="urn:microsoft.com/office/officeart/2005/8/layout/vList5"/>
    <dgm:cxn modelId="{D115B0D3-3069-4AD0-9DB1-761F737D13DB}" srcId="{F41CA339-9C56-45F6-98ED-0441D8B19B97}" destId="{8CEA6A59-8690-45BD-A4DA-51AFEAFD00FB}" srcOrd="0" destOrd="0" parTransId="{87F88D38-6D29-459E-9F5C-7855B848A549}" sibTransId="{733F7A70-9469-48F7-8695-2AB7DBAD7ABC}"/>
    <dgm:cxn modelId="{B3D8573F-7883-4D7E-9181-F38EF64A4CB5}" type="presOf" srcId="{8CEA6A59-8690-45BD-A4DA-51AFEAFD00FB}" destId="{5A5B90E7-396E-4794-AA85-1F2EB74D5D79}" srcOrd="0" destOrd="0" presId="urn:microsoft.com/office/officeart/2005/8/layout/vList5"/>
    <dgm:cxn modelId="{01C5324E-6C91-424D-8FA2-BEEAA13C816B}" type="presOf" srcId="{F08ED3BA-D75E-4CD2-9595-F8248C043642}" destId="{38A73CDB-C91D-4A25-9CF3-8B713CA91E9C}" srcOrd="0" destOrd="0" presId="urn:microsoft.com/office/officeart/2005/8/layout/vList5"/>
    <dgm:cxn modelId="{68FFFF52-3AFD-4C46-A26B-AC40FF2B8AF9}" type="presOf" srcId="{9D578EAD-B4E0-4868-B20F-D7385C61C4AD}" destId="{1DFC45BC-FDC6-4161-AC5F-6235B1323C9A}" srcOrd="0" destOrd="0" presId="urn:microsoft.com/office/officeart/2005/8/layout/vList5"/>
    <dgm:cxn modelId="{156DD45F-E9C3-432E-9238-ACCE40336E11}" type="presOf" srcId="{DFC02BC6-9FEC-45A6-AD47-44AB0025DFD2}" destId="{EB626EA0-0C9F-4FDE-B1F9-3F98C3253A02}" srcOrd="0" destOrd="0" presId="urn:microsoft.com/office/officeart/2005/8/layout/vList5"/>
    <dgm:cxn modelId="{7712D0E2-9EBF-4D88-BBF5-02908E962E17}" type="presParOf" srcId="{AF025E10-7C10-468F-B26B-21647D0AC4C0}" destId="{B42CB65F-F10A-4B10-B853-88DDC6A001D0}" srcOrd="0" destOrd="0" presId="urn:microsoft.com/office/officeart/2005/8/layout/vList5"/>
    <dgm:cxn modelId="{01F68B8A-D835-4B5D-A75F-91DAE5D8F19D}" type="presParOf" srcId="{B42CB65F-F10A-4B10-B853-88DDC6A001D0}" destId="{2B607906-84A9-43D2-8AF3-AB89EECE02D8}" srcOrd="0" destOrd="0" presId="urn:microsoft.com/office/officeart/2005/8/layout/vList5"/>
    <dgm:cxn modelId="{60E1657F-4185-4591-8C93-31BAA0FFC240}" type="presParOf" srcId="{B42CB65F-F10A-4B10-B853-88DDC6A001D0}" destId="{A8982ABA-A4F7-481D-B147-AEA8E40BB62E}" srcOrd="1" destOrd="0" presId="urn:microsoft.com/office/officeart/2005/8/layout/vList5"/>
    <dgm:cxn modelId="{E3FFB77A-207E-429A-A639-71AD9DB74C96}" type="presParOf" srcId="{AF025E10-7C10-468F-B26B-21647D0AC4C0}" destId="{3A9D153E-A862-4C14-B61A-763C84FC8A71}" srcOrd="1" destOrd="0" presId="urn:microsoft.com/office/officeart/2005/8/layout/vList5"/>
    <dgm:cxn modelId="{4598EB1B-BF29-403A-8DB3-1901D82DAE24}" type="presParOf" srcId="{AF025E10-7C10-468F-B26B-21647D0AC4C0}" destId="{D6C1AE7C-D4C7-42BF-9462-132B421A4C49}" srcOrd="2" destOrd="0" presId="urn:microsoft.com/office/officeart/2005/8/layout/vList5"/>
    <dgm:cxn modelId="{DC95D070-762F-4641-A687-FEA104560225}" type="presParOf" srcId="{D6C1AE7C-D4C7-42BF-9462-132B421A4C49}" destId="{38A73CDB-C91D-4A25-9CF3-8B713CA91E9C}" srcOrd="0" destOrd="0" presId="urn:microsoft.com/office/officeart/2005/8/layout/vList5"/>
    <dgm:cxn modelId="{B31941C3-D2FF-4987-85E9-291B7AC6EADF}" type="presParOf" srcId="{D6C1AE7C-D4C7-42BF-9462-132B421A4C49}" destId="{920F0107-2E01-47B2-BF2E-D83F60069371}" srcOrd="1" destOrd="0" presId="urn:microsoft.com/office/officeart/2005/8/layout/vList5"/>
    <dgm:cxn modelId="{42641DF5-9300-45BD-9DE3-113DEA7C3799}" type="presParOf" srcId="{AF025E10-7C10-468F-B26B-21647D0AC4C0}" destId="{AE72A449-2707-42E9-821C-4CB2DD7ECCC1}" srcOrd="3" destOrd="0" presId="urn:microsoft.com/office/officeart/2005/8/layout/vList5"/>
    <dgm:cxn modelId="{F3861AB6-25D3-44AD-846C-E0973C709779}" type="presParOf" srcId="{AF025E10-7C10-468F-B26B-21647D0AC4C0}" destId="{A35CA6B6-DF52-44ED-86C3-1E568892E407}" srcOrd="4" destOrd="0" presId="urn:microsoft.com/office/officeart/2005/8/layout/vList5"/>
    <dgm:cxn modelId="{270A98A1-65D8-4CCE-B91C-4D1D0453FD54}" type="presParOf" srcId="{A35CA6B6-DF52-44ED-86C3-1E568892E407}" destId="{8828A356-7D61-4A7C-A995-BE81D0E344BE}" srcOrd="0" destOrd="0" presId="urn:microsoft.com/office/officeart/2005/8/layout/vList5"/>
    <dgm:cxn modelId="{7A263E3A-ACD7-42D6-B103-0576B01C98C3}" type="presParOf" srcId="{A35CA6B6-DF52-44ED-86C3-1E568892E407}" destId="{1DFC45BC-FDC6-4161-AC5F-6235B1323C9A}" srcOrd="1" destOrd="0" presId="urn:microsoft.com/office/officeart/2005/8/layout/vList5"/>
    <dgm:cxn modelId="{D59B6627-C15E-4DCD-98A1-7A4130924D69}" type="presParOf" srcId="{AF025E10-7C10-468F-B26B-21647D0AC4C0}" destId="{2B6550E1-444B-4301-B20B-60102C8C9CC1}" srcOrd="5" destOrd="0" presId="urn:microsoft.com/office/officeart/2005/8/layout/vList5"/>
    <dgm:cxn modelId="{583CA439-39FA-463B-904F-04C6A9BCD9D3}" type="presParOf" srcId="{AF025E10-7C10-468F-B26B-21647D0AC4C0}" destId="{C1860BD7-9CA4-40BD-B486-83DD4BCE929D}" srcOrd="6" destOrd="0" presId="urn:microsoft.com/office/officeart/2005/8/layout/vList5"/>
    <dgm:cxn modelId="{8429E09B-FE31-48B2-B67F-E6295ECC8DA2}" type="presParOf" srcId="{C1860BD7-9CA4-40BD-B486-83DD4BCE929D}" destId="{2E0354D7-A69A-437B-8E46-66BE1AEDCEBD}" srcOrd="0" destOrd="0" presId="urn:microsoft.com/office/officeart/2005/8/layout/vList5"/>
    <dgm:cxn modelId="{2E37F877-3A02-466E-860A-37CE8D91BFA4}" type="presParOf" srcId="{C1860BD7-9CA4-40BD-B486-83DD4BCE929D}" destId="{5A5B90E7-396E-4794-AA85-1F2EB74D5D79}" srcOrd="1" destOrd="0" presId="urn:microsoft.com/office/officeart/2005/8/layout/vList5"/>
    <dgm:cxn modelId="{071A10B7-9102-42D4-BC88-3B291ACC2BD4}" type="presParOf" srcId="{AF025E10-7C10-468F-B26B-21647D0AC4C0}" destId="{3ED90F39-D309-4021-A795-DCA53DA0C1AF}" srcOrd="7" destOrd="0" presId="urn:microsoft.com/office/officeart/2005/8/layout/vList5"/>
    <dgm:cxn modelId="{1986FDDF-6275-4A79-85E7-E94514EA7192}" type="presParOf" srcId="{AF025E10-7C10-468F-B26B-21647D0AC4C0}" destId="{AD53171A-1585-41C7-8C08-624254F963AA}" srcOrd="8" destOrd="0" presId="urn:microsoft.com/office/officeart/2005/8/layout/vList5"/>
    <dgm:cxn modelId="{31CFB97A-9E4C-4977-AF2C-F24DC5B181EE}" type="presParOf" srcId="{AD53171A-1585-41C7-8C08-624254F963AA}" destId="{A0FA8752-F3AA-468B-BCCF-8C985172BB61}" srcOrd="0" destOrd="0" presId="urn:microsoft.com/office/officeart/2005/8/layout/vList5"/>
    <dgm:cxn modelId="{FA490112-DAEA-47DF-B976-B70204C575AD}" type="presParOf" srcId="{AD53171A-1585-41C7-8C08-624254F963AA}" destId="{033FC950-4704-4D99-A878-DAF9014439C1}" srcOrd="1" destOrd="0" presId="urn:microsoft.com/office/officeart/2005/8/layout/vList5"/>
    <dgm:cxn modelId="{45D55CCD-A2DD-4FC8-B3EF-45DE0BB58B8E}" type="presParOf" srcId="{AF025E10-7C10-468F-B26B-21647D0AC4C0}" destId="{2436C42D-7468-405F-B693-311624000F2A}" srcOrd="9" destOrd="0" presId="urn:microsoft.com/office/officeart/2005/8/layout/vList5"/>
    <dgm:cxn modelId="{A6623A97-44B6-479D-A5AA-7916FB1C5115}" type="presParOf" srcId="{AF025E10-7C10-468F-B26B-21647D0AC4C0}" destId="{B09B4C40-34CD-4169-BF0F-4D94F6C933E0}" srcOrd="10" destOrd="0" presId="urn:microsoft.com/office/officeart/2005/8/layout/vList5"/>
    <dgm:cxn modelId="{3197BA8C-BC62-471C-ABE9-D862DB093257}" type="presParOf" srcId="{B09B4C40-34CD-4169-BF0F-4D94F6C933E0}" destId="{EB626EA0-0C9F-4FDE-B1F9-3F98C3253A02}" srcOrd="0" destOrd="0" presId="urn:microsoft.com/office/officeart/2005/8/layout/vList5"/>
    <dgm:cxn modelId="{1F8FB31E-6BC3-4D12-B60A-5953F68A72A0}" type="presParOf" srcId="{B09B4C40-34CD-4169-BF0F-4D94F6C933E0}" destId="{DE66A1D4-CB4C-4492-8C18-032251BAD3C8}" srcOrd="1" destOrd="0" presId="urn:microsoft.com/office/officeart/2005/8/layout/vList5"/>
    <dgm:cxn modelId="{B52637DB-EC62-4FF4-89DE-E0D43B0FDC21}" type="presParOf" srcId="{AF025E10-7C10-468F-B26B-21647D0AC4C0}" destId="{19309AEB-084B-4926-A60F-C2850643B9DA}" srcOrd="11" destOrd="0" presId="urn:microsoft.com/office/officeart/2005/8/layout/vList5"/>
    <dgm:cxn modelId="{1F97D51C-BA5D-473B-A46D-F5513FDD41DA}" type="presParOf" srcId="{AF025E10-7C10-468F-B26B-21647D0AC4C0}" destId="{67B266A0-4E93-45AB-BACE-3703A7D176B0}" srcOrd="12" destOrd="0" presId="urn:microsoft.com/office/officeart/2005/8/layout/vList5"/>
    <dgm:cxn modelId="{537156EE-5912-4DE6-8D40-07E765572CF3}" type="presParOf" srcId="{67B266A0-4E93-45AB-BACE-3703A7D176B0}" destId="{846FE240-21EB-48C8-8A1A-639E44776599}" srcOrd="0" destOrd="0" presId="urn:microsoft.com/office/officeart/2005/8/layout/vList5"/>
    <dgm:cxn modelId="{EF689D45-69E2-4CC1-8EE5-A78B2DF5B5B0}" type="presParOf" srcId="{67B266A0-4E93-45AB-BACE-3703A7D176B0}" destId="{EF8AE68B-D5E4-4A00-BFAB-D587C32D6B85}" srcOrd="1" destOrd="0" presId="urn:microsoft.com/office/officeart/2005/8/layout/vList5"/>
    <dgm:cxn modelId="{4737302F-E370-4DAE-901B-84319E170FAE}" type="presParOf" srcId="{AF025E10-7C10-468F-B26B-21647D0AC4C0}" destId="{3B05E40B-576B-4B96-9DA6-E16100C0D477}" srcOrd="13" destOrd="0" presId="urn:microsoft.com/office/officeart/2005/8/layout/vList5"/>
    <dgm:cxn modelId="{F37EE2CD-1B45-4053-8C01-BFF8703B152C}" type="presParOf" srcId="{AF025E10-7C10-468F-B26B-21647D0AC4C0}" destId="{EF0B3167-BD6F-4EE5-99C5-54B25731AFF4}" srcOrd="14" destOrd="0" presId="urn:microsoft.com/office/officeart/2005/8/layout/vList5"/>
    <dgm:cxn modelId="{EC6426DB-9BB0-4DCA-BFBC-1321E76B387B}" type="presParOf" srcId="{EF0B3167-BD6F-4EE5-99C5-54B25731AFF4}" destId="{E1C6799C-9EA2-4AA6-889F-32518411F134}" srcOrd="0" destOrd="0" presId="urn:microsoft.com/office/officeart/2005/8/layout/vList5"/>
    <dgm:cxn modelId="{84AC1108-7144-4679-9C2A-F09E634DDC13}" type="presParOf" srcId="{EF0B3167-BD6F-4EE5-99C5-54B25731AFF4}" destId="{F7C9EEB6-1CA4-4C51-B71D-EC0449127E3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82ABA-A4F7-481D-B147-AEA8E40BB62E}">
      <dsp:nvSpPr>
        <dsp:cNvPr id="0" name=""/>
        <dsp:cNvSpPr/>
      </dsp:nvSpPr>
      <dsp:spPr>
        <a:xfrm rot="5400000">
          <a:off x="4849234" y="-2103525"/>
          <a:ext cx="457467" cy="47792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0" i="0" kern="1200" smtClean="0"/>
            <a:t>extracts data from a database</a:t>
          </a:r>
          <a:endParaRPr lang="ru-RU" sz="2300" kern="1200"/>
        </a:p>
      </dsp:txBody>
      <dsp:txXfrm rot="-5400000">
        <a:off x="2688336" y="79705"/>
        <a:ext cx="4756932" cy="412803"/>
      </dsp:txXfrm>
    </dsp:sp>
    <dsp:sp modelId="{2B607906-84A9-43D2-8AF3-AB89EECE02D8}">
      <dsp:nvSpPr>
        <dsp:cNvPr id="0" name=""/>
        <dsp:cNvSpPr/>
      </dsp:nvSpPr>
      <dsp:spPr>
        <a:xfrm>
          <a:off x="0" y="189"/>
          <a:ext cx="2688336" cy="5718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SELECT</a:t>
          </a:r>
          <a:endParaRPr lang="ru-RU" sz="2000" kern="1200" dirty="0"/>
        </a:p>
      </dsp:txBody>
      <dsp:txXfrm>
        <a:off x="27915" y="28104"/>
        <a:ext cx="2632506" cy="516004"/>
      </dsp:txXfrm>
    </dsp:sp>
    <dsp:sp modelId="{920F0107-2E01-47B2-BF2E-D83F60069371}">
      <dsp:nvSpPr>
        <dsp:cNvPr id="0" name=""/>
        <dsp:cNvSpPr/>
      </dsp:nvSpPr>
      <dsp:spPr>
        <a:xfrm rot="5400000">
          <a:off x="4849234" y="-1503098"/>
          <a:ext cx="457467" cy="47792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b="0" i="0" kern="1200" dirty="0" smtClean="0"/>
            <a:t>updates data in a database</a:t>
          </a:r>
          <a:endParaRPr lang="ru-RU" sz="2300" kern="1200" dirty="0"/>
        </a:p>
      </dsp:txBody>
      <dsp:txXfrm rot="-5400000">
        <a:off x="2688336" y="680132"/>
        <a:ext cx="4756932" cy="412803"/>
      </dsp:txXfrm>
    </dsp:sp>
    <dsp:sp modelId="{38A73CDB-C91D-4A25-9CF3-8B713CA91E9C}">
      <dsp:nvSpPr>
        <dsp:cNvPr id="0" name=""/>
        <dsp:cNvSpPr/>
      </dsp:nvSpPr>
      <dsp:spPr>
        <a:xfrm>
          <a:off x="0" y="600616"/>
          <a:ext cx="2688336" cy="5718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UPDATE</a:t>
          </a:r>
          <a:endParaRPr lang="ru-RU" sz="2000" kern="1200" dirty="0"/>
        </a:p>
      </dsp:txBody>
      <dsp:txXfrm>
        <a:off x="27915" y="628531"/>
        <a:ext cx="2632506" cy="516004"/>
      </dsp:txXfrm>
    </dsp:sp>
    <dsp:sp modelId="{1DFC45BC-FDC6-4161-AC5F-6235B1323C9A}">
      <dsp:nvSpPr>
        <dsp:cNvPr id="0" name=""/>
        <dsp:cNvSpPr/>
      </dsp:nvSpPr>
      <dsp:spPr>
        <a:xfrm rot="5400000">
          <a:off x="4849234" y="-902671"/>
          <a:ext cx="457467" cy="47792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b="0" i="0" kern="1200" dirty="0" smtClean="0"/>
            <a:t>deletes data from a database</a:t>
          </a:r>
          <a:endParaRPr lang="ru-RU" sz="2300" kern="1200" dirty="0"/>
        </a:p>
      </dsp:txBody>
      <dsp:txXfrm rot="-5400000">
        <a:off x="2688336" y="1280559"/>
        <a:ext cx="4756932" cy="412803"/>
      </dsp:txXfrm>
    </dsp:sp>
    <dsp:sp modelId="{8828A356-7D61-4A7C-A995-BE81D0E344BE}">
      <dsp:nvSpPr>
        <dsp:cNvPr id="0" name=""/>
        <dsp:cNvSpPr/>
      </dsp:nvSpPr>
      <dsp:spPr>
        <a:xfrm>
          <a:off x="0" y="1201042"/>
          <a:ext cx="2688336" cy="5718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DELETE</a:t>
          </a:r>
          <a:endParaRPr lang="ru-RU" sz="2000" kern="1200" dirty="0"/>
        </a:p>
      </dsp:txBody>
      <dsp:txXfrm>
        <a:off x="27915" y="1228957"/>
        <a:ext cx="2632506" cy="516004"/>
      </dsp:txXfrm>
    </dsp:sp>
    <dsp:sp modelId="{5A5B90E7-396E-4794-AA85-1F2EB74D5D79}">
      <dsp:nvSpPr>
        <dsp:cNvPr id="0" name=""/>
        <dsp:cNvSpPr/>
      </dsp:nvSpPr>
      <dsp:spPr>
        <a:xfrm rot="5400000">
          <a:off x="4849234" y="-302245"/>
          <a:ext cx="457467" cy="47792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0" i="0" kern="1200" smtClean="0"/>
            <a:t>inserts new data into a database</a:t>
          </a:r>
          <a:endParaRPr lang="ru-RU" sz="2300" kern="1200" dirty="0"/>
        </a:p>
      </dsp:txBody>
      <dsp:txXfrm rot="-5400000">
        <a:off x="2688336" y="1880985"/>
        <a:ext cx="4756932" cy="412803"/>
      </dsp:txXfrm>
    </dsp:sp>
    <dsp:sp modelId="{2E0354D7-A69A-437B-8E46-66BE1AEDCEBD}">
      <dsp:nvSpPr>
        <dsp:cNvPr id="0" name=""/>
        <dsp:cNvSpPr/>
      </dsp:nvSpPr>
      <dsp:spPr>
        <a:xfrm>
          <a:off x="0" y="1801469"/>
          <a:ext cx="2688336" cy="5718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INSERT INTO</a:t>
          </a:r>
          <a:endParaRPr lang="ru-RU" sz="2000" kern="1200" dirty="0"/>
        </a:p>
      </dsp:txBody>
      <dsp:txXfrm>
        <a:off x="27915" y="1829384"/>
        <a:ext cx="2632506" cy="516004"/>
      </dsp:txXfrm>
    </dsp:sp>
    <dsp:sp modelId="{033FC950-4704-4D99-A878-DAF9014439C1}">
      <dsp:nvSpPr>
        <dsp:cNvPr id="0" name=""/>
        <dsp:cNvSpPr/>
      </dsp:nvSpPr>
      <dsp:spPr>
        <a:xfrm rot="5400000">
          <a:off x="4849234" y="298181"/>
          <a:ext cx="457467" cy="47792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0" i="0" kern="1200" dirty="0" smtClean="0"/>
            <a:t>creates a new database</a:t>
          </a:r>
          <a:endParaRPr lang="ru-RU" sz="2300" kern="1200" dirty="0"/>
        </a:p>
      </dsp:txBody>
      <dsp:txXfrm rot="-5400000">
        <a:off x="2688336" y="2481411"/>
        <a:ext cx="4756932" cy="412803"/>
      </dsp:txXfrm>
    </dsp:sp>
    <dsp:sp modelId="{A0FA8752-F3AA-468B-BCCF-8C985172BB61}">
      <dsp:nvSpPr>
        <dsp:cNvPr id="0" name=""/>
        <dsp:cNvSpPr/>
      </dsp:nvSpPr>
      <dsp:spPr>
        <a:xfrm>
          <a:off x="0" y="2401895"/>
          <a:ext cx="2688336" cy="5718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CREATE DATABASE</a:t>
          </a:r>
          <a:endParaRPr lang="ru-RU" sz="2000" kern="1200" dirty="0"/>
        </a:p>
      </dsp:txBody>
      <dsp:txXfrm>
        <a:off x="27915" y="2429810"/>
        <a:ext cx="2632506" cy="516004"/>
      </dsp:txXfrm>
    </dsp:sp>
    <dsp:sp modelId="{DE66A1D4-CB4C-4492-8C18-032251BAD3C8}">
      <dsp:nvSpPr>
        <dsp:cNvPr id="0" name=""/>
        <dsp:cNvSpPr/>
      </dsp:nvSpPr>
      <dsp:spPr>
        <a:xfrm rot="5400000">
          <a:off x="4849234" y="898607"/>
          <a:ext cx="457467" cy="47792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0" i="0" kern="1200" dirty="0" smtClean="0"/>
            <a:t>modifies a database</a:t>
          </a:r>
          <a:endParaRPr lang="ru-RU" sz="2300" kern="1200" dirty="0"/>
        </a:p>
      </dsp:txBody>
      <dsp:txXfrm rot="-5400000">
        <a:off x="2688336" y="3081837"/>
        <a:ext cx="4756932" cy="412803"/>
      </dsp:txXfrm>
    </dsp:sp>
    <dsp:sp modelId="{EB626EA0-0C9F-4FDE-B1F9-3F98C3253A02}">
      <dsp:nvSpPr>
        <dsp:cNvPr id="0" name=""/>
        <dsp:cNvSpPr/>
      </dsp:nvSpPr>
      <dsp:spPr>
        <a:xfrm>
          <a:off x="0" y="3002322"/>
          <a:ext cx="2688336" cy="5718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ALTER DATABASE</a:t>
          </a:r>
          <a:endParaRPr lang="ru-RU" sz="2000" kern="1200" dirty="0"/>
        </a:p>
      </dsp:txBody>
      <dsp:txXfrm>
        <a:off x="27915" y="3030237"/>
        <a:ext cx="2632506" cy="516004"/>
      </dsp:txXfrm>
    </dsp:sp>
    <dsp:sp modelId="{EF8AE68B-D5E4-4A00-BFAB-D587C32D6B85}">
      <dsp:nvSpPr>
        <dsp:cNvPr id="0" name=""/>
        <dsp:cNvSpPr/>
      </dsp:nvSpPr>
      <dsp:spPr>
        <a:xfrm rot="5400000">
          <a:off x="4849234" y="1499034"/>
          <a:ext cx="457467" cy="47792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0" i="0" kern="1200" dirty="0" smtClean="0"/>
            <a:t>creates a new table</a:t>
          </a:r>
          <a:endParaRPr lang="ru-RU" sz="2300" kern="1200" dirty="0"/>
        </a:p>
      </dsp:txBody>
      <dsp:txXfrm rot="-5400000">
        <a:off x="2688336" y="3682264"/>
        <a:ext cx="4756932" cy="412803"/>
      </dsp:txXfrm>
    </dsp:sp>
    <dsp:sp modelId="{846FE240-21EB-48C8-8A1A-639E44776599}">
      <dsp:nvSpPr>
        <dsp:cNvPr id="0" name=""/>
        <dsp:cNvSpPr/>
      </dsp:nvSpPr>
      <dsp:spPr>
        <a:xfrm>
          <a:off x="0" y="3602749"/>
          <a:ext cx="2688336" cy="5718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CREATE TABLE</a:t>
          </a:r>
          <a:endParaRPr lang="ru-RU" sz="2000" kern="1200" dirty="0"/>
        </a:p>
      </dsp:txBody>
      <dsp:txXfrm>
        <a:off x="27915" y="3630664"/>
        <a:ext cx="2632506" cy="516004"/>
      </dsp:txXfrm>
    </dsp:sp>
    <dsp:sp modelId="{F7C9EEB6-1CA4-4C51-B71D-EC0449127E30}">
      <dsp:nvSpPr>
        <dsp:cNvPr id="0" name=""/>
        <dsp:cNvSpPr/>
      </dsp:nvSpPr>
      <dsp:spPr>
        <a:xfrm rot="5400000">
          <a:off x="4849234" y="2099461"/>
          <a:ext cx="457467" cy="47792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0" i="0" kern="1200" smtClean="0"/>
            <a:t>deletes a table</a:t>
          </a:r>
          <a:endParaRPr lang="ru-RU" sz="2300" kern="1200" dirty="0"/>
        </a:p>
      </dsp:txBody>
      <dsp:txXfrm rot="-5400000">
        <a:off x="2688336" y="4282691"/>
        <a:ext cx="4756932" cy="412803"/>
      </dsp:txXfrm>
    </dsp:sp>
    <dsp:sp modelId="{E1C6799C-9EA2-4AA6-889F-32518411F134}">
      <dsp:nvSpPr>
        <dsp:cNvPr id="0" name=""/>
        <dsp:cNvSpPr/>
      </dsp:nvSpPr>
      <dsp:spPr>
        <a:xfrm>
          <a:off x="0" y="4203175"/>
          <a:ext cx="2688336" cy="5718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DROP TABLE</a:t>
          </a:r>
          <a:endParaRPr lang="ru-RU" sz="2000" kern="1200" dirty="0"/>
        </a:p>
      </dsp:txBody>
      <dsp:txXfrm>
        <a:off x="27915" y="4231090"/>
        <a:ext cx="2632506" cy="516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1405D-BFA7-436E-9EAC-89BE26F052A7}" type="datetimeFigureOut">
              <a:rPr lang="en-US" smtClean="0"/>
              <a:t>03-Oct-14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55CCD-40B1-4E36-9A01-336CA22D5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49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243F-2CEA-4F7C-85F9-CDE483F4EBC3}" type="datetimeFigureOut">
              <a:rPr lang="en-US" smtClean="0"/>
              <a:t>03-Oct-14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B6B606-6AE7-4D92-9BAD-16DE0100F7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243F-2CEA-4F7C-85F9-CDE483F4EBC3}" type="datetimeFigureOut">
              <a:rPr lang="en-US" smtClean="0"/>
              <a:t>03-Oct-14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B606-6AE7-4D92-9BAD-16DE0100F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243F-2CEA-4F7C-85F9-CDE483F4EBC3}" type="datetimeFigureOut">
              <a:rPr lang="en-US" smtClean="0"/>
              <a:t>03-Oct-14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B606-6AE7-4D92-9BAD-16DE0100F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243F-2CEA-4F7C-85F9-CDE483F4EBC3}" type="datetimeFigureOut">
              <a:rPr lang="en-US" smtClean="0"/>
              <a:t>03-Oct-14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B606-6AE7-4D92-9BAD-16DE0100F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243F-2CEA-4F7C-85F9-CDE483F4EBC3}" type="datetimeFigureOut">
              <a:rPr lang="en-US" smtClean="0"/>
              <a:t>03-Oct-14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B606-6AE7-4D92-9BAD-16DE0100F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243F-2CEA-4F7C-85F9-CDE483F4EBC3}" type="datetimeFigureOut">
              <a:rPr lang="en-US" smtClean="0"/>
              <a:t>03-Oct-14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B606-6AE7-4D92-9BAD-16DE0100F7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243F-2CEA-4F7C-85F9-CDE483F4EBC3}" type="datetimeFigureOut">
              <a:rPr lang="en-US" smtClean="0"/>
              <a:t>03-Oct-14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B606-6AE7-4D92-9BAD-16DE0100F7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243F-2CEA-4F7C-85F9-CDE483F4EBC3}" type="datetimeFigureOut">
              <a:rPr lang="en-US" smtClean="0"/>
              <a:t>03-Oct-14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B606-6AE7-4D92-9BAD-16DE0100F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243F-2CEA-4F7C-85F9-CDE483F4EBC3}" type="datetimeFigureOut">
              <a:rPr lang="en-US" smtClean="0"/>
              <a:t>03-Oct-14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B606-6AE7-4D92-9BAD-16DE0100F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243F-2CEA-4F7C-85F9-CDE483F4EBC3}" type="datetimeFigureOut">
              <a:rPr lang="en-US" smtClean="0"/>
              <a:t>03-Oct-14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B606-6AE7-4D92-9BAD-16DE0100F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243F-2CEA-4F7C-85F9-CDE483F4EBC3}" type="datetimeFigureOut">
              <a:rPr lang="en-US" smtClean="0"/>
              <a:t>03-Oct-14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B606-6AE7-4D92-9BAD-16DE0100F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90E243F-2CEA-4F7C-85F9-CDE483F4EBC3}" type="datetimeFigureOut">
              <a:rPr lang="en-US" smtClean="0"/>
              <a:t>03-Oct-14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8B6B606-6AE7-4D92-9BAD-16DE0100F74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8346141" cy="16806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Introduction to Programming using</a:t>
            </a:r>
            <a:br>
              <a:rPr lang="en-US" sz="4400" dirty="0" smtClean="0"/>
            </a:br>
            <a:r>
              <a:rPr lang="en-US" sz="6600" dirty="0" smtClean="0"/>
              <a:t>MySQL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971800"/>
            <a:ext cx="8229600" cy="2043962"/>
          </a:xfrm>
        </p:spPr>
        <p:txBody>
          <a:bodyPr/>
          <a:lstStyle/>
          <a:p>
            <a:pPr algn="ctr"/>
            <a:r>
              <a:rPr lang="en-US" dirty="0" smtClean="0"/>
              <a:t>Lesson 8 :MySQL, Query, Table</a:t>
            </a:r>
            <a:endParaRPr lang="en-US" sz="2000" dirty="0" smtClean="0"/>
          </a:p>
          <a:p>
            <a:endParaRPr lang="en-US" sz="1600" dirty="0" smtClean="0"/>
          </a:p>
          <a:p>
            <a:pPr algn="ctr"/>
            <a:r>
              <a:rPr lang="en-US" sz="1600" dirty="0" smtClean="0"/>
              <a:t>Workshop Leader: </a:t>
            </a:r>
            <a:r>
              <a:rPr lang="en-US" sz="1600" b="1" dirty="0" err="1" smtClean="0"/>
              <a:t>Narek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Sukiasyan</a:t>
            </a:r>
            <a:endParaRPr lang="en-US" sz="1600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6336605"/>
            <a:ext cx="942975" cy="33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71761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How create new table for users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344453"/>
            <a:ext cx="7488460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CREATE TABLE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3200" dirty="0" smtClean="0">
                <a:solidFill>
                  <a:srgbClr val="00B0F0"/>
                </a:solidFill>
              </a:rPr>
              <a:t>(</a:t>
            </a:r>
          </a:p>
          <a:p>
            <a:r>
              <a:rPr lang="en-US" sz="3200" dirty="0" smtClean="0">
                <a:solidFill>
                  <a:srgbClr val="00B0F0"/>
                </a:solidFill>
              </a:rPr>
              <a:t>	</a:t>
            </a:r>
            <a:r>
              <a:rPr lang="en-US" sz="2800" dirty="0" smtClean="0"/>
              <a:t>id</a:t>
            </a:r>
            <a:r>
              <a:rPr lang="en-US" sz="2800" dirty="0" smtClean="0">
                <a:solidFill>
                  <a:srgbClr val="00B050"/>
                </a:solidFill>
              </a:rPr>
              <a:t> INT AUTO_INCREMENT NOT NULL</a:t>
            </a:r>
            <a:r>
              <a:rPr lang="en-US" sz="2800" dirty="0" smtClean="0">
                <a:solidFill>
                  <a:srgbClr val="00B0F0"/>
                </a:solidFill>
              </a:rPr>
              <a:t>,</a:t>
            </a:r>
          </a:p>
          <a:p>
            <a:r>
              <a:rPr lang="en-US" sz="2800" dirty="0">
                <a:solidFill>
                  <a:srgbClr val="00B0F0"/>
                </a:solidFill>
              </a:rPr>
              <a:t>	</a:t>
            </a:r>
            <a:r>
              <a:rPr lang="en-US" sz="2800" dirty="0" smtClean="0"/>
              <a:t>username</a:t>
            </a:r>
            <a:r>
              <a:rPr lang="en-US" sz="2800" dirty="0" smtClean="0">
                <a:solidFill>
                  <a:srgbClr val="00B050"/>
                </a:solidFill>
              </a:rPr>
              <a:t> VARCHAR(200) NOT NULL,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</a:t>
            </a:r>
            <a:r>
              <a:rPr lang="en-US" sz="2800" dirty="0" smtClean="0"/>
              <a:t>password</a:t>
            </a:r>
            <a:r>
              <a:rPr lang="en-US" sz="2800" dirty="0" smtClean="0">
                <a:solidFill>
                  <a:srgbClr val="00B050"/>
                </a:solidFill>
              </a:rPr>
              <a:t> VARCHAR(2000) NOT NULL,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</a:t>
            </a:r>
            <a:r>
              <a:rPr lang="en-US" sz="2800" dirty="0"/>
              <a:t>s</a:t>
            </a:r>
            <a:r>
              <a:rPr lang="en-US" sz="2800" dirty="0" smtClean="0"/>
              <a:t>tatus</a:t>
            </a:r>
            <a:r>
              <a:rPr lang="en-US" sz="2800" dirty="0" smtClean="0">
                <a:solidFill>
                  <a:srgbClr val="00B050"/>
                </a:solidFill>
              </a:rPr>
              <a:t> VARCHAR(10) NOT NULL,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F0"/>
                </a:solidFill>
              </a:rPr>
              <a:t>PRIMARY KEY(</a:t>
            </a:r>
            <a:r>
              <a:rPr lang="en-US" sz="2800" dirty="0" smtClean="0"/>
              <a:t>id</a:t>
            </a:r>
            <a:r>
              <a:rPr lang="en-US" sz="2800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US" sz="3200" dirty="0" smtClean="0">
                <a:solidFill>
                  <a:srgbClr val="00B0F0"/>
                </a:solidFill>
              </a:rPr>
              <a:t>);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308829"/>
              </p:ext>
            </p:extLst>
          </p:nvPr>
        </p:nvGraphicFramePr>
        <p:xfrm>
          <a:off x="648662" y="1447800"/>
          <a:ext cx="78758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969"/>
                <a:gridCol w="1968969"/>
                <a:gridCol w="1968969"/>
                <a:gridCol w="19689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49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71761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How select information from table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545921" y="2391503"/>
            <a:ext cx="5704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SELECT * FROM </a:t>
            </a:r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users</a:t>
            </a:r>
            <a:r>
              <a:rPr lang="en-US" sz="4000" dirty="0" smtClean="0">
                <a:solidFill>
                  <a:srgbClr val="00B0F0"/>
                </a:solidFill>
              </a:rPr>
              <a:t>;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0893" y="3669268"/>
            <a:ext cx="751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query tells the MySQL server to select all columns from users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6433" y="4597051"/>
            <a:ext cx="824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SELECT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username, password </a:t>
            </a:r>
            <a:r>
              <a:rPr lang="en-US" sz="3200" dirty="0" smtClean="0">
                <a:solidFill>
                  <a:srgbClr val="00B0F0"/>
                </a:solidFill>
              </a:rPr>
              <a:t>FROM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users</a:t>
            </a:r>
            <a:r>
              <a:rPr lang="en-US" sz="3200" dirty="0" smtClean="0">
                <a:solidFill>
                  <a:srgbClr val="00B0F0"/>
                </a:solidFill>
              </a:rPr>
              <a:t>;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635" y="5638800"/>
            <a:ext cx="8639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query tells the MySQL server to select only username and password columns </a:t>
            </a:r>
          </a:p>
          <a:p>
            <a:pPr algn="ctr"/>
            <a:r>
              <a:rPr lang="en-US" dirty="0" smtClean="0"/>
              <a:t>from users table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308829"/>
              </p:ext>
            </p:extLst>
          </p:nvPr>
        </p:nvGraphicFramePr>
        <p:xfrm>
          <a:off x="648662" y="1447800"/>
          <a:ext cx="78758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969"/>
                <a:gridCol w="1968969"/>
                <a:gridCol w="1968969"/>
                <a:gridCol w="19689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55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71761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How insert data to table in MySQL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66635" y="2391503"/>
            <a:ext cx="9039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INSERT INTO </a:t>
            </a:r>
            <a:r>
              <a:rPr lang="en-US" sz="4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tablename</a:t>
            </a:r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() </a:t>
            </a:r>
            <a:r>
              <a:rPr lang="en-US" sz="4000" dirty="0" smtClean="0">
                <a:solidFill>
                  <a:srgbClr val="00B0F0"/>
                </a:solidFill>
              </a:rPr>
              <a:t>VALUES</a:t>
            </a:r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4000" dirty="0" smtClean="0">
                <a:solidFill>
                  <a:srgbClr val="00B0F0"/>
                </a:solidFill>
              </a:rPr>
              <a:t>;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0893" y="3669268"/>
            <a:ext cx="751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query tells the MySQL server to select all columns from users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6433" y="4597051"/>
            <a:ext cx="824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SELECT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username, password </a:t>
            </a:r>
            <a:r>
              <a:rPr lang="en-US" sz="3200" dirty="0" smtClean="0">
                <a:solidFill>
                  <a:srgbClr val="00B0F0"/>
                </a:solidFill>
              </a:rPr>
              <a:t>FROM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users</a:t>
            </a:r>
            <a:r>
              <a:rPr lang="en-US" sz="3200" dirty="0" smtClean="0">
                <a:solidFill>
                  <a:srgbClr val="00B0F0"/>
                </a:solidFill>
              </a:rPr>
              <a:t>;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635" y="5638800"/>
            <a:ext cx="8639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query tells the MySQL server to select only username and password columns </a:t>
            </a:r>
          </a:p>
          <a:p>
            <a:pPr algn="ctr"/>
            <a:r>
              <a:rPr lang="en-US" dirty="0" smtClean="0"/>
              <a:t>from users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68553"/>
              </p:ext>
            </p:extLst>
          </p:nvPr>
        </p:nvGraphicFramePr>
        <p:xfrm>
          <a:off x="648662" y="1447800"/>
          <a:ext cx="78758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969"/>
                <a:gridCol w="1968969"/>
                <a:gridCol w="1968969"/>
                <a:gridCol w="19689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061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71761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How insert data to table in MySQL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935252"/>
            <a:ext cx="92722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INSERT INTO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users</a:t>
            </a:r>
            <a:r>
              <a:rPr lang="en-US" sz="3200" dirty="0" smtClean="0">
                <a:solidFill>
                  <a:srgbClr val="00B0F0"/>
                </a:solidFill>
              </a:rPr>
              <a:t>(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username, password, status</a:t>
            </a:r>
            <a:r>
              <a:rPr lang="en-US" sz="3200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US" sz="3200" dirty="0" smtClean="0">
                <a:solidFill>
                  <a:srgbClr val="00B0F0"/>
                </a:solidFill>
              </a:rPr>
              <a:t>VALUES (‘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poxos1980</a:t>
            </a:r>
            <a:r>
              <a:rPr lang="en-US" sz="3200" dirty="0" smtClean="0">
                <a:solidFill>
                  <a:srgbClr val="00B0F0"/>
                </a:solidFill>
              </a:rPr>
              <a:t>’, ‘</a:t>
            </a:r>
            <a:r>
              <a:rPr lang="en-US" sz="32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helloworld</a:t>
            </a:r>
            <a:r>
              <a:rPr lang="en-US" sz="3200" dirty="0" smtClean="0">
                <a:solidFill>
                  <a:srgbClr val="00B0F0"/>
                </a:solidFill>
              </a:rPr>
              <a:t>’, ‘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active</a:t>
            </a:r>
            <a:r>
              <a:rPr lang="en-US" sz="3200" dirty="0" smtClean="0">
                <a:solidFill>
                  <a:srgbClr val="00B0F0"/>
                </a:solidFill>
              </a:rPr>
              <a:t>’);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285372"/>
              </p:ext>
            </p:extLst>
          </p:nvPr>
        </p:nvGraphicFramePr>
        <p:xfrm>
          <a:off x="648662" y="1447800"/>
          <a:ext cx="78758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969"/>
                <a:gridCol w="1968969"/>
                <a:gridCol w="1968969"/>
                <a:gridCol w="19689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833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71761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Lets not Select information from users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545921" y="2391503"/>
            <a:ext cx="5704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SELECT * FROM </a:t>
            </a:r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users</a:t>
            </a:r>
            <a:r>
              <a:rPr lang="en-US" sz="4000" dirty="0" smtClean="0">
                <a:solidFill>
                  <a:srgbClr val="00B0F0"/>
                </a:solidFill>
              </a:rPr>
              <a:t>;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0893" y="3669268"/>
            <a:ext cx="751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query tells the MySQL server to select all columns from users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6433" y="4597051"/>
            <a:ext cx="824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SELECT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username, password </a:t>
            </a:r>
            <a:r>
              <a:rPr lang="en-US" sz="3200" dirty="0" smtClean="0">
                <a:solidFill>
                  <a:srgbClr val="00B0F0"/>
                </a:solidFill>
              </a:rPr>
              <a:t>FROM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users</a:t>
            </a:r>
            <a:r>
              <a:rPr lang="en-US" sz="3200" dirty="0" smtClean="0">
                <a:solidFill>
                  <a:srgbClr val="00B0F0"/>
                </a:solidFill>
              </a:rPr>
              <a:t>;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635" y="5638800"/>
            <a:ext cx="8639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query tells the MySQL server to select only username and password columns </a:t>
            </a:r>
          </a:p>
          <a:p>
            <a:pPr algn="ctr"/>
            <a:r>
              <a:rPr lang="en-US" dirty="0" smtClean="0"/>
              <a:t>from users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682490"/>
              </p:ext>
            </p:extLst>
          </p:nvPr>
        </p:nvGraphicFramePr>
        <p:xfrm>
          <a:off x="648662" y="1447800"/>
          <a:ext cx="78758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969"/>
                <a:gridCol w="1968969"/>
                <a:gridCol w="1968969"/>
                <a:gridCol w="19689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123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71761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Lets not Select information from users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2960414"/>
            <a:ext cx="9166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SELECT * FROM </a:t>
            </a:r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users </a:t>
            </a:r>
            <a:r>
              <a:rPr lang="en-US" sz="4000" dirty="0" smtClean="0">
                <a:solidFill>
                  <a:srgbClr val="00B0F0"/>
                </a:solidFill>
              </a:rPr>
              <a:t>WHERE </a:t>
            </a:r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</a:t>
            </a:r>
            <a:r>
              <a:rPr lang="en-US" sz="4000" dirty="0" smtClean="0">
                <a:solidFill>
                  <a:srgbClr val="00B0F0"/>
                </a:solidFill>
              </a:rPr>
              <a:t> = </a:t>
            </a:r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r>
              <a:rPr lang="en-US" sz="4000" dirty="0" smtClean="0">
                <a:solidFill>
                  <a:srgbClr val="00B0F0"/>
                </a:solidFill>
              </a:rPr>
              <a:t>;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105400"/>
            <a:ext cx="908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WHERE clause is used to extract only those records that fulfill a specified criterion.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99236"/>
              </p:ext>
            </p:extLst>
          </p:nvPr>
        </p:nvGraphicFramePr>
        <p:xfrm>
          <a:off x="648662" y="1447800"/>
          <a:ext cx="78758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969"/>
                <a:gridCol w="1968969"/>
                <a:gridCol w="1968969"/>
                <a:gridCol w="19689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0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71761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Where()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2960414"/>
            <a:ext cx="8312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SELECT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username, password</a:t>
            </a:r>
            <a:r>
              <a:rPr lang="en-US" sz="2400" dirty="0" smtClean="0">
                <a:solidFill>
                  <a:srgbClr val="00B0F0"/>
                </a:solidFill>
              </a:rPr>
              <a:t> FROM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users </a:t>
            </a:r>
            <a:r>
              <a:rPr lang="en-US" sz="2400" dirty="0" smtClean="0">
                <a:solidFill>
                  <a:srgbClr val="00B0F0"/>
                </a:solidFill>
              </a:rPr>
              <a:t>WHERE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</a:t>
            </a:r>
            <a:r>
              <a:rPr lang="en-US" sz="2400" dirty="0" smtClean="0">
                <a:solidFill>
                  <a:srgbClr val="00B0F0"/>
                </a:solidFill>
              </a:rPr>
              <a:t> =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r>
              <a:rPr lang="en-US" sz="2400" dirty="0" smtClean="0">
                <a:solidFill>
                  <a:srgbClr val="00B0F0"/>
                </a:solidFill>
              </a:rPr>
              <a:t>;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626482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selecting data from database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4724400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only username and password columns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24431" y="2133600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from users table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91200" y="4114800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only data where id = 5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2"/>
          </p:cNvCxnSpPr>
          <p:nvPr/>
        </p:nvCxnSpPr>
        <p:spPr>
          <a:xfrm flipH="1">
            <a:off x="1143000" y="1995814"/>
            <a:ext cx="1088713" cy="964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</p:cNvCxnSpPr>
          <p:nvPr/>
        </p:nvCxnSpPr>
        <p:spPr>
          <a:xfrm flipH="1" flipV="1">
            <a:off x="3124201" y="3422080"/>
            <a:ext cx="584680" cy="130232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57800" y="2478114"/>
            <a:ext cx="762000" cy="4823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</p:cNvCxnSpPr>
          <p:nvPr/>
        </p:nvCxnSpPr>
        <p:spPr>
          <a:xfrm flipV="1">
            <a:off x="7367914" y="3422079"/>
            <a:ext cx="633086" cy="69272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96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717612"/>
          </a:xfrm>
        </p:spPr>
        <p:txBody>
          <a:bodyPr/>
          <a:lstStyle/>
          <a:p>
            <a:pPr algn="ctr"/>
            <a:r>
              <a:rPr lang="en-US" dirty="0" smtClean="0"/>
              <a:t>What is MySQL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709160"/>
          </a:xfrm>
        </p:spPr>
        <p:txBody>
          <a:bodyPr/>
          <a:lstStyle/>
          <a:p>
            <a:r>
              <a:rPr lang="en-US" sz="2800" dirty="0" smtClean="0"/>
              <a:t>MySQL is </a:t>
            </a:r>
            <a:r>
              <a:rPr lang="en-US" sz="2800" dirty="0" smtClean="0">
                <a:solidFill>
                  <a:srgbClr val="FF0000"/>
                </a:solidFill>
              </a:rPr>
              <a:t>open-source</a:t>
            </a:r>
            <a:r>
              <a:rPr lang="en-US" sz="2800" dirty="0" smtClean="0"/>
              <a:t> relational </a:t>
            </a:r>
            <a:r>
              <a:rPr lang="en-US" sz="2800" dirty="0" smtClean="0"/>
              <a:t>database </a:t>
            </a:r>
            <a:r>
              <a:rPr lang="en-US" sz="2800" dirty="0" smtClean="0"/>
              <a:t>management system or </a:t>
            </a:r>
            <a:r>
              <a:rPr lang="en-US" sz="2800" dirty="0" smtClean="0">
                <a:solidFill>
                  <a:srgbClr val="FF0000"/>
                </a:solidFill>
              </a:rPr>
              <a:t>RDBMS</a:t>
            </a:r>
          </a:p>
          <a:p>
            <a:r>
              <a:rPr lang="en-US" sz="2800" dirty="0" smtClean="0"/>
              <a:t>MySQL is a </a:t>
            </a:r>
            <a:r>
              <a:rPr lang="en-US" sz="2800" dirty="0" smtClean="0"/>
              <a:t>database </a:t>
            </a:r>
            <a:r>
              <a:rPr lang="en-US" sz="2800" dirty="0" smtClean="0"/>
              <a:t>system used on the </a:t>
            </a:r>
            <a:r>
              <a:rPr lang="en-US" sz="2800" dirty="0" smtClean="0">
                <a:solidFill>
                  <a:srgbClr val="FF0000"/>
                </a:solidFill>
              </a:rPr>
              <a:t>web</a:t>
            </a:r>
          </a:p>
          <a:p>
            <a:r>
              <a:rPr lang="en-US" sz="2800" dirty="0" smtClean="0"/>
              <a:t>MySQL is a </a:t>
            </a:r>
            <a:r>
              <a:rPr lang="en-US" sz="2800" dirty="0" smtClean="0"/>
              <a:t>database </a:t>
            </a:r>
            <a:r>
              <a:rPr lang="en-US" sz="2800" dirty="0" smtClean="0"/>
              <a:t>system that </a:t>
            </a:r>
            <a:r>
              <a:rPr lang="en-US" sz="2800" dirty="0" smtClean="0">
                <a:solidFill>
                  <a:srgbClr val="FF0000"/>
                </a:solidFill>
              </a:rPr>
              <a:t>runs on  a server</a:t>
            </a:r>
          </a:p>
          <a:p>
            <a:r>
              <a:rPr lang="en-US" sz="2800" dirty="0" smtClean="0"/>
              <a:t>MySQL is very fast, reliable and easy to use</a:t>
            </a:r>
          </a:p>
          <a:p>
            <a:r>
              <a:rPr lang="en-US" sz="2800" dirty="0" smtClean="0"/>
              <a:t>MySQL supports standard </a:t>
            </a:r>
            <a:r>
              <a:rPr lang="en-US" sz="2800" dirty="0" smtClean="0">
                <a:solidFill>
                  <a:srgbClr val="FF0000"/>
                </a:solidFill>
              </a:rPr>
              <a:t>SQL or (Structured Query Language)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05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717612"/>
          </a:xfrm>
        </p:spPr>
        <p:txBody>
          <a:bodyPr/>
          <a:lstStyle/>
          <a:p>
            <a:pPr algn="ctr"/>
            <a:r>
              <a:rPr lang="en-US" dirty="0" smtClean="0"/>
              <a:t>How MySQL is work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709160"/>
          </a:xfrm>
        </p:spPr>
        <p:txBody>
          <a:bodyPr/>
          <a:lstStyle/>
          <a:p>
            <a:r>
              <a:rPr lang="en-US" dirty="0" smtClean="0"/>
              <a:t>The data in MySQL is stored in </a:t>
            </a:r>
            <a:r>
              <a:rPr lang="en-US" dirty="0" smtClean="0">
                <a:solidFill>
                  <a:srgbClr val="FF0000"/>
                </a:solidFill>
              </a:rPr>
              <a:t>tables</a:t>
            </a:r>
          </a:p>
          <a:p>
            <a:r>
              <a:rPr lang="en-US" dirty="0" smtClean="0"/>
              <a:t>A table is a collection of related data and it consists of </a:t>
            </a:r>
            <a:r>
              <a:rPr lang="en-US" dirty="0" err="1" smtClean="0">
                <a:solidFill>
                  <a:srgbClr val="FF0000"/>
                </a:solidFill>
              </a:rPr>
              <a:t>colums</a:t>
            </a:r>
            <a:r>
              <a:rPr lang="en-US" dirty="0" smtClean="0">
                <a:solidFill>
                  <a:srgbClr val="FF0000"/>
                </a:solidFill>
              </a:rPr>
              <a:t> and rows</a:t>
            </a:r>
          </a:p>
          <a:p>
            <a:r>
              <a:rPr lang="en-US" dirty="0" smtClean="0"/>
              <a:t>Remember` Database are useful when storing information </a:t>
            </a:r>
            <a:r>
              <a:rPr lang="en-US" dirty="0" smtClean="0">
                <a:solidFill>
                  <a:srgbClr val="FF0000"/>
                </a:solidFill>
              </a:rPr>
              <a:t>categorically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r>
              <a:rPr lang="en-US" dirty="0" smtClean="0"/>
              <a:t>For example a social network may have a database with the following tables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Users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Personal Information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Messages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Articles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Posts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Friends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73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717612"/>
          </a:xfrm>
        </p:spPr>
        <p:txBody>
          <a:bodyPr/>
          <a:lstStyle/>
          <a:p>
            <a:pPr algn="ctr"/>
            <a:r>
              <a:rPr lang="en-US" dirty="0" smtClean="0"/>
              <a:t>Database Tables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709160"/>
          </a:xfrm>
        </p:spPr>
        <p:txBody>
          <a:bodyPr/>
          <a:lstStyle/>
          <a:p>
            <a:r>
              <a:rPr lang="en-US" smtClean="0"/>
              <a:t>A database </a:t>
            </a:r>
            <a:r>
              <a:rPr lang="en-US" dirty="0" smtClean="0"/>
              <a:t>most of contains one or more tables</a:t>
            </a:r>
          </a:p>
          <a:p>
            <a:r>
              <a:rPr lang="en-US" dirty="0" smtClean="0"/>
              <a:t>Each table </a:t>
            </a:r>
            <a:r>
              <a:rPr lang="en-US" dirty="0"/>
              <a:t>is identified by a name</a:t>
            </a:r>
            <a:r>
              <a:rPr lang="en-US" dirty="0" smtClean="0"/>
              <a:t>, (for example users)</a:t>
            </a:r>
          </a:p>
          <a:p>
            <a:r>
              <a:rPr lang="en-US" dirty="0"/>
              <a:t>Tables contain records (rows) with data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997621"/>
              </p:ext>
            </p:extLst>
          </p:nvPr>
        </p:nvGraphicFramePr>
        <p:xfrm>
          <a:off x="762000" y="3352800"/>
          <a:ext cx="77724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99"/>
                <a:gridCol w="2340261"/>
                <a:gridCol w="2101110"/>
                <a:gridCol w="1451987"/>
                <a:gridCol w="11103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Username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Password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Joined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Status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aram.aramyan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d5g4dfgd4fg9dfg54dfgdf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2014/08/10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active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poxos.poxosyan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45v39874d6f5gd9fg4dfg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2012/12/05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freeze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petros.petrosyan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d4d5f4g98df7g6df4gdf4g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2013/10/10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active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anahit1980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df4g98dfg65df4g6d4f4dfsdf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2009/10/13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active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0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7176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is SQL commands or Query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378106"/>
              </p:ext>
            </p:extLst>
          </p:nvPr>
        </p:nvGraphicFramePr>
        <p:xfrm>
          <a:off x="685800" y="1371600"/>
          <a:ext cx="77724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99"/>
                <a:gridCol w="2340261"/>
                <a:gridCol w="2101110"/>
                <a:gridCol w="1451987"/>
                <a:gridCol w="1110343"/>
              </a:tblGrid>
              <a:tr h="2723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Username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Password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Joined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Status</a:t>
                      </a:r>
                      <a:endParaRPr lang="ru-RU" sz="1400" dirty="0"/>
                    </a:p>
                  </a:txBody>
                  <a:tcPr/>
                </a:tc>
              </a:tr>
              <a:tr h="38059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aram.aramyan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d5g4dfgd4fg9dfg54dfgdf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2014/08/10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active</a:t>
                      </a:r>
                      <a:endParaRPr lang="ru-RU" sz="1400" dirty="0"/>
                    </a:p>
                  </a:txBody>
                  <a:tcPr/>
                </a:tc>
              </a:tr>
              <a:tr h="2723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poxos.poxosyan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45v39874d6f5gd9fg4dfg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2012/12/05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freeze</a:t>
                      </a:r>
                      <a:endParaRPr lang="ru-RU" sz="1400" dirty="0"/>
                    </a:p>
                  </a:txBody>
                  <a:tcPr/>
                </a:tc>
              </a:tr>
              <a:tr h="38059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petros.petrosyan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d4d5f4g98df7g6df4gdf4g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2013/10/10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active</a:t>
                      </a:r>
                      <a:endParaRPr lang="ru-RU" sz="1400" dirty="0"/>
                    </a:p>
                  </a:txBody>
                  <a:tcPr/>
                </a:tc>
              </a:tr>
              <a:tr h="38059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anahit1980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df4g98dfg65df4g6d4f4dfsdf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2009/10/13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active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1603" y="4301389"/>
            <a:ext cx="21771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SELECT</a:t>
            </a:r>
            <a:endParaRPr lang="ru-RU" sz="40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802" y="4287737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*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10419" y="4287737"/>
            <a:ext cx="1694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FROM</a:t>
            </a:r>
            <a:endParaRPr lang="ru-RU" sz="40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044" y="4287737"/>
            <a:ext cx="1582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u</a:t>
            </a:r>
            <a:r>
              <a:rPr lang="en-US" sz="4000" dirty="0" smtClean="0"/>
              <a:t>sers;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5887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717612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Some of The Most Important SQL Commands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74807596"/>
              </p:ext>
            </p:extLst>
          </p:nvPr>
        </p:nvGraphicFramePr>
        <p:xfrm>
          <a:off x="685800" y="1397000"/>
          <a:ext cx="7467600" cy="477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8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71761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Lets start to work with MySQL</a:t>
            </a:r>
            <a:endParaRPr lang="en-US" sz="3200" dirty="0"/>
          </a:p>
        </p:txBody>
      </p:sp>
      <p:pic>
        <p:nvPicPr>
          <p:cNvPr id="1026" name="Picture 2" descr="\\tumo.lab\UserStore\Coach\narek.suqiasyan\Desktop\Flickr\screenshot my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4280881" cy="335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29200" y="1905000"/>
            <a:ext cx="39156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Hostname/IP -&gt; </a:t>
            </a:r>
            <a:r>
              <a:rPr lang="en-US" sz="2400" dirty="0" smtClean="0">
                <a:solidFill>
                  <a:srgbClr val="00B0F0"/>
                </a:solidFill>
              </a:rPr>
              <a:t>localhost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User -&gt; </a:t>
            </a:r>
            <a:r>
              <a:rPr lang="en-US" sz="2400" dirty="0" smtClean="0">
                <a:solidFill>
                  <a:srgbClr val="00B0F0"/>
                </a:solidFill>
              </a:rPr>
              <a:t>root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Password -&gt; </a:t>
            </a:r>
            <a:r>
              <a:rPr lang="en-US" sz="2400" dirty="0" err="1" smtClean="0">
                <a:solidFill>
                  <a:srgbClr val="00B0F0"/>
                </a:solidFill>
              </a:rPr>
              <a:t>usbw</a:t>
            </a:r>
            <a:endParaRPr lang="en-US" sz="2400" dirty="0" smtClean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Port -&gt; </a:t>
            </a:r>
            <a:r>
              <a:rPr lang="en-US" sz="2400" dirty="0" smtClean="0">
                <a:solidFill>
                  <a:srgbClr val="00B0F0"/>
                </a:solidFill>
              </a:rPr>
              <a:t>3307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60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71761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How create new table for users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153351"/>
              </p:ext>
            </p:extLst>
          </p:nvPr>
        </p:nvGraphicFramePr>
        <p:xfrm>
          <a:off x="685800" y="1371600"/>
          <a:ext cx="7772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99"/>
                <a:gridCol w="2340261"/>
                <a:gridCol w="2101110"/>
                <a:gridCol w="1451987"/>
                <a:gridCol w="1110343"/>
              </a:tblGrid>
              <a:tr h="2723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Username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Password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Joined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Status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9800" y="2362199"/>
            <a:ext cx="4352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USE</a:t>
            </a:r>
            <a:r>
              <a:rPr lang="en-US" sz="3200" dirty="0" smtClean="0"/>
              <a:t> `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database name</a:t>
            </a:r>
            <a:r>
              <a:rPr lang="en-US" sz="3200" dirty="0" smtClean="0"/>
              <a:t>`;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682652"/>
            <a:ext cx="852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query tells the MySQL server to use your database for the rest of the session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91025" y="5410200"/>
            <a:ext cx="2190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USE</a:t>
            </a:r>
            <a:r>
              <a:rPr lang="en-US" sz="3200" dirty="0" smtClean="0"/>
              <a:t> `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test</a:t>
            </a:r>
            <a:r>
              <a:rPr lang="en-US" sz="3200" dirty="0" smtClean="0"/>
              <a:t>`;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575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71761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How create new table for users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748014" y="2344453"/>
            <a:ext cx="563808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CREATE TABLE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3200" dirty="0" smtClean="0">
                <a:solidFill>
                  <a:srgbClr val="00B0F0"/>
                </a:solidFill>
              </a:rPr>
              <a:t>(</a:t>
            </a:r>
          </a:p>
          <a:p>
            <a:r>
              <a:rPr lang="en-US" sz="3200" dirty="0" smtClean="0">
                <a:solidFill>
                  <a:srgbClr val="00B0F0"/>
                </a:solidFill>
              </a:rPr>
              <a:t>	</a:t>
            </a:r>
            <a:r>
              <a:rPr lang="en-US" sz="3200" dirty="0" smtClean="0">
                <a:solidFill>
                  <a:srgbClr val="00B050"/>
                </a:solidFill>
              </a:rPr>
              <a:t>column name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parametrs</a:t>
            </a:r>
            <a:r>
              <a:rPr lang="en-US" sz="3200" dirty="0" smtClean="0">
                <a:solidFill>
                  <a:srgbClr val="00B0F0"/>
                </a:solidFill>
              </a:rPr>
              <a:t>,</a:t>
            </a:r>
          </a:p>
          <a:p>
            <a:r>
              <a:rPr lang="en-US" sz="3200" dirty="0">
                <a:solidFill>
                  <a:srgbClr val="00B0F0"/>
                </a:solidFill>
              </a:rPr>
              <a:t>	</a:t>
            </a:r>
            <a:r>
              <a:rPr lang="en-US" sz="3200" dirty="0" smtClean="0">
                <a:solidFill>
                  <a:srgbClr val="00B050"/>
                </a:solidFill>
              </a:rPr>
              <a:t>column </a:t>
            </a:r>
            <a:r>
              <a:rPr lang="en-US" sz="3200" dirty="0">
                <a:solidFill>
                  <a:srgbClr val="00B050"/>
                </a:solidFill>
              </a:rPr>
              <a:t>name </a:t>
            </a:r>
            <a:r>
              <a:rPr lang="en-US" sz="32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parametrs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3200" dirty="0" smtClean="0">
                <a:solidFill>
                  <a:srgbClr val="00B0F0"/>
                </a:solidFill>
              </a:rPr>
              <a:t>);</a:t>
            </a:r>
            <a:endParaRPr lang="en-US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308829"/>
              </p:ext>
            </p:extLst>
          </p:nvPr>
        </p:nvGraphicFramePr>
        <p:xfrm>
          <a:off x="648662" y="1447800"/>
          <a:ext cx="78758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969"/>
                <a:gridCol w="1968969"/>
                <a:gridCol w="1968969"/>
                <a:gridCol w="19689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16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830</TotalTime>
  <Words>610</Words>
  <Application>Microsoft Office PowerPoint</Application>
  <PresentationFormat>On-screen Show (4:3)</PresentationFormat>
  <Paragraphs>182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Perspective</vt:lpstr>
      <vt:lpstr>Introduction to Programming using MySQL</vt:lpstr>
      <vt:lpstr>What is MySQL</vt:lpstr>
      <vt:lpstr>How MySQL is work</vt:lpstr>
      <vt:lpstr>Database Tables</vt:lpstr>
      <vt:lpstr>What is SQL commands or Query</vt:lpstr>
      <vt:lpstr>Some of The Most Important SQL Commands</vt:lpstr>
      <vt:lpstr>Lets start to work with MySQL</vt:lpstr>
      <vt:lpstr>How create new table for users</vt:lpstr>
      <vt:lpstr>How create new table for users</vt:lpstr>
      <vt:lpstr>How create new table for users</vt:lpstr>
      <vt:lpstr>How select information from table</vt:lpstr>
      <vt:lpstr>How insert data to table in MySQL</vt:lpstr>
      <vt:lpstr>How insert data to table in MySQL</vt:lpstr>
      <vt:lpstr>Lets not Select information from users</vt:lpstr>
      <vt:lpstr>Lets not Select information from users</vt:lpstr>
      <vt:lpstr>Where()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317</cp:revision>
  <dcterms:created xsi:type="dcterms:W3CDTF">2014-09-06T09:42:54Z</dcterms:created>
  <dcterms:modified xsi:type="dcterms:W3CDTF">2014-10-03T11:47:24Z</dcterms:modified>
</cp:coreProperties>
</file>