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2" r:id="rId6"/>
    <p:sldId id="265" r:id="rId7"/>
    <p:sldId id="266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  <p:sldId id="294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1013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7052" y="2196470"/>
            <a:ext cx="5292080" cy="1080121"/>
          </a:xfrm>
        </p:spPr>
        <p:txBody>
          <a:bodyPr/>
          <a:lstStyle/>
          <a:p>
            <a:r>
              <a:rPr lang="en-US" altLang="ko-KR" sz="3600" dirty="0" err="1"/>
              <a:t>Medisure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Healthcare Claims Quality &amp; Compliance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33281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altLang="ko-KR" sz="800" dirty="0">
                <a:solidFill>
                  <a:schemeClr val="bg1"/>
                </a:solidFill>
                <a:cs typeface="Arial" pitchFamily="34" charset="0"/>
              </a:rPr>
              <a:t>Capstone Project (Azure Databricks)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4BF0-7681-1E57-4AC6-F4A9A0CF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1">
            <a:extLst>
              <a:ext uri="{FF2B5EF4-FFF2-40B4-BE49-F238E27FC236}">
                <a16:creationId xmlns:a16="http://schemas.microsoft.com/office/drawing/2014/main" id="{31A31D47-1B82-4EEB-7095-4D518B35F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9144000" cy="3076575"/>
          </a:xfrm>
        </p:spPr>
        <p:txBody>
          <a:bodyPr/>
          <a:lstStyle/>
          <a:p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03154-E0C7-66EC-2BE2-A3D76D2A8372}"/>
              </a:ext>
            </a:extLst>
          </p:cNvPr>
          <p:cNvSpPr txBox="1"/>
          <p:nvPr/>
        </p:nvSpPr>
        <p:spPr>
          <a:xfrm>
            <a:off x="467544" y="3795886"/>
            <a:ext cx="4586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Silver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C5480-8589-0D93-D34D-4A576872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0571"/>
            <a:ext cx="8424936" cy="25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B4E3E-A663-72DE-FFA0-3454DFD4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EC30D6-E462-E75D-3CCE-3DD833E3F251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Members Table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5ABA1-4C79-6C3A-64C0-40B2E90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88204"/>
            <a:ext cx="5632290" cy="36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FC1F4-BDB9-15FE-1EC4-A84D84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247579-E2A8-9785-DA73-A396CFEEB24B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Providers Table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F4A9-5CAA-51F9-1B0D-29D227CD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3961430" cy="25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04EBD-B73F-BBAD-A17A-241C551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5780"/>
            <a:ext cx="4294069" cy="2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76E0-EAFC-2277-5D25-DB302BD8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65E770-5BFD-7419-9C61-98E069FFC594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Providers Table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1383E-1576-55AA-89BF-8DE13E4C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9" y="915566"/>
            <a:ext cx="4379891" cy="117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A44FF-4A8F-BBF1-2D91-F431E92A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355726"/>
            <a:ext cx="4303548" cy="23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C6D5-A13F-A384-ADB1-357FF723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6AF6FC-BD37-C47F-F59B-03EF1BF1AC4E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Diagnosis Table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00D3D-C3F5-EF65-9472-8A1ED487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843558"/>
            <a:ext cx="5625461" cy="36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4B5A-C7D7-2079-1079-7D8B89E48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1">
            <a:extLst>
              <a:ext uri="{FF2B5EF4-FFF2-40B4-BE49-F238E27FC236}">
                <a16:creationId xmlns:a16="http://schemas.microsoft.com/office/drawing/2014/main" id="{141EDFB9-E810-7592-2E9D-7B7ADE3AF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9144000" cy="3076575"/>
          </a:xfrm>
        </p:spPr>
        <p:txBody>
          <a:bodyPr/>
          <a:lstStyle/>
          <a:p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9CBDDE-2A9B-CA25-B448-B07CD0DD1A32}"/>
              </a:ext>
            </a:extLst>
          </p:cNvPr>
          <p:cNvSpPr txBox="1"/>
          <p:nvPr/>
        </p:nvSpPr>
        <p:spPr>
          <a:xfrm>
            <a:off x="467544" y="3795886"/>
            <a:ext cx="4586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Gold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0832D2-6616-5135-73C9-B6A80FB6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0571"/>
            <a:ext cx="8424936" cy="25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F5AF-4329-7C57-DDED-F4E2C35A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99473D-D7E4-9D4E-73CE-9B0720D3E8C0}"/>
              </a:ext>
            </a:extLst>
          </p:cNvPr>
          <p:cNvSpPr txBox="1"/>
          <p:nvPr/>
        </p:nvSpPr>
        <p:spPr>
          <a:xfrm>
            <a:off x="353853" y="244033"/>
            <a:ext cx="6450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Gold Output Tables (Fraud Detection)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C930-B991-26EF-D792-0E74A00E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87574"/>
            <a:ext cx="5221427" cy="36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8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8B79-8677-DAB4-74D3-F5461FFD9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8A4250-DD52-C236-F6F0-4DF659DA0D8C}"/>
              </a:ext>
            </a:extLst>
          </p:cNvPr>
          <p:cNvSpPr txBox="1"/>
          <p:nvPr/>
        </p:nvSpPr>
        <p:spPr>
          <a:xfrm>
            <a:off x="353853" y="244033"/>
            <a:ext cx="6450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Gold Output Tables (Fraud Detection)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D6054-51A1-A52A-1A6A-189B05BA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87574"/>
            <a:ext cx="5221427" cy="36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B38-3AFA-179B-52DB-01CA482F1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BBCED1-C9FA-B56C-838C-C3EA6163DF3E}"/>
              </a:ext>
            </a:extLst>
          </p:cNvPr>
          <p:cNvSpPr txBox="1"/>
          <p:nvPr/>
        </p:nvSpPr>
        <p:spPr>
          <a:xfrm>
            <a:off x="353853" y="244033"/>
            <a:ext cx="94027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Gold Output Tables (Compliance Summary &amp; Providers KPI)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B3C4B-AAF6-7BC9-DD0C-CD3F16A8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15566"/>
            <a:ext cx="5097768" cy="33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EAA52-9A79-A6EA-2EDB-19FD76C588E7}"/>
              </a:ext>
            </a:extLst>
          </p:cNvPr>
          <p:cNvSpPr txBox="1"/>
          <p:nvPr/>
        </p:nvSpPr>
        <p:spPr>
          <a:xfrm>
            <a:off x="323528" y="33950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Bronze Schema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E55F7-56A2-316F-0DB4-D37F0D39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91" y="1188743"/>
            <a:ext cx="5750624" cy="3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DDF0E-80FA-DE9F-4A11-16507F00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27534"/>
            <a:ext cx="5428251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2CE3E-5B5A-4061-936B-F9FC21F5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59EB0-6B77-ECB6-F7B7-255D04D2707A}"/>
              </a:ext>
            </a:extLst>
          </p:cNvPr>
          <p:cNvSpPr txBox="1"/>
          <p:nvPr/>
        </p:nvSpPr>
        <p:spPr>
          <a:xfrm>
            <a:off x="323528" y="33950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Silver Schema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561E8-9540-22E2-FB20-C9E586F6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80528"/>
            <a:ext cx="5745161" cy="38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4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C003-63B5-9CC6-51FC-CE313F9B8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09012F-0312-256B-774F-CA7595FF1105}"/>
              </a:ext>
            </a:extLst>
          </p:cNvPr>
          <p:cNvSpPr txBox="1"/>
          <p:nvPr/>
        </p:nvSpPr>
        <p:spPr>
          <a:xfrm>
            <a:off x="323528" y="33950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Gold Schema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63D4B-4050-DF8D-7B10-99D5F191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7574"/>
            <a:ext cx="7236296" cy="36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9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4DE5A-A448-3BD8-0103-B37C23B2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4AB7D-DE20-5268-5485-BE5E04CA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11510"/>
            <a:ext cx="4635017" cy="34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1">
            <a:extLst>
              <a:ext uri="{FF2B5EF4-FFF2-40B4-BE49-F238E27FC236}">
                <a16:creationId xmlns:a16="http://schemas.microsoft.com/office/drawing/2014/main" id="{4C570A2C-700E-298F-9EEC-B44411AF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9144000" cy="3076575"/>
          </a:xfrm>
        </p:spPr>
        <p:txBody>
          <a:bodyPr/>
          <a:lstStyle/>
          <a:p>
            <a:endParaRPr lang="en-PH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E38580A-FF53-2188-45E7-BE56D549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1" y="339502"/>
            <a:ext cx="7264137" cy="252587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C4D78F-4114-9089-242B-9813840A3958}"/>
              </a:ext>
            </a:extLst>
          </p:cNvPr>
          <p:cNvSpPr txBox="1"/>
          <p:nvPr/>
        </p:nvSpPr>
        <p:spPr>
          <a:xfrm>
            <a:off x="467544" y="3795886"/>
            <a:ext cx="4586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Bronze Notebook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70DC2-792A-6518-7C65-A8AEF25D3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8E0A0-3099-4C18-9E94-EFC56184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77050"/>
            <a:ext cx="5893689" cy="3837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5944A-0B23-A7CF-34D6-D42F4E60D35E}"/>
              </a:ext>
            </a:extLst>
          </p:cNvPr>
          <p:cNvSpPr txBox="1"/>
          <p:nvPr/>
        </p:nvSpPr>
        <p:spPr>
          <a:xfrm>
            <a:off x="353853" y="24403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Members Table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36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483D2-8783-E132-9568-B0128DCD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C2113-D78E-6546-CD7C-1A3C303A0E00}"/>
              </a:ext>
            </a:extLst>
          </p:cNvPr>
          <p:cNvSpPr txBox="1"/>
          <p:nvPr/>
        </p:nvSpPr>
        <p:spPr>
          <a:xfrm>
            <a:off x="353853" y="244033"/>
            <a:ext cx="4362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Providers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5C7F5-0906-8276-2490-2FBFAD76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3" y="759088"/>
            <a:ext cx="5783447" cy="38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33EE0-D3A9-3320-AA75-2723344B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E5E492-4FC1-45D2-C9EE-0B2AC9932454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Diagnosis Table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83E56-2D32-1B81-FF01-D0BE5AB4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15566"/>
            <a:ext cx="7389541" cy="37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2EF7-AE2A-7801-2A53-717B05C0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6EE570-0B0D-D688-3ABF-1AA830E4526C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Claims Table (Batch)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44EFC-2E99-D3C3-E0C3-63F6B2C2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" y="1563638"/>
            <a:ext cx="4282738" cy="172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158DE-0841-1AD7-1815-E6F7D219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75030"/>
            <a:ext cx="3923105" cy="24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5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47205-B8DC-4555-2D07-B02DB90B8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02DF1-03D6-2AC9-5FC6-D42570CAFF68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Claims Table (Stream)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E271C-A809-4C44-34C9-DD83631C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" y="891296"/>
            <a:ext cx="4158970" cy="2882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0D371-113B-94D2-0188-C1395359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87574"/>
            <a:ext cx="429415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29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83</Words>
  <Application>Microsoft Office PowerPoint</Application>
  <PresentationFormat>On-screen Show (16:9)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Joshua BUFETE</cp:lastModifiedBy>
  <cp:revision>87</cp:revision>
  <dcterms:created xsi:type="dcterms:W3CDTF">2016-12-05T23:26:54Z</dcterms:created>
  <dcterms:modified xsi:type="dcterms:W3CDTF">2025-09-18T09:32:07Z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9a4386-74b9-4603-ae20-950a659f9b6e_Enabled">
    <vt:lpwstr>true</vt:lpwstr>
  </property>
  <property fmtid="{D5CDD505-2E9C-101B-9397-08002B2CF9AE}" pid="3" name="MSIP_Label_2e9a4386-74b9-4603-ae20-950a659f9b6e_SetDate">
    <vt:lpwstr>2025-09-18T08:44:58Z</vt:lpwstr>
  </property>
  <property fmtid="{D5CDD505-2E9C-101B-9397-08002B2CF9AE}" pid="4" name="MSIP_Label_2e9a4386-74b9-4603-ae20-950a659f9b6e_Method">
    <vt:lpwstr>Standard</vt:lpwstr>
  </property>
  <property fmtid="{D5CDD505-2E9C-101B-9397-08002B2CF9AE}" pid="5" name="MSIP_Label_2e9a4386-74b9-4603-ae20-950a659f9b6e_Name">
    <vt:lpwstr>Internal Use Only</vt:lpwstr>
  </property>
  <property fmtid="{D5CDD505-2E9C-101B-9397-08002B2CF9AE}" pid="6" name="MSIP_Label_2e9a4386-74b9-4603-ae20-950a659f9b6e_SiteId">
    <vt:lpwstr>c7d1a8f7-0546-4a0c-8cf5-3ddaebf97d51</vt:lpwstr>
  </property>
  <property fmtid="{D5CDD505-2E9C-101B-9397-08002B2CF9AE}" pid="7" name="MSIP_Label_2e9a4386-74b9-4603-ae20-950a659f9b6e_ActionId">
    <vt:lpwstr>268eb3b6-55c3-4afd-9c8a-5cddb979bf4a</vt:lpwstr>
  </property>
  <property fmtid="{D5CDD505-2E9C-101B-9397-08002B2CF9AE}" pid="8" name="MSIP_Label_2e9a4386-74b9-4603-ae20-950a659f9b6e_ContentBits">
    <vt:lpwstr>0</vt:lpwstr>
  </property>
  <property fmtid="{D5CDD505-2E9C-101B-9397-08002B2CF9AE}" pid="9" name="MSIP_Label_2e9a4386-74b9-4603-ae20-950a659f9b6e_Tag">
    <vt:lpwstr>10, 3, 0, 1</vt:lpwstr>
  </property>
</Properties>
</file>