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365760"/>
            <a:ext cx="8791575" cy="1045029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PROMISES</a:t>
            </a:r>
            <a:endParaRPr lang="en-US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606732"/>
            <a:ext cx="8791575" cy="487244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Promise is an object that will produce a single value sometime in the future.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If the promise is successful the promise will produce a resolved value.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But, if something goes wrong it will produce a reason why the promise failed.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 The possible outcomes here are similar to that of promises in real life.</a:t>
            </a:r>
          </a:p>
        </p:txBody>
      </p:sp>
    </p:spTree>
    <p:extLst>
      <p:ext uri="{BB962C8B-B14F-4D97-AF65-F5344CB8AC3E}">
        <p14:creationId xmlns:p14="http://schemas.microsoft.com/office/powerpoint/2010/main" val="3876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9817"/>
            <a:ext cx="9905998" cy="77070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SYNTAX AND EXAMPLE</a:t>
            </a:r>
            <a:endParaRPr lang="en-US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40526"/>
            <a:ext cx="9905999" cy="55386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u="sng" dirty="0" smtClean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let </a:t>
            </a:r>
            <a:r>
              <a:rPr lang="en-US" dirty="0"/>
              <a:t>promise=new Promise((resolve, reject</a:t>
            </a:r>
            <a:r>
              <a:rPr lang="en-US" dirty="0" smtClean="0"/>
              <a:t>)=&gt;{// </a:t>
            </a:r>
            <a:r>
              <a:rPr lang="en-US" dirty="0" smtClean="0"/>
              <a:t>statements})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	let promise = new Promise(function (resolve, reject) 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smtClean="0"/>
              <a:t>        const </a:t>
            </a:r>
            <a:r>
              <a:rPr lang="en-US" dirty="0"/>
              <a:t>x = </a:t>
            </a:r>
            <a:r>
              <a:rPr lang="en-US" dirty="0" smtClean="0"/>
              <a:t>“</a:t>
            </a:r>
            <a:r>
              <a:rPr lang="en-US" dirty="0" smtClean="0"/>
              <a:t>Hello World</a:t>
            </a:r>
            <a:r>
              <a:rPr lang="en-US" dirty="0" smtClean="0"/>
              <a:t>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smtClean="0"/>
              <a:t>	const </a:t>
            </a:r>
            <a:r>
              <a:rPr lang="en-US" dirty="0"/>
              <a:t>y = </a:t>
            </a:r>
            <a:r>
              <a:rPr lang="en-US" dirty="0" smtClean="0"/>
              <a:t>“</a:t>
            </a:r>
            <a:r>
              <a:rPr lang="en-US" dirty="0" smtClean="0"/>
              <a:t>Hello World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	if </a:t>
            </a:r>
            <a:r>
              <a:rPr lang="en-US" dirty="0"/>
              <a:t>(x === y) </a:t>
            </a:r>
            <a:r>
              <a:rPr lang="en-US" dirty="0" smtClean="0"/>
              <a:t>{  resolve()  ;}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	else </a:t>
            </a:r>
            <a:r>
              <a:rPr lang="en-US" dirty="0" smtClean="0"/>
              <a:t>{ reject() ; }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promise.then(()=&gt; </a:t>
            </a:r>
            <a:r>
              <a:rPr lang="en-US" dirty="0"/>
              <a:t>{console.log(</a:t>
            </a:r>
            <a:r>
              <a:rPr lang="en-US" dirty="0" smtClean="0"/>
              <a:t>'Success');})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.</a:t>
            </a:r>
            <a:r>
              <a:rPr lang="en-US" dirty="0" smtClean="0"/>
              <a:t>catch(()=&gt; </a:t>
            </a:r>
            <a:r>
              <a:rPr lang="en-US" dirty="0"/>
              <a:t>{console.log('Some error has occurred');});</a:t>
            </a:r>
          </a:p>
        </p:txBody>
      </p:sp>
    </p:spTree>
    <p:extLst>
      <p:ext uri="{BB962C8B-B14F-4D97-AF65-F5344CB8AC3E}">
        <p14:creationId xmlns:p14="http://schemas.microsoft.com/office/powerpoint/2010/main" val="9040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8194"/>
            <a:ext cx="9905998" cy="96665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</a:rPr>
              <a:t>Async function in </a:t>
            </a:r>
            <a:r>
              <a:rPr lang="en-US" b="1" u="sng" dirty="0" err="1" smtClean="0">
                <a:solidFill>
                  <a:schemeClr val="bg1"/>
                </a:solidFill>
              </a:rPr>
              <a:t>javascript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14846"/>
            <a:ext cx="9905999" cy="52120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Async simply allows us to write promises-based code as if it was synchronous and it checks that we are not breaking the execution </a:t>
            </a:r>
            <a:r>
              <a:rPr lang="en-US" dirty="0" smtClean="0"/>
              <a:t>thread.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operates asynchronously via the event loop. Async functions will always return a value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const </a:t>
            </a:r>
            <a:r>
              <a:rPr lang="en-US" dirty="0"/>
              <a:t>getData = async () =&gt;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let data = "Hello World";</a:t>
            </a:r>
          </a:p>
          <a:p>
            <a:pPr marL="0" indent="0">
              <a:buNone/>
            </a:pPr>
            <a:r>
              <a:rPr lang="en-US" dirty="0"/>
              <a:t>	return data;</a:t>
            </a:r>
          </a:p>
          <a:p>
            <a:pPr marL="0" indent="0">
              <a:buNone/>
            </a:pPr>
            <a:r>
              <a:rPr lang="en-US" dirty="0" smtClean="0"/>
              <a:t>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getData</a:t>
            </a:r>
            <a:r>
              <a:rPr lang="en-US" dirty="0"/>
              <a:t>().then(data =&gt; console.log(data));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0446"/>
            <a:ext cx="9905998" cy="64008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</a:rPr>
              <a:t>Await function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09897"/>
            <a:ext cx="9905999" cy="54733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Await function is used to wait for the promise. It could be used within the async block only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makes the code wait until the promise returns a result. It only makes the async block wait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const getData = async () =&gt; {</a:t>
            </a:r>
          </a:p>
          <a:p>
            <a:pPr marL="0" indent="0">
              <a:buNone/>
            </a:pPr>
            <a:r>
              <a:rPr lang="en-US" dirty="0"/>
              <a:t>	let y = await "Hello World";</a:t>
            </a:r>
          </a:p>
          <a:p>
            <a:pPr marL="0" indent="0">
              <a:buNone/>
            </a:pPr>
            <a:r>
              <a:rPr lang="en-US" dirty="0"/>
              <a:t>	console.log(y</a:t>
            </a:r>
            <a:r>
              <a:rPr lang="en-US" dirty="0" smtClean="0"/>
              <a:t>);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console.log(1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console.log(2</a:t>
            </a:r>
            <a:r>
              <a:rPr lang="en-US" dirty="0"/>
              <a:t>);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87383"/>
            <a:ext cx="9905999" cy="6348548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SEVERAL PROMISES IN A METHOD</a:t>
            </a:r>
          </a:p>
          <a:p>
            <a:pPr marL="0" indent="0">
              <a:buNone/>
            </a:pPr>
            <a:r>
              <a:rPr lang="en-US" dirty="0" smtClean="0"/>
              <a:t>  function </a:t>
            </a:r>
            <a:r>
              <a:rPr lang="en-US" dirty="0"/>
              <a:t>asynchronous_operational_method()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let </a:t>
            </a:r>
            <a:r>
              <a:rPr lang="en-US" dirty="0"/>
              <a:t>first_promise = </a:t>
            </a:r>
            <a:r>
              <a:rPr lang="en-US" dirty="0" smtClean="0"/>
              <a:t>new </a:t>
            </a:r>
            <a:r>
              <a:rPr lang="en-US" dirty="0"/>
              <a:t>Promise((resolve, reject) =&gt; resolve("Hello"));</a:t>
            </a:r>
          </a:p>
          <a:p>
            <a:pPr marL="0" indent="0">
              <a:buNone/>
            </a:pPr>
            <a:r>
              <a:rPr lang="en-US" dirty="0" smtClean="0"/>
              <a:t>          let </a:t>
            </a:r>
            <a:r>
              <a:rPr lang="en-US" dirty="0"/>
              <a:t>second_promise = </a:t>
            </a:r>
            <a:r>
              <a:rPr lang="en-US" dirty="0" smtClean="0"/>
              <a:t>new </a:t>
            </a:r>
            <a:r>
              <a:rPr lang="en-US" dirty="0"/>
              <a:t>Promise((resolve, reject) =&gt; {</a:t>
            </a:r>
          </a:p>
          <a:p>
            <a:pPr marL="0" indent="0">
              <a:buNone/>
            </a:pPr>
            <a:r>
              <a:rPr lang="en-US" dirty="0"/>
              <a:t>		setTimeout(() =&gt; </a:t>
            </a:r>
            <a:r>
              <a:rPr lang="en-US" dirty="0" smtClean="0"/>
              <a:t>{resolve(“World..")}, </a:t>
            </a:r>
            <a:r>
              <a:rPr lang="en-US" dirty="0"/>
              <a:t>1000</a:t>
            </a:r>
            <a:r>
              <a:rPr lang="en-US" dirty="0" smtClean="0"/>
              <a:t>);});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let </a:t>
            </a:r>
            <a:r>
              <a:rPr lang="en-US" dirty="0" smtClean="0"/>
              <a:t>combined promise </a:t>
            </a:r>
            <a:r>
              <a:rPr lang="en-US" dirty="0"/>
              <a:t>= </a:t>
            </a:r>
            <a:r>
              <a:rPr lang="en-US" dirty="0" smtClean="0"/>
              <a:t>Promise.all</a:t>
            </a:r>
            <a:r>
              <a:rPr lang="en-US" dirty="0"/>
              <a:t>([first_promise, second_promise]);</a:t>
            </a:r>
          </a:p>
          <a:p>
            <a:pPr marL="0" indent="0">
              <a:buNone/>
            </a:pPr>
            <a:r>
              <a:rPr lang="en-US" dirty="0"/>
              <a:t>	return combined_promise;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async </a:t>
            </a:r>
            <a:r>
              <a:rPr lang="en-US" dirty="0"/>
              <a:t>function display() {</a:t>
            </a:r>
          </a:p>
          <a:p>
            <a:pPr marL="0" indent="0">
              <a:buNone/>
            </a:pPr>
            <a:r>
              <a:rPr lang="en-US" dirty="0"/>
              <a:t>	let data = await asynchronous_operational_method();</a:t>
            </a:r>
          </a:p>
          <a:p>
            <a:pPr marL="0" indent="0">
              <a:buNone/>
            </a:pPr>
            <a:r>
              <a:rPr lang="en-US" dirty="0" smtClean="0"/>
              <a:t>            console.log(data);}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display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14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112</TotalTime>
  <Words>192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Tw Cen MT</vt:lpstr>
      <vt:lpstr>Wingdings</vt:lpstr>
      <vt:lpstr>Circuit</vt:lpstr>
      <vt:lpstr>PROMISES</vt:lpstr>
      <vt:lpstr>SYNTAX AND EXAMPLE</vt:lpstr>
      <vt:lpstr>Async function in javascript</vt:lpstr>
      <vt:lpstr>Await function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</dc:title>
  <dc:creator>Hari</dc:creator>
  <cp:lastModifiedBy>Hari</cp:lastModifiedBy>
  <cp:revision>10</cp:revision>
  <dcterms:created xsi:type="dcterms:W3CDTF">2023-11-18T04:37:18Z</dcterms:created>
  <dcterms:modified xsi:type="dcterms:W3CDTF">2023-11-18T17:00:52Z</dcterms:modified>
</cp:coreProperties>
</file>