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556792"/>
            <a:ext cx="7056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6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980728"/>
            <a:ext cx="8856984" cy="4968552"/>
          </a:xfrm>
          <a:prstGeom prst="wedgeRoundRectCallout">
            <a:avLst>
              <a:gd name="adj1" fmla="val 7062"/>
              <a:gd name="adj2" fmla="val -6634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r>
              <a:rPr lang="zh-CN" altLang="en-US" sz="3600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3600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28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岁以上老人进店。可</a:t>
            </a:r>
            <a:r>
              <a:rPr lang="zh-CN" altLang="en-US" sz="32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32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2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4</cp:revision>
  <dcterms:created xsi:type="dcterms:W3CDTF">2019-08-12T10:00:16Z</dcterms:created>
  <dcterms:modified xsi:type="dcterms:W3CDTF">2019-08-12T11:07:16Z</dcterms:modified>
</cp:coreProperties>
</file>