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56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1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7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6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7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2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3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3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47" y="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2605" y="4185662"/>
            <a:ext cx="7056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暑期福利</a:t>
            </a:r>
            <a:r>
              <a:rPr lang="zh-CN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重磅来袭</a:t>
            </a:r>
            <a:endParaRPr lang="en-US" altLang="zh-CN" sz="4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康少女文字W5(P)" pitchFamily="82" charset="-122"/>
              <a:ea typeface="华康少女文字W5(P)" pitchFamily="82" charset="-122"/>
            </a:endParaRPr>
          </a:p>
          <a:p>
            <a:pPr algn="ctr"/>
            <a:r>
              <a:rPr lang="zh-CN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礼惠全城</a:t>
            </a:r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服务社区</a:t>
            </a:r>
            <a:endParaRPr lang="zh-CN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康少女文字W5(P)" pitchFamily="82" charset="-122"/>
              <a:ea typeface="华康少女文字W5(P)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8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4"/>
          <p:cNvSpPr/>
          <p:nvPr/>
        </p:nvSpPr>
        <p:spPr>
          <a:xfrm>
            <a:off x="107504" y="980728"/>
            <a:ext cx="8856984" cy="4968552"/>
          </a:xfrm>
          <a:prstGeom prst="wedgeRoundRectCallout">
            <a:avLst>
              <a:gd name="adj1" fmla="val 7062"/>
              <a:gd name="adj2" fmla="val -6634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40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高品质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套镜</a:t>
            </a:r>
            <a:r>
              <a:rPr lang="en-US" altLang="zh-CN" sz="5400" b="1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68</a:t>
            </a:r>
            <a:r>
              <a:rPr lang="zh-CN" altLang="en-US" sz="5400" b="1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元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起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会员可享消费值</a:t>
            </a:r>
            <a:r>
              <a:rPr lang="en-US" altLang="zh-CN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5%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的积分，</a:t>
            </a:r>
            <a:r>
              <a:rPr lang="zh-CN" altLang="en-US" sz="3600" dirty="0" smtClean="0">
                <a:solidFill>
                  <a:srgbClr val="00B050"/>
                </a:solidFill>
                <a:latin typeface="方正卡通_GBK" pitchFamily="2" charset="-122"/>
                <a:ea typeface="方正卡通_GBK" pitchFamily="2" charset="-122"/>
              </a:rPr>
              <a:t>积分可以当钱花</a:t>
            </a:r>
            <a:endParaRPr lang="en-US" altLang="zh-CN" sz="3600" dirty="0" smtClean="0">
              <a:solidFill>
                <a:srgbClr val="00B05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蔡司、依视路等品牌镜片享</a:t>
            </a:r>
            <a: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8</a:t>
            </a:r>
            <a:r>
              <a:rPr lang="zh-CN" altLang="en-US" sz="4800" b="1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折优惠</a:t>
            </a:r>
            <a:r>
              <a:rPr lang="zh-CN" altLang="en-US" sz="2800" dirty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并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可赠送同等价值的视力矫正或附属品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专业验光科学配镜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终身免费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维修清洗保养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凡</a:t>
            </a:r>
            <a:r>
              <a:rPr lang="en-US" altLang="zh-CN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50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岁以上老人进店。可</a:t>
            </a:r>
            <a:r>
              <a:rPr lang="zh-CN" altLang="en-US" sz="3200" b="1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免费领取</a:t>
            </a:r>
            <a:r>
              <a:rPr lang="zh-CN" altLang="en-US" sz="3200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老花镜一副</a:t>
            </a:r>
            <a:endParaRPr lang="zh-CN" altLang="en-US" sz="3200" dirty="0">
              <a:solidFill>
                <a:srgbClr val="DB15A2"/>
              </a:solidFill>
              <a:latin typeface="方正卡通_GBK" pitchFamily="2" charset="-122"/>
              <a:ea typeface="方正卡通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1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2659224" cy="35456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32656"/>
            <a:ext cx="3140791" cy="4187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7485"/>
            <a:ext cx="2489630" cy="331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78</Words>
  <Application>Microsoft Office PowerPoint</Application>
  <PresentationFormat>全屏显示(4:3)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>Lxn-Desktop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LingXuanNing</dc:creator>
  <cp:lastModifiedBy>LingXuanNing</cp:lastModifiedBy>
  <cp:revision>6</cp:revision>
  <dcterms:created xsi:type="dcterms:W3CDTF">2019-08-12T10:00:16Z</dcterms:created>
  <dcterms:modified xsi:type="dcterms:W3CDTF">2019-08-12T12:23:43Z</dcterms:modified>
</cp:coreProperties>
</file>