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15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0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EEFC-70F8-4D68-A6B1-1D9FA487A6DD}" type="datetimeFigureOut">
              <a:rPr lang="zh-CN" altLang="en-US" smtClean="0"/>
              <a:t>2019年08月12日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BB03-D218-41D9-B0DA-E09CA6CE7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110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EEFC-70F8-4D68-A6B1-1D9FA487A6DD}" type="datetimeFigureOut">
              <a:rPr lang="zh-CN" altLang="en-US" smtClean="0"/>
              <a:t>2019年08月12日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BB03-D218-41D9-B0DA-E09CA6CE7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57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EEFC-70F8-4D68-A6B1-1D9FA487A6DD}" type="datetimeFigureOut">
              <a:rPr lang="zh-CN" altLang="en-US" smtClean="0"/>
              <a:t>2019年08月12日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BB03-D218-41D9-B0DA-E09CA6CE7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82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EEFC-70F8-4D68-A6B1-1D9FA487A6DD}" type="datetimeFigureOut">
              <a:rPr lang="zh-CN" altLang="en-US" smtClean="0"/>
              <a:t>2019年08月12日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BB03-D218-41D9-B0DA-E09CA6CE7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966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EEFC-70F8-4D68-A6B1-1D9FA487A6DD}" type="datetimeFigureOut">
              <a:rPr lang="zh-CN" altLang="en-US" smtClean="0"/>
              <a:t>2019年08月12日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BB03-D218-41D9-B0DA-E09CA6CE7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71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EEFC-70F8-4D68-A6B1-1D9FA487A6DD}" type="datetimeFigureOut">
              <a:rPr lang="zh-CN" altLang="en-US" smtClean="0"/>
              <a:t>2019年08月12日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BB03-D218-41D9-B0DA-E09CA6CE7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19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EEFC-70F8-4D68-A6B1-1D9FA487A6DD}" type="datetimeFigureOut">
              <a:rPr lang="zh-CN" altLang="en-US" smtClean="0"/>
              <a:t>2019年08月12日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BB03-D218-41D9-B0DA-E09CA6CE7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06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EEFC-70F8-4D68-A6B1-1D9FA487A6DD}" type="datetimeFigureOut">
              <a:rPr lang="zh-CN" altLang="en-US" smtClean="0"/>
              <a:t>2019年08月12日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BB03-D218-41D9-B0DA-E09CA6CE7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173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EEFC-70F8-4D68-A6B1-1D9FA487A6DD}" type="datetimeFigureOut">
              <a:rPr lang="zh-CN" altLang="en-US" smtClean="0"/>
              <a:t>2019年08月12日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BB03-D218-41D9-B0DA-E09CA6CE7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327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EEFC-70F8-4D68-A6B1-1D9FA487A6DD}" type="datetimeFigureOut">
              <a:rPr lang="zh-CN" altLang="en-US" smtClean="0"/>
              <a:t>2019年08月12日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BB03-D218-41D9-B0DA-E09CA6CE7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728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EEFC-70F8-4D68-A6B1-1D9FA487A6DD}" type="datetimeFigureOut">
              <a:rPr lang="zh-CN" altLang="en-US" smtClean="0"/>
              <a:t>2019年08月12日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BB03-D218-41D9-B0DA-E09CA6CE7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43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FEEFC-70F8-4D68-A6B1-1D9FA487A6DD}" type="datetimeFigureOut">
              <a:rPr lang="zh-CN" altLang="en-US" smtClean="0"/>
              <a:t>2019年08月12日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DBB03-D218-41D9-B0DA-E09CA6CE7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735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247" y="0"/>
            <a:ext cx="51435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92605" y="4185662"/>
            <a:ext cx="70567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华康少女文字W5(P)" pitchFamily="82" charset="-122"/>
                <a:ea typeface="华康少女文字W5(P)" pitchFamily="82" charset="-122"/>
              </a:rPr>
              <a:t>暑期福利</a:t>
            </a:r>
            <a:r>
              <a:rPr lang="zh-CN" altLang="en-US" sz="6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华康少女文字W5(P)" pitchFamily="82" charset="-122"/>
                <a:ea typeface="华康少女文字W5(P)" pitchFamily="82" charset="-122"/>
              </a:rPr>
              <a:t>重磅来袭</a:t>
            </a:r>
            <a:endParaRPr lang="en-US" altLang="zh-CN" sz="4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华康少女文字W5(P)" pitchFamily="82" charset="-122"/>
              <a:ea typeface="华康少女文字W5(P)" pitchFamily="82" charset="-122"/>
            </a:endParaRPr>
          </a:p>
          <a:p>
            <a:pPr algn="ctr"/>
            <a:r>
              <a:rPr lang="zh-CN" altLang="en-US" sz="6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华康少女文字W5(P)" pitchFamily="82" charset="-122"/>
                <a:ea typeface="华康少女文字W5(P)" pitchFamily="82" charset="-122"/>
              </a:rPr>
              <a:t>礼惠全城</a:t>
            </a:r>
            <a:r>
              <a:rPr lang="zh-CN" alt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华康少女文字W5(P)" pitchFamily="82" charset="-122"/>
                <a:ea typeface="华康少女文字W5(P)" pitchFamily="82" charset="-122"/>
              </a:rPr>
              <a:t>服务社区</a:t>
            </a:r>
            <a:endParaRPr lang="zh-CN" altLang="en-US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华康少女文字W5(P)" pitchFamily="82" charset="-122"/>
              <a:ea typeface="华康少女文字W5(P)" pitchFamily="8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288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标注 4"/>
          <p:cNvSpPr/>
          <p:nvPr/>
        </p:nvSpPr>
        <p:spPr>
          <a:xfrm>
            <a:off x="107504" y="980728"/>
            <a:ext cx="8856984" cy="4968552"/>
          </a:xfrm>
          <a:prstGeom prst="wedgeRoundRectCallout">
            <a:avLst>
              <a:gd name="adj1" fmla="val 7062"/>
              <a:gd name="adj2" fmla="val -66341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zh-CN" altLang="en-US" sz="40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高品质</a:t>
            </a:r>
            <a:r>
              <a:rPr lang="zh-CN" altLang="en-US" sz="28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套镜</a:t>
            </a:r>
            <a:r>
              <a:rPr lang="en-US" altLang="zh-CN" sz="5400" b="1" dirty="0" smtClean="0">
                <a:solidFill>
                  <a:srgbClr val="FF0000"/>
                </a:solidFill>
                <a:latin typeface="方正卡通_GBK" pitchFamily="2" charset="-122"/>
                <a:ea typeface="方正卡通_GBK" pitchFamily="2" charset="-122"/>
              </a:rPr>
              <a:t>68</a:t>
            </a:r>
            <a:r>
              <a:rPr lang="zh-CN" altLang="en-US" sz="5400" b="1" dirty="0" smtClean="0">
                <a:solidFill>
                  <a:srgbClr val="FF0000"/>
                </a:solidFill>
                <a:latin typeface="方正卡通_GBK" pitchFamily="2" charset="-122"/>
                <a:ea typeface="方正卡通_GBK" pitchFamily="2" charset="-122"/>
              </a:rPr>
              <a:t>元</a:t>
            </a:r>
            <a:r>
              <a:rPr lang="zh-CN" altLang="en-US" sz="28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起</a:t>
            </a:r>
            <a:endParaRPr lang="en-US" altLang="zh-CN" sz="2800" dirty="0" smtClean="0">
              <a:solidFill>
                <a:srgbClr val="00B0F0"/>
              </a:solidFill>
              <a:latin typeface="方正卡通_GBK" pitchFamily="2" charset="-122"/>
              <a:ea typeface="方正卡通_GBK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会员可享消费值</a:t>
            </a:r>
            <a:r>
              <a:rPr lang="en-US" altLang="zh-CN" sz="28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5%</a:t>
            </a:r>
            <a:r>
              <a:rPr lang="zh-CN" altLang="en-US" sz="28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的积分，</a:t>
            </a:r>
            <a:r>
              <a:rPr lang="zh-CN" altLang="en-US" sz="3600" dirty="0" smtClean="0">
                <a:solidFill>
                  <a:srgbClr val="00B050"/>
                </a:solidFill>
                <a:latin typeface="方正卡通_GBK" pitchFamily="2" charset="-122"/>
                <a:ea typeface="方正卡通_GBK" pitchFamily="2" charset="-122"/>
              </a:rPr>
              <a:t>积分可以当钱花</a:t>
            </a:r>
            <a:endParaRPr lang="en-US" altLang="zh-CN" sz="3600" dirty="0" smtClean="0">
              <a:solidFill>
                <a:srgbClr val="00B050"/>
              </a:solidFill>
              <a:latin typeface="方正卡通_GBK" pitchFamily="2" charset="-122"/>
              <a:ea typeface="方正卡通_GBK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蔡司、依视路等品牌镜片享</a:t>
            </a:r>
            <a:r>
              <a:rPr lang="en-US" altLang="zh-CN" sz="4800" b="1" dirty="0" smtClean="0">
                <a:solidFill>
                  <a:schemeClr val="accent6">
                    <a:lumMod val="75000"/>
                  </a:schemeClr>
                </a:solidFill>
                <a:latin typeface="方正卡通_GBK" pitchFamily="2" charset="-122"/>
                <a:ea typeface="方正卡通_GBK" pitchFamily="2" charset="-122"/>
              </a:rPr>
              <a:t>8</a:t>
            </a:r>
            <a:r>
              <a:rPr lang="zh-CN" altLang="en-US" sz="4800" b="1" dirty="0" smtClean="0">
                <a:solidFill>
                  <a:schemeClr val="accent6">
                    <a:lumMod val="75000"/>
                  </a:schemeClr>
                </a:solidFill>
                <a:latin typeface="方正卡通_GBK" pitchFamily="2" charset="-122"/>
                <a:ea typeface="方正卡通_GBK" pitchFamily="2" charset="-122"/>
              </a:rPr>
              <a:t>折优惠</a:t>
            </a:r>
            <a:r>
              <a:rPr lang="zh-CN" altLang="en-US" sz="2800" dirty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并</a:t>
            </a:r>
            <a:r>
              <a:rPr lang="zh-CN" altLang="en-US" sz="28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可赠送同等价值的视力矫正或附属品</a:t>
            </a:r>
            <a:endParaRPr lang="en-US" altLang="zh-CN" sz="2800" dirty="0" smtClean="0">
              <a:solidFill>
                <a:srgbClr val="00B0F0"/>
              </a:solidFill>
              <a:latin typeface="方正卡通_GBK" pitchFamily="2" charset="-122"/>
              <a:ea typeface="方正卡通_GBK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专业验光科学配镜</a:t>
            </a:r>
            <a:endParaRPr lang="en-US" altLang="zh-CN" sz="2800" dirty="0" smtClean="0">
              <a:solidFill>
                <a:srgbClr val="00B0F0"/>
              </a:solidFill>
              <a:latin typeface="方正卡通_GBK" pitchFamily="2" charset="-122"/>
              <a:ea typeface="方正卡通_GBK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方正卡通_GBK" pitchFamily="2" charset="-122"/>
                <a:ea typeface="方正卡通_GBK" pitchFamily="2" charset="-122"/>
              </a:rPr>
              <a:t>终身免费</a:t>
            </a:r>
            <a:r>
              <a:rPr lang="zh-CN" altLang="en-US" sz="28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维修清洗保养</a:t>
            </a:r>
            <a:endParaRPr lang="en-US" altLang="zh-CN" sz="2800" dirty="0" smtClean="0">
              <a:solidFill>
                <a:srgbClr val="00B0F0"/>
              </a:solidFill>
              <a:latin typeface="方正卡通_GBK" pitchFamily="2" charset="-122"/>
              <a:ea typeface="方正卡通_GBK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凡</a:t>
            </a:r>
            <a:r>
              <a:rPr lang="en-US" altLang="zh-CN" sz="28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50</a:t>
            </a:r>
            <a:r>
              <a:rPr lang="zh-CN" altLang="en-US" sz="28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岁以上老人进店。可</a:t>
            </a:r>
            <a:r>
              <a:rPr lang="zh-CN" altLang="en-US" sz="3200" b="1" dirty="0" smtClean="0">
                <a:solidFill>
                  <a:srgbClr val="DB15A2"/>
                </a:solidFill>
                <a:latin typeface="方正卡通_GBK" pitchFamily="2" charset="-122"/>
                <a:ea typeface="方正卡通_GBK" pitchFamily="2" charset="-122"/>
              </a:rPr>
              <a:t>免费领取</a:t>
            </a:r>
            <a:r>
              <a:rPr lang="zh-CN" altLang="en-US" sz="3200" dirty="0" smtClean="0">
                <a:solidFill>
                  <a:srgbClr val="DB15A2"/>
                </a:solidFill>
                <a:latin typeface="方正卡通_GBK" pitchFamily="2" charset="-122"/>
                <a:ea typeface="方正卡通_GBK" pitchFamily="2" charset="-122"/>
              </a:rPr>
              <a:t>老花镜一副</a:t>
            </a:r>
            <a:endParaRPr lang="zh-CN" altLang="en-US" sz="3200" dirty="0">
              <a:solidFill>
                <a:srgbClr val="DB15A2"/>
              </a:solidFill>
              <a:latin typeface="方正卡通_GBK" pitchFamily="2" charset="-122"/>
              <a:ea typeface="方正卡通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914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901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78</Words>
  <Application>Microsoft Office PowerPoint</Application>
  <PresentationFormat>全屏显示(4:3)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主题​​</vt:lpstr>
      <vt:lpstr>PowerPoint 演示文稿</vt:lpstr>
      <vt:lpstr>PowerPoint 演示文稿</vt:lpstr>
      <vt:lpstr>PowerPoint 演示文稿</vt:lpstr>
    </vt:vector>
  </TitlesOfParts>
  <Company>Lxn-Desktop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LingXuanNing</dc:creator>
  <cp:lastModifiedBy>LingXuanNing</cp:lastModifiedBy>
  <cp:revision>5</cp:revision>
  <dcterms:created xsi:type="dcterms:W3CDTF">2019-08-12T10:00:16Z</dcterms:created>
  <dcterms:modified xsi:type="dcterms:W3CDTF">2019-08-12T11:31:16Z</dcterms:modified>
</cp:coreProperties>
</file>