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2EE8-FCA7-42FC-B63B-BE3630188ABF}" type="datetimeFigureOut">
              <a:rPr lang="zh-CN" altLang="en-US" smtClean="0"/>
              <a:t>2019年08月10日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EAFC-1915-49B6-B671-2BDCAC492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9433"/>
            <a:ext cx="2880320" cy="3072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332656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こんにちは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~</a:t>
            </a:r>
            <a:r>
              <a:rPr lang="en-US" altLang="zh-CN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(/▽</a:t>
            </a:r>
            <a:r>
              <a:rPr lang="zh-CN" altLang="en-US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＼</a:t>
            </a:r>
            <a:r>
              <a:rPr lang="en-US" altLang="zh-CN" sz="40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)</a:t>
            </a:r>
            <a:endParaRPr lang="en-US" altLang="zh-CN" sz="4000" dirty="0" smtClean="0">
              <a:solidFill>
                <a:srgbClr val="00B0F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嗷呜</a:t>
            </a:r>
            <a:r>
              <a:rPr lang="zh-CN" altLang="en-US" sz="3200" dirty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，</a:t>
            </a:r>
            <a:r>
              <a:rPr lang="zh-CN" altLang="en-US" sz="48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这里</a:t>
            </a:r>
            <a:r>
              <a:rPr lang="zh-CN" altLang="en-US" sz="4800" dirty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是泠泫</a:t>
            </a:r>
            <a:r>
              <a:rPr lang="zh-CN" altLang="en-US" sz="4800" dirty="0" smtClean="0">
                <a:solidFill>
                  <a:srgbClr val="00B0F0"/>
                </a:solidFill>
                <a:latin typeface="华康少女文字W5(P)" pitchFamily="82" charset="-122"/>
                <a:ea typeface="华康少女文字W5(P)" pitchFamily="82" charset="-122"/>
              </a:rPr>
              <a:t>凝</a:t>
            </a:r>
            <a:r>
              <a:rPr lang="en-US" altLang="zh-CN" sz="4800" dirty="0">
                <a:solidFill>
                  <a:srgbClr val="00B0F0"/>
                </a:solidFill>
                <a:latin typeface="等线" pitchFamily="2" charset="-122"/>
                <a:ea typeface="等线" pitchFamily="2" charset="-122"/>
              </a:rPr>
              <a:t>~</a:t>
            </a:r>
            <a:endParaRPr lang="zh-CN" altLang="en-US" sz="4800" dirty="0">
              <a:solidFill>
                <a:srgbClr val="00B0F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796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个人主页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2156859"/>
            <a:ext cx="5544616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https://arlxn.github.io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6456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浏览器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3014943"/>
            <a:ext cx="111612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Chrome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5996" y="3020955"/>
            <a:ext cx="111612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Firefox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0249" y="26456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编程工具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0232" y="3020955"/>
            <a:ext cx="1458072" cy="33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Notepad++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6665" y="3014943"/>
            <a:ext cx="1512320" cy="33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Visual Studio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7864" y="342900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生产环境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4" y="3786718"/>
            <a:ext cx="5544616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Windows Embedded 8.1 Industry Enterprise (Main</a:t>
            </a:r>
            <a:r>
              <a:rPr lang="en-US" altLang="zh-CN" dirty="0">
                <a:solidFill>
                  <a:srgbClr val="00B0F0"/>
                </a:solidFill>
                <a:latin typeface="Google Sans" pitchFamily="34" charset="0"/>
              </a:rPr>
              <a:t>)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6609" y="4174280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Windows </a:t>
            </a:r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10 LTSC 2019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56176" y="4174280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Android </a:t>
            </a:r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6.0.1 (</a:t>
            </a:r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AOSP)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9426" y="4581128"/>
            <a:ext cx="2736000" cy="33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Ubuntu 16.04 LTS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2" y="3861048"/>
            <a:ext cx="3312308" cy="10935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7504" y="500388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旗黑-50S" pitchFamily="18" charset="-122"/>
                <a:ea typeface="汉仪旗黑-50S" pitchFamily="18" charset="-122"/>
              </a:rPr>
              <a:t>多媒体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3286" y="5396044"/>
            <a:ext cx="2432490" cy="3348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Google Sans" pitchFamily="34" charset="0"/>
              </a:rPr>
              <a:t>Netease</a:t>
            </a:r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 Cloud Music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0004" y="5396045"/>
            <a:ext cx="2551844" cy="33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Adobe Photoshop CC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20072" y="5399986"/>
            <a:ext cx="2304104" cy="332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Adobe Audition CC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86798" y="5399987"/>
            <a:ext cx="1305377" cy="332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EDIUS 6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580526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汉仪旗黑-50S" pitchFamily="18" charset="-122"/>
                <a:ea typeface="汉仪旗黑-50S" pitchFamily="18" charset="-122"/>
              </a:rPr>
              <a:t>办公</a:t>
            </a:r>
            <a:endParaRPr lang="zh-CN" altLang="en-US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7504" y="6170094"/>
            <a:ext cx="3404954" cy="3613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Microsoft Office 2010 Pro Plus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21170" y="6170092"/>
            <a:ext cx="3543117" cy="361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Microsoft Office 365(2019) Pro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5583" y="6170092"/>
            <a:ext cx="1610681" cy="330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B0F0"/>
                </a:solidFill>
                <a:latin typeface="Google Sans" pitchFamily="34" charset="0"/>
              </a:rPr>
              <a:t>WPS 2019 Pro</a:t>
            </a:r>
            <a:endParaRPr lang="zh-CN" altLang="en-US" dirty="0">
              <a:solidFill>
                <a:srgbClr val="00B0F0"/>
              </a:solidFill>
              <a:latin typeface="Googl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5</cp:revision>
  <dcterms:created xsi:type="dcterms:W3CDTF">2019-07-22T08:01:25Z</dcterms:created>
  <dcterms:modified xsi:type="dcterms:W3CDTF">2019-08-10T11:20:43Z</dcterms:modified>
</cp:coreProperties>
</file>