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2EE8-FCA7-42FC-B63B-BE3630188ABF}" type="datetimeFigureOut">
              <a:rPr lang="zh-CN" altLang="en-US" smtClean="0"/>
              <a:t>2019年07月22日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9433"/>
            <a:ext cx="2880320" cy="3072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332656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こんにちは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~</a:t>
            </a:r>
            <a:r>
              <a:rPr lang="en-US" altLang="zh-CN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(/▽</a:t>
            </a:r>
            <a:r>
              <a:rPr lang="zh-CN" altLang="en-US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＼</a:t>
            </a:r>
            <a:r>
              <a:rPr lang="en-US" altLang="zh-CN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)</a:t>
            </a:r>
            <a:endParaRPr lang="en-US" altLang="zh-CN" sz="4000" dirty="0" smtClean="0">
              <a:solidFill>
                <a:srgbClr val="00B0F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嗷呜</a:t>
            </a:r>
            <a:r>
              <a:rPr lang="zh-CN" altLang="en-US" sz="3200" dirty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，</a:t>
            </a:r>
            <a:r>
              <a:rPr lang="zh-CN" altLang="en-US" sz="48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这里</a:t>
            </a:r>
            <a:r>
              <a:rPr lang="zh-CN" altLang="en-US" sz="4800" dirty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是泠泫</a:t>
            </a:r>
            <a:r>
              <a:rPr lang="zh-CN" altLang="en-US" sz="48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凝</a:t>
            </a:r>
            <a:r>
              <a:rPr lang="en-US" altLang="zh-CN" sz="48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~</a:t>
            </a:r>
            <a:endParaRPr lang="zh-CN" altLang="en-US" sz="4800" dirty="0">
              <a:solidFill>
                <a:srgbClr val="00B0F0"/>
              </a:solidFill>
              <a:latin typeface="华康少女文字W5(P)" pitchFamily="82" charset="-122"/>
              <a:ea typeface="华康少女文字W5(P)" pitchFamily="8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796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主页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2156859"/>
            <a:ext cx="5544616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https://arlxn.github.io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6456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浏览器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3014943"/>
            <a:ext cx="111612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Chrome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5996" y="3020955"/>
            <a:ext cx="111612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Firefox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9708" y="26456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汉仪旗黑-50S" pitchFamily="18" charset="-122"/>
                <a:ea typeface="汉仪旗黑-50S" pitchFamily="18" charset="-122"/>
              </a:rPr>
              <a:t>Music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9708" y="2999324"/>
            <a:ext cx="2992772" cy="357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Google Sans" pitchFamily="34" charset="0"/>
              </a:rPr>
              <a:t>Netease</a:t>
            </a:r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 Cloud Music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35171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编程工具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7864" y="3930616"/>
            <a:ext cx="1620000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Notepad++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0266" y="3930616"/>
            <a:ext cx="1619966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Visual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3868" y="440982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多媒体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7864" y="4798168"/>
            <a:ext cx="255184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Adobe Photoshop CC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5658" y="4799366"/>
            <a:ext cx="25524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Adobe Audition CC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7864" y="53012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环境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4" y="5658926"/>
            <a:ext cx="5544616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Windows Embedded 8.1 Industry Enterprise (Main</a:t>
            </a:r>
            <a:r>
              <a:rPr lang="en-US" altLang="zh-CN" dirty="0">
                <a:solidFill>
                  <a:srgbClr val="00B0F0"/>
                </a:solidFill>
                <a:latin typeface="Google Sans" pitchFamily="34" charset="0"/>
              </a:rPr>
              <a:t>)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6609" y="6046488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Windows Server 2016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56176" y="6046488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Android 6.0.1(AOSP)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9426" y="6453336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Ubuntu 16.04 LTS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3</cp:revision>
  <dcterms:created xsi:type="dcterms:W3CDTF">2019-07-22T08:01:25Z</dcterms:created>
  <dcterms:modified xsi:type="dcterms:W3CDTF">2019-07-22T08:22:59Z</dcterms:modified>
</cp:coreProperties>
</file>