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5" y="4185662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980728"/>
            <a:ext cx="8856984" cy="4968552"/>
          </a:xfrm>
          <a:prstGeom prst="wedgeRoundRectCallout">
            <a:avLst>
              <a:gd name="adj1" fmla="val 7062"/>
              <a:gd name="adj2" fmla="val -6634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r>
              <a:rPr lang="zh-CN" altLang="en-US" sz="3600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3600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28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岁以上老人进店。可</a:t>
            </a:r>
            <a:r>
              <a:rPr lang="zh-CN" altLang="en-US" sz="32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免费领取</a:t>
            </a:r>
            <a:r>
              <a:rPr lang="zh-CN" altLang="en-US" sz="32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2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2659224" cy="3545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2656"/>
            <a:ext cx="3140791" cy="418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7485"/>
            <a:ext cx="2489630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0"/>
            <a:ext cx="3498946" cy="3498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6" y="0"/>
            <a:ext cx="433644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86438"/>
            <a:ext cx="3498946" cy="349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78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7</cp:revision>
  <dcterms:created xsi:type="dcterms:W3CDTF">2019-08-12T10:00:16Z</dcterms:created>
  <dcterms:modified xsi:type="dcterms:W3CDTF">2019-08-12T12:57:54Z</dcterms:modified>
</cp:coreProperties>
</file>