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7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2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EEFC-70F8-4D68-A6B1-1D9FA487A6DD}" type="datetimeFigureOut">
              <a:rPr lang="zh-CN" altLang="en-US" smtClean="0"/>
              <a:t>2019年08月16日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47" y="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2605" y="4185662"/>
            <a:ext cx="7056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暑期福利</a:t>
            </a:r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重磅来袭</a:t>
            </a:r>
            <a:endParaRPr lang="en-US" altLang="zh-CN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  <a:p>
            <a:pPr algn="ctr"/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礼惠全城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服务社区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107504" y="764705"/>
            <a:ext cx="8856984" cy="5760640"/>
          </a:xfrm>
          <a:prstGeom prst="wedgeRoundRectCallout">
            <a:avLst>
              <a:gd name="adj1" fmla="val 7774"/>
              <a:gd name="adj2" fmla="val -597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44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高品质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套镜</a:t>
            </a:r>
            <a:r>
              <a:rPr lang="en-US" altLang="zh-CN" sz="6000" b="1" u="sng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68</a:t>
            </a:r>
            <a:r>
              <a:rPr lang="zh-CN" altLang="en-US" sz="6000" b="1" u="sng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元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起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会员可享消费值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5%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的积分，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r>
              <a:rPr lang="en-US" altLang="zh-CN" sz="3200" dirty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 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    </a:t>
            </a:r>
            <a:r>
              <a:rPr lang="zh-CN" altLang="en-US" sz="4400" u="sng" dirty="0" smtClean="0">
                <a:solidFill>
                  <a:srgbClr val="00B050"/>
                </a:solidFill>
                <a:latin typeface="方正卡通_GBK" pitchFamily="2" charset="-122"/>
                <a:ea typeface="方正卡通_GBK" pitchFamily="2" charset="-122"/>
              </a:rPr>
              <a:t>积分可以当钱花</a:t>
            </a:r>
            <a:endParaRPr lang="en-US" altLang="zh-CN" sz="4400" u="sng" dirty="0" smtClean="0">
              <a:solidFill>
                <a:srgbClr val="00B05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蔡司、依视路等品牌镜片享</a:t>
            </a:r>
            <a:r>
              <a:rPr lang="en-US" altLang="zh-CN" sz="5400" b="1" u="sng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8</a:t>
            </a:r>
            <a:r>
              <a:rPr lang="zh-CN" altLang="en-US" sz="5400" b="1" u="sng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折优惠</a:t>
            </a:r>
            <a:r>
              <a:rPr lang="zh-CN" altLang="en-US" sz="3200" dirty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并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可赠送同等价值的视力矫正或附属品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专业验光科学配镜，享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21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项精确验光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终身免费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维修清洗保养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凡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50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岁以上老人进店，可</a:t>
            </a:r>
            <a:r>
              <a:rPr lang="zh-CN" altLang="en-US" sz="4000" b="1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免费领取</a:t>
            </a:r>
            <a:r>
              <a:rPr lang="zh-CN" altLang="en-US" sz="4000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老花镜一副</a:t>
            </a:r>
            <a:endParaRPr lang="zh-CN" altLang="en-US" sz="3600" dirty="0">
              <a:solidFill>
                <a:srgbClr val="DB15A2"/>
              </a:solidFill>
              <a:latin typeface="方正卡通_GBK" pitchFamily="2" charset="-122"/>
              <a:ea typeface="方正卡通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1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5"/>
            <a:ext cx="2659224" cy="35456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4" y="332656"/>
            <a:ext cx="3140791" cy="4187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7486"/>
            <a:ext cx="2489630" cy="33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0"/>
            <a:ext cx="3498946" cy="3498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6" y="0"/>
            <a:ext cx="433644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86438"/>
            <a:ext cx="3498946" cy="349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7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2704569" cy="2704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8077" y="3836074"/>
            <a:ext cx="642592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卡通_GBK" pitchFamily="2" charset="-122"/>
                <a:ea typeface="方正卡通_GBK" pitchFamily="2" charset="-122"/>
              </a:rPr>
              <a:t>还在等什么</a:t>
            </a:r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？</a:t>
            </a:r>
            <a:endParaRPr lang="en-US" altLang="zh-CN" sz="3200" dirty="0" smtClean="0">
              <a:latin typeface="方正卡通_GBK" pitchFamily="2" charset="-122"/>
              <a:ea typeface="方正卡通_GBK" pitchFamily="2" charset="-122"/>
            </a:endParaRPr>
          </a:p>
          <a:p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长按图片扫描左侧二维码。</a:t>
            </a:r>
            <a:endParaRPr lang="en-US" altLang="zh-CN" sz="3200" dirty="0" smtClean="0">
              <a:latin typeface="方正卡通_GBK" pitchFamily="2" charset="-122"/>
              <a:ea typeface="方正卡通_GBK" pitchFamily="2" charset="-122"/>
            </a:endParaRPr>
          </a:p>
          <a:p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转发至朋友圈三天以上，即</a:t>
            </a:r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可到店</a:t>
            </a:r>
            <a:endParaRPr lang="en-US" altLang="zh-CN" sz="3200" dirty="0" smtClean="0">
              <a:latin typeface="方正卡通_GBK" pitchFamily="2" charset="-122"/>
              <a:ea typeface="方正卡通_GBK" pitchFamily="2" charset="-122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领取精美礼品一份</a:t>
            </a:r>
            <a:endParaRPr lang="zh-CN" altLang="en-US" sz="4000" b="1" dirty="0">
              <a:solidFill>
                <a:srgbClr val="FF0000"/>
              </a:solidFill>
              <a:latin typeface="方正卡通_GBK" pitchFamily="2" charset="-122"/>
              <a:ea typeface="方正卡通_GBK" pitchFamily="2" charset="-122"/>
            </a:endParaRPr>
          </a:p>
        </p:txBody>
      </p:sp>
      <p:sp>
        <p:nvSpPr>
          <p:cNvPr id="2" name="左箭头 1"/>
          <p:cNvSpPr/>
          <p:nvPr/>
        </p:nvSpPr>
        <p:spPr>
          <a:xfrm>
            <a:off x="2843808" y="3356992"/>
            <a:ext cx="1944216" cy="576064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" y="1538476"/>
            <a:ext cx="9144000" cy="3920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58609"/>
            <a:ext cx="9134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地址：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沈阳市和平区中海国际一期南门长白岛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眼镜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8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130</Words>
  <Application>Microsoft Office PowerPoint</Application>
  <PresentationFormat>全屏显示(4:3)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Lxn-Desktop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LingXuanNing</dc:creator>
  <cp:lastModifiedBy>LingXuanNing</cp:lastModifiedBy>
  <cp:revision>13</cp:revision>
  <dcterms:created xsi:type="dcterms:W3CDTF">2019-08-12T10:00:16Z</dcterms:created>
  <dcterms:modified xsi:type="dcterms:W3CDTF">2019-08-16T13:53:22Z</dcterms:modified>
</cp:coreProperties>
</file>