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764705"/>
            <a:ext cx="8856984" cy="5760640"/>
          </a:xfrm>
          <a:prstGeom prst="wedgeRoundRectCallout">
            <a:avLst>
              <a:gd name="adj1" fmla="val 7774"/>
              <a:gd name="adj2" fmla="val -597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60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60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r>
              <a:rPr lang="en-US" altLang="zh-CN" sz="32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    </a:t>
            </a:r>
            <a:r>
              <a:rPr lang="zh-CN" altLang="en-US" sz="4400" u="sng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4400" u="sng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54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54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32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专业验光科学配镜，享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21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项精确验光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岁以上老人进店，可</a:t>
            </a:r>
            <a:r>
              <a:rPr lang="zh-CN" altLang="en-US" sz="40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40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6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5"/>
            <a:ext cx="2659224" cy="3545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332656"/>
            <a:ext cx="3140791" cy="418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486"/>
            <a:ext cx="2489630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3498946" cy="3498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6" y="0"/>
            <a:ext cx="433644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86438"/>
            <a:ext cx="3498946" cy="349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2704569" cy="270457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2843808" y="3525592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8077" y="3507017"/>
            <a:ext cx="6425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卡通_GBK" pitchFamily="2" charset="-122"/>
                <a:ea typeface="方正卡通_GBK" pitchFamily="2" charset="-122"/>
              </a:rPr>
              <a:t>还在等什么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？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长按图片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扫描左侧二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维码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。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并转发本页面至朋友圈</a:t>
            </a:r>
            <a:r>
              <a:rPr lang="en-US" altLang="zh-CN" sz="3200" dirty="0" smtClean="0">
                <a:latin typeface="方正卡通_GBK" pitchFamily="2" charset="-122"/>
                <a:ea typeface="方正卡通_GBK" pitchFamily="2" charset="-122"/>
              </a:rPr>
              <a:t>24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小时以上，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凭屏幕截图即可到店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领取精美礼品一份</a:t>
            </a:r>
            <a:endParaRPr lang="zh-CN" altLang="en-US" sz="4000" b="1" dirty="0">
              <a:solidFill>
                <a:srgbClr val="FF0000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123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11</cp:revision>
  <dcterms:created xsi:type="dcterms:W3CDTF">2019-08-12T10:00:16Z</dcterms:created>
  <dcterms:modified xsi:type="dcterms:W3CDTF">2019-08-14T12:26:00Z</dcterms:modified>
</cp:coreProperties>
</file>