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6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6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8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63E-A144-40A5-920C-2934D5A8ED86}" type="datetimeFigureOut">
              <a:rPr lang="zh-CN" altLang="en-US" smtClean="0"/>
              <a:t>2019年08月14日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EA9B-FA6F-4536-8AF1-5467789EE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107504" y="697260"/>
            <a:ext cx="8856984" cy="4320480"/>
          </a:xfrm>
          <a:prstGeom prst="wedgeRoundRectCallout">
            <a:avLst>
              <a:gd name="adj1" fmla="val 9350"/>
              <a:gd name="adj2" fmla="val -643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高品质套镜</a:t>
            </a:r>
            <a:r>
              <a:rPr lang="en-US" altLang="zh-CN" sz="48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68</a:t>
            </a:r>
            <a:r>
              <a:rPr lang="zh-CN" altLang="en-US" sz="4800" b="1" u="sng" dirty="0" smtClean="0">
                <a:solidFill>
                  <a:srgbClr val="FF0000"/>
                </a:solidFill>
                <a:latin typeface="方正卡通_GBK" pitchFamily="2" charset="-122"/>
                <a:ea typeface="方正卡通_GBK" pitchFamily="2" charset="-122"/>
              </a:rPr>
              <a:t>元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起</a:t>
            </a:r>
            <a:endParaRPr lang="en-US" altLang="zh-CN" sz="28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会员可享消费值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5%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的积分，</a:t>
            </a:r>
            <a:r>
              <a:rPr lang="zh-CN" altLang="en-US" sz="3600" b="1" u="sng" dirty="0" smtClean="0">
                <a:solidFill>
                  <a:srgbClr val="00B050"/>
                </a:solidFill>
                <a:latin typeface="方正卡通_GBK" pitchFamily="2" charset="-122"/>
                <a:ea typeface="方正卡通_GBK" pitchFamily="2" charset="-122"/>
              </a:rPr>
              <a:t>积分可以当钱花</a:t>
            </a:r>
            <a:endParaRPr lang="en-US" altLang="zh-CN" sz="3600" b="1" u="sng" dirty="0" smtClean="0">
              <a:solidFill>
                <a:srgbClr val="00B05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蔡司、依视路等品牌镜片享</a:t>
            </a:r>
            <a:r>
              <a:rPr lang="en-US" altLang="zh-CN" sz="40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8</a:t>
            </a:r>
            <a:r>
              <a:rPr lang="zh-CN" altLang="en-US" sz="40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折优惠</a:t>
            </a:r>
            <a:r>
              <a:rPr lang="en-US" altLang="zh-CN" sz="40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/>
            </a:r>
            <a:br>
              <a:rPr lang="en-US" altLang="zh-CN" sz="4000" b="1" u="sng" dirty="0" smtClean="0">
                <a:solidFill>
                  <a:schemeClr val="accent6">
                    <a:lumMod val="75000"/>
                  </a:schemeClr>
                </a:solidFill>
                <a:latin typeface="方正卡通_GBK" pitchFamily="2" charset="-122"/>
                <a:ea typeface="方正卡通_GBK" pitchFamily="2" charset="-122"/>
              </a:rPr>
            </a:b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并可赠送同等价值的视力矫正或附属品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专业验光科学配镜，享</a:t>
            </a:r>
            <a:r>
              <a:rPr lang="en-US" altLang="zh-CN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21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项精确验光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方正卡通_GBK" pitchFamily="2" charset="-122"/>
                <a:ea typeface="方正卡通_GBK" pitchFamily="2" charset="-122"/>
              </a:rPr>
              <a:t>终身免费</a:t>
            </a:r>
            <a:r>
              <a:rPr lang="zh-CN" altLang="en-US" sz="32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维修清洗保养</a:t>
            </a:r>
            <a:endParaRPr lang="en-US" altLang="zh-CN" sz="3200" dirty="0" smtClean="0">
              <a:solidFill>
                <a:srgbClr val="00B0F0"/>
              </a:solidFill>
              <a:latin typeface="方正卡通_GBK" pitchFamily="2" charset="-122"/>
              <a:ea typeface="方正卡通_GBK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凡</a:t>
            </a:r>
            <a:r>
              <a:rPr lang="en-US" altLang="zh-CN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50</a:t>
            </a:r>
            <a:r>
              <a:rPr lang="zh-CN" altLang="en-US" sz="2800" dirty="0" smtClean="0">
                <a:solidFill>
                  <a:srgbClr val="00B0F0"/>
                </a:solidFill>
                <a:latin typeface="方正卡通_GBK" pitchFamily="2" charset="-122"/>
                <a:ea typeface="方正卡通_GBK" pitchFamily="2" charset="-122"/>
              </a:rPr>
              <a:t>岁以上老人进店，可</a:t>
            </a:r>
            <a:r>
              <a:rPr lang="zh-CN" altLang="en-US" sz="4000" b="1" u="sng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免费</a:t>
            </a:r>
            <a:r>
              <a:rPr lang="zh-CN" altLang="en-US" sz="3200" b="1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领取</a:t>
            </a:r>
            <a:r>
              <a:rPr lang="zh-CN" altLang="en-US" sz="3200" dirty="0" smtClean="0">
                <a:solidFill>
                  <a:srgbClr val="DB15A2"/>
                </a:solidFill>
                <a:latin typeface="方正卡通_GBK" pitchFamily="2" charset="-122"/>
                <a:ea typeface="方正卡通_GBK" pitchFamily="2" charset="-122"/>
              </a:rPr>
              <a:t>老花镜一副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8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全屏显示(16:10)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Lxn-Desktop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LingXuanNing</dc:creator>
  <cp:lastModifiedBy>LingXuanNing</cp:lastModifiedBy>
  <cp:revision>2</cp:revision>
  <dcterms:created xsi:type="dcterms:W3CDTF">2019-08-14T11:45:32Z</dcterms:created>
  <dcterms:modified xsi:type="dcterms:W3CDTF">2019-08-14T12:16:21Z</dcterms:modified>
</cp:coreProperties>
</file>