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EEFC-70F8-4D68-A6B1-1D9FA487A6DD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BB03-D218-41D9-B0DA-E09CA6CE7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5" y="4185662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暑期福利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重磅来袭</a:t>
            </a:r>
            <a:endParaRPr lang="en-US" altLang="zh-CN" sz="4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  <a:p>
            <a:pPr algn="ctr"/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礼惠全城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华康少女文字W5(P)" pitchFamily="82" charset="-122"/>
                <a:ea typeface="华康少女文字W5(P)" pitchFamily="82" charset="-122"/>
              </a:rPr>
              <a:t>服务社区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华康少女文字W5(P)" pitchFamily="82" charset="-122"/>
              <a:ea typeface="华康少女文字W5(P)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107504" y="764705"/>
            <a:ext cx="8856984" cy="5760640"/>
          </a:xfrm>
          <a:prstGeom prst="wedgeRoundRectCallout">
            <a:avLst>
              <a:gd name="adj1" fmla="val 7774"/>
              <a:gd name="adj2" fmla="val -597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4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套镜</a:t>
            </a:r>
            <a:r>
              <a:rPr lang="en-US" altLang="zh-CN" sz="6000" b="1" u="sng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6000" b="1" u="sng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，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r>
              <a:rPr lang="en-US" altLang="zh-CN" sz="32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 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    </a:t>
            </a:r>
            <a:r>
              <a:rPr lang="zh-CN" altLang="en-US" sz="4400" u="sng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</a:t>
            </a:r>
            <a:r>
              <a:rPr lang="zh-CN" altLang="en-US" sz="4400" u="sng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可以当钱花</a:t>
            </a:r>
            <a:endParaRPr lang="en-US" altLang="zh-CN" sz="4400" u="sng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54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54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zh-CN" altLang="en-US" sz="3200" dirty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可赠送同等价值的视力矫正或附属品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镜，享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21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项精确验光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店，可</a:t>
            </a:r>
            <a:r>
              <a:rPr lang="zh-CN" altLang="en-US" sz="40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</a:t>
            </a:r>
            <a:r>
              <a:rPr lang="zh-CN" altLang="en-US" sz="40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领取</a:t>
            </a:r>
            <a:r>
              <a:rPr lang="zh-CN" altLang="en-US" sz="40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  <a:endParaRPr lang="zh-CN" altLang="en-US" sz="3600" dirty="0">
              <a:solidFill>
                <a:srgbClr val="DB15A2"/>
              </a:solidFill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5"/>
            <a:ext cx="2659224" cy="3545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4" y="332656"/>
            <a:ext cx="3140791" cy="418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7486"/>
            <a:ext cx="2489630" cy="33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0"/>
            <a:ext cx="3498946" cy="3498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6" y="0"/>
            <a:ext cx="433644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86438"/>
            <a:ext cx="3498946" cy="349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7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87" y="2492897"/>
            <a:ext cx="2047875" cy="2047876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491880" y="2780928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3660" y="2939460"/>
            <a:ext cx="4982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卡通_GBK" pitchFamily="2" charset="-122"/>
                <a:ea typeface="方正卡通_GBK" pitchFamily="2" charset="-122"/>
              </a:rPr>
              <a:t>还在等什么</a:t>
            </a:r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？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长按图片扫描二维码。</a:t>
            </a:r>
            <a:endParaRPr lang="zh-CN" altLang="en-US" sz="3200" dirty="0">
              <a:latin typeface="方正卡通_GBK" pitchFamily="2" charset="-122"/>
              <a:ea typeface="方正卡通_GBK" pitchFamily="2" charset="-122"/>
            </a:endParaRPr>
          </a:p>
          <a:p>
            <a:r>
              <a:rPr lang="zh-CN" altLang="en-US" sz="3200" dirty="0" smtClean="0">
                <a:latin typeface="方正卡通_GBK" pitchFamily="2" charset="-122"/>
                <a:ea typeface="方正卡通_GBK" pitchFamily="2" charset="-122"/>
              </a:rPr>
              <a:t>扫码领取更多精彩福利！</a:t>
            </a:r>
            <a:endParaRPr lang="en-US" altLang="zh-CN" sz="3200" dirty="0" smtClean="0">
              <a:latin typeface="方正卡通_GBK" pitchFamily="2" charset="-122"/>
              <a:ea typeface="方正卡通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06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105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10</cp:revision>
  <dcterms:created xsi:type="dcterms:W3CDTF">2019-08-12T10:00:16Z</dcterms:created>
  <dcterms:modified xsi:type="dcterms:W3CDTF">2019-08-14T12:00:07Z</dcterms:modified>
</cp:coreProperties>
</file>