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0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5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0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8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3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7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6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0E13-3F9E-4999-A22A-B61E316708B7}" type="datetimeFigureOut">
              <a:rPr lang="zh-CN" altLang="en-US" smtClean="0"/>
              <a:t>2019年03月13日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08C7-E141-4618-B603-07399A666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98" y="0"/>
            <a:ext cx="9166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辽宁都市频道的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新北方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节目被誉为晚报化的电视民生新闻杂志，这里体现了电视最重要的功能是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被恩格斯誉为天才的预言家的是（选填拜伦、雪莱、巴尔扎克、高尔基）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爱因斯坦挑战权威，掀起物理学革命的主要成果是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歌谣：自古读书需交费，而今上学不花钞，哪个教育政策与该歌谣相关？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某研究性学习小组的报告上写有“同盟会”和“三民主义”字样，由此判断，其研究主题为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右下角图片反映的核心主张是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文天祥被俘后，写下“人生自古谁无死留取丹心照汗青”，反映了当时社会思想主流是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孔子为人类文明做出的贡献是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文人画追求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0.bdstatic.com/94oJfD_bAAcT8t7mm9GUKT-xh_/timg?image&amp;quality=100&amp;size=b4000_4000&amp;sec=1552480454&amp;di=309e6cb80468f2ac99055607ab080abf&amp;src=http://img2.ph.126.net/8zYQ4kmSeW3l84vECDmhvw==/32352733824125343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29" y="2859781"/>
            <a:ext cx="4724461" cy="227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88424" y="3291830"/>
            <a:ext cx="3600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我是马赛克</a:t>
            </a:r>
            <a:endParaRPr lang="zh-CN" altLang="en-US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80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176</Words>
  <Application>Microsoft Office PowerPoint</Application>
  <PresentationFormat>全屏显示(16:9)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LFJ</dc:creator>
  <cp:lastModifiedBy>LFJ</cp:lastModifiedBy>
  <cp:revision>4</cp:revision>
  <dcterms:created xsi:type="dcterms:W3CDTF">2019-03-13T11:09:52Z</dcterms:created>
  <dcterms:modified xsi:type="dcterms:W3CDTF">2019-03-13T12:37:27Z</dcterms:modified>
</cp:coreProperties>
</file>