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12"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4E541BB-43DB-42C0-84C6-DD8A831C1D68}" type="datetimeFigureOut">
              <a:rPr lang="zh-CN" altLang="en-US" smtClean="0"/>
              <a:t>2019/3/14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2F7207-D4A7-4235-92E5-209626C3A079}" type="slidenum">
              <a:rPr lang="zh-CN" altLang="en-US" smtClean="0"/>
              <a:t>‹#›</a:t>
            </a:fld>
            <a:endParaRPr lang="zh-CN" altLang="en-US"/>
          </a:p>
        </p:txBody>
      </p:sp>
    </p:spTree>
    <p:extLst>
      <p:ext uri="{BB962C8B-B14F-4D97-AF65-F5344CB8AC3E}">
        <p14:creationId xmlns:p14="http://schemas.microsoft.com/office/powerpoint/2010/main" val="423412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E541BB-43DB-42C0-84C6-DD8A831C1D68}" type="datetimeFigureOut">
              <a:rPr lang="zh-CN" altLang="en-US" smtClean="0"/>
              <a:t>2019/3/14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2F7207-D4A7-4235-92E5-209626C3A079}" type="slidenum">
              <a:rPr lang="zh-CN" altLang="en-US" smtClean="0"/>
              <a:t>‹#›</a:t>
            </a:fld>
            <a:endParaRPr lang="zh-CN" altLang="en-US"/>
          </a:p>
        </p:txBody>
      </p:sp>
    </p:spTree>
    <p:extLst>
      <p:ext uri="{BB962C8B-B14F-4D97-AF65-F5344CB8AC3E}">
        <p14:creationId xmlns:p14="http://schemas.microsoft.com/office/powerpoint/2010/main" val="75746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E541BB-43DB-42C0-84C6-DD8A831C1D68}" type="datetimeFigureOut">
              <a:rPr lang="zh-CN" altLang="en-US" smtClean="0"/>
              <a:t>2019/3/14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2F7207-D4A7-4235-92E5-209626C3A079}" type="slidenum">
              <a:rPr lang="zh-CN" altLang="en-US" smtClean="0"/>
              <a:t>‹#›</a:t>
            </a:fld>
            <a:endParaRPr lang="zh-CN" altLang="en-US"/>
          </a:p>
        </p:txBody>
      </p:sp>
    </p:spTree>
    <p:extLst>
      <p:ext uri="{BB962C8B-B14F-4D97-AF65-F5344CB8AC3E}">
        <p14:creationId xmlns:p14="http://schemas.microsoft.com/office/powerpoint/2010/main" val="423709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E541BB-43DB-42C0-84C6-DD8A831C1D68}" type="datetimeFigureOut">
              <a:rPr lang="zh-CN" altLang="en-US" smtClean="0"/>
              <a:t>2019/3/14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2F7207-D4A7-4235-92E5-209626C3A079}" type="slidenum">
              <a:rPr lang="zh-CN" altLang="en-US" smtClean="0"/>
              <a:t>‹#›</a:t>
            </a:fld>
            <a:endParaRPr lang="zh-CN" altLang="en-US"/>
          </a:p>
        </p:txBody>
      </p:sp>
    </p:spTree>
    <p:extLst>
      <p:ext uri="{BB962C8B-B14F-4D97-AF65-F5344CB8AC3E}">
        <p14:creationId xmlns:p14="http://schemas.microsoft.com/office/powerpoint/2010/main" val="280564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4E541BB-43DB-42C0-84C6-DD8A831C1D68}" type="datetimeFigureOut">
              <a:rPr lang="zh-CN" altLang="en-US" smtClean="0"/>
              <a:t>2019/3/14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2F7207-D4A7-4235-92E5-209626C3A079}" type="slidenum">
              <a:rPr lang="zh-CN" altLang="en-US" smtClean="0"/>
              <a:t>‹#›</a:t>
            </a:fld>
            <a:endParaRPr lang="zh-CN" altLang="en-US"/>
          </a:p>
        </p:txBody>
      </p:sp>
    </p:spTree>
    <p:extLst>
      <p:ext uri="{BB962C8B-B14F-4D97-AF65-F5344CB8AC3E}">
        <p14:creationId xmlns:p14="http://schemas.microsoft.com/office/powerpoint/2010/main" val="422592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4E541BB-43DB-42C0-84C6-DD8A831C1D68}" type="datetimeFigureOut">
              <a:rPr lang="zh-CN" altLang="en-US" smtClean="0"/>
              <a:t>2019/3/14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2F7207-D4A7-4235-92E5-209626C3A079}" type="slidenum">
              <a:rPr lang="zh-CN" altLang="en-US" smtClean="0"/>
              <a:t>‹#›</a:t>
            </a:fld>
            <a:endParaRPr lang="zh-CN" altLang="en-US"/>
          </a:p>
        </p:txBody>
      </p:sp>
    </p:spTree>
    <p:extLst>
      <p:ext uri="{BB962C8B-B14F-4D97-AF65-F5344CB8AC3E}">
        <p14:creationId xmlns:p14="http://schemas.microsoft.com/office/powerpoint/2010/main" val="280757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4E541BB-43DB-42C0-84C6-DD8A831C1D68}" type="datetimeFigureOut">
              <a:rPr lang="zh-CN" altLang="en-US" smtClean="0"/>
              <a:t>2019/3/14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2F7207-D4A7-4235-92E5-209626C3A079}" type="slidenum">
              <a:rPr lang="zh-CN" altLang="en-US" smtClean="0"/>
              <a:t>‹#›</a:t>
            </a:fld>
            <a:endParaRPr lang="zh-CN" altLang="en-US"/>
          </a:p>
        </p:txBody>
      </p:sp>
    </p:spTree>
    <p:extLst>
      <p:ext uri="{BB962C8B-B14F-4D97-AF65-F5344CB8AC3E}">
        <p14:creationId xmlns:p14="http://schemas.microsoft.com/office/powerpoint/2010/main" val="187502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4E541BB-43DB-42C0-84C6-DD8A831C1D68}" type="datetimeFigureOut">
              <a:rPr lang="zh-CN" altLang="en-US" smtClean="0"/>
              <a:t>2019/3/14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2F7207-D4A7-4235-92E5-209626C3A079}" type="slidenum">
              <a:rPr lang="zh-CN" altLang="en-US" smtClean="0"/>
              <a:t>‹#›</a:t>
            </a:fld>
            <a:endParaRPr lang="zh-CN" altLang="en-US"/>
          </a:p>
        </p:txBody>
      </p:sp>
    </p:spTree>
    <p:extLst>
      <p:ext uri="{BB962C8B-B14F-4D97-AF65-F5344CB8AC3E}">
        <p14:creationId xmlns:p14="http://schemas.microsoft.com/office/powerpoint/2010/main" val="416490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E541BB-43DB-42C0-84C6-DD8A831C1D68}" type="datetimeFigureOut">
              <a:rPr lang="zh-CN" altLang="en-US" smtClean="0"/>
              <a:t>2019/3/14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2F7207-D4A7-4235-92E5-209626C3A079}" type="slidenum">
              <a:rPr lang="zh-CN" altLang="en-US" smtClean="0"/>
              <a:t>‹#›</a:t>
            </a:fld>
            <a:endParaRPr lang="zh-CN" altLang="en-US"/>
          </a:p>
        </p:txBody>
      </p:sp>
    </p:spTree>
    <p:extLst>
      <p:ext uri="{BB962C8B-B14F-4D97-AF65-F5344CB8AC3E}">
        <p14:creationId xmlns:p14="http://schemas.microsoft.com/office/powerpoint/2010/main" val="295547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4E541BB-43DB-42C0-84C6-DD8A831C1D68}" type="datetimeFigureOut">
              <a:rPr lang="zh-CN" altLang="en-US" smtClean="0"/>
              <a:t>2019/3/14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2F7207-D4A7-4235-92E5-209626C3A079}" type="slidenum">
              <a:rPr lang="zh-CN" altLang="en-US" smtClean="0"/>
              <a:t>‹#›</a:t>
            </a:fld>
            <a:endParaRPr lang="zh-CN" altLang="en-US"/>
          </a:p>
        </p:txBody>
      </p:sp>
    </p:spTree>
    <p:extLst>
      <p:ext uri="{BB962C8B-B14F-4D97-AF65-F5344CB8AC3E}">
        <p14:creationId xmlns:p14="http://schemas.microsoft.com/office/powerpoint/2010/main" val="247962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4E541BB-43DB-42C0-84C6-DD8A831C1D68}" type="datetimeFigureOut">
              <a:rPr lang="zh-CN" altLang="en-US" smtClean="0"/>
              <a:t>2019/3/14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2F7207-D4A7-4235-92E5-209626C3A079}" type="slidenum">
              <a:rPr lang="zh-CN" altLang="en-US" smtClean="0"/>
              <a:t>‹#›</a:t>
            </a:fld>
            <a:endParaRPr lang="zh-CN" altLang="en-US"/>
          </a:p>
        </p:txBody>
      </p:sp>
    </p:spTree>
    <p:extLst>
      <p:ext uri="{BB962C8B-B14F-4D97-AF65-F5344CB8AC3E}">
        <p14:creationId xmlns:p14="http://schemas.microsoft.com/office/powerpoint/2010/main" val="28655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4E541BB-43DB-42C0-84C6-DD8A831C1D68}" type="datetimeFigureOut">
              <a:rPr lang="zh-CN" altLang="en-US" smtClean="0"/>
              <a:t>2019/3/14 Thursday</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92F7207-D4A7-4235-92E5-209626C3A079}" type="slidenum">
              <a:rPr lang="zh-CN" altLang="en-US" smtClean="0"/>
              <a:t>‹#›</a:t>
            </a:fld>
            <a:endParaRPr lang="zh-CN" altLang="en-US"/>
          </a:p>
        </p:txBody>
      </p:sp>
    </p:spTree>
    <p:extLst>
      <p:ext uri="{BB962C8B-B14F-4D97-AF65-F5344CB8AC3E}">
        <p14:creationId xmlns:p14="http://schemas.microsoft.com/office/powerpoint/2010/main" val="148399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3139321"/>
          </a:xfrm>
          <a:prstGeom prst="rect">
            <a:avLst/>
          </a:prstGeom>
          <a:noFill/>
        </p:spPr>
        <p:txBody>
          <a:bodyPr wrap="square" rtlCol="0">
            <a:spAutoFit/>
          </a:bodyPr>
          <a:lstStyle/>
          <a:p>
            <a:r>
              <a:rPr lang="en-US" altLang="zh-CN" dirty="0" smtClean="0">
                <a:latin typeface="华文楷体" pitchFamily="2" charset="-122"/>
                <a:ea typeface="华文楷体" pitchFamily="2" charset="-122"/>
              </a:rPr>
              <a:t>1.</a:t>
            </a:r>
            <a:r>
              <a:rPr lang="zh-CN" altLang="en-US" dirty="0">
                <a:latin typeface="华文楷体" pitchFamily="2" charset="-122"/>
                <a:ea typeface="华文楷体" pitchFamily="2" charset="-122"/>
              </a:rPr>
              <a:t>三省六部制起始</a:t>
            </a:r>
            <a:r>
              <a:rPr lang="zh-CN" altLang="en-US" dirty="0" smtClean="0">
                <a:latin typeface="华文楷体" pitchFamily="2" charset="-122"/>
                <a:ea typeface="华文楷体" pitchFamily="2" charset="-122"/>
              </a:rPr>
              <a:t>于</a:t>
            </a:r>
            <a:r>
              <a:rPr lang="en-US" altLang="zh-CN" dirty="0" smtClean="0">
                <a:latin typeface="华文楷体" pitchFamily="2" charset="-122"/>
                <a:ea typeface="华文楷体" pitchFamily="2" charset="-122"/>
              </a:rPr>
              <a:t>_________</a:t>
            </a:r>
            <a:r>
              <a:rPr lang="zh-CN" altLang="en-US" dirty="0" smtClean="0">
                <a:latin typeface="华文楷体" pitchFamily="2" charset="-122"/>
                <a:ea typeface="华文楷体" pitchFamily="2" charset="-122"/>
              </a:rPr>
              <a:t>时期，完善于</a:t>
            </a:r>
            <a:r>
              <a:rPr lang="en-US" altLang="zh-CN" dirty="0" smtClean="0">
                <a:latin typeface="华文楷体" pitchFamily="2" charset="-122"/>
                <a:ea typeface="华文楷体" pitchFamily="2" charset="-122"/>
              </a:rPr>
              <a:t>_________</a:t>
            </a:r>
            <a:r>
              <a:rPr lang="zh-CN" altLang="en-US" dirty="0" smtClean="0">
                <a:latin typeface="华文楷体" pitchFamily="2" charset="-122"/>
                <a:ea typeface="华文楷体" pitchFamily="2" charset="-122"/>
              </a:rPr>
              <a:t>时期，其作用是削弱</a:t>
            </a:r>
            <a:r>
              <a:rPr lang="en-US" altLang="zh-CN" dirty="0" smtClean="0">
                <a:latin typeface="华文楷体" pitchFamily="2" charset="-122"/>
                <a:ea typeface="华文楷体" pitchFamily="2" charset="-122"/>
              </a:rPr>
              <a:t>_____</a:t>
            </a:r>
            <a:r>
              <a:rPr lang="zh-CN" altLang="en-US" dirty="0" smtClean="0">
                <a:latin typeface="华文楷体" pitchFamily="2" charset="-122"/>
                <a:ea typeface="华文楷体" pitchFamily="2" charset="-122"/>
              </a:rPr>
              <a:t>权加强</a:t>
            </a:r>
            <a:r>
              <a:rPr lang="en-US" altLang="zh-CN" dirty="0" smtClean="0">
                <a:latin typeface="华文楷体" pitchFamily="2" charset="-122"/>
                <a:ea typeface="华文楷体" pitchFamily="2" charset="-122"/>
              </a:rPr>
              <a:t>_____</a:t>
            </a:r>
            <a:r>
              <a:rPr lang="zh-CN" altLang="en-US" dirty="0" smtClean="0">
                <a:latin typeface="华文楷体" pitchFamily="2" charset="-122"/>
                <a:ea typeface="华文楷体" pitchFamily="2" charset="-122"/>
              </a:rPr>
              <a:t>权。</a:t>
            </a:r>
            <a:endParaRPr lang="en-US" altLang="zh-CN" dirty="0" smtClean="0">
              <a:latin typeface="华文楷体" pitchFamily="2" charset="-122"/>
              <a:ea typeface="华文楷体" pitchFamily="2" charset="-122"/>
            </a:endParaRPr>
          </a:p>
          <a:p>
            <a:r>
              <a:rPr lang="en-US" altLang="zh-CN" dirty="0" smtClean="0">
                <a:latin typeface="华文楷体" pitchFamily="2" charset="-122"/>
                <a:ea typeface="华文楷体" pitchFamily="2" charset="-122"/>
              </a:rPr>
              <a:t>2.</a:t>
            </a:r>
            <a:r>
              <a:rPr lang="zh-CN" altLang="en-US" dirty="0" smtClean="0">
                <a:latin typeface="华文楷体" pitchFamily="2" charset="-122"/>
                <a:ea typeface="华文楷体" pitchFamily="2" charset="-122"/>
              </a:rPr>
              <a:t>新中国成立之后，逐步建立起一套完整的适合中国国情的政治制度，包括</a:t>
            </a:r>
            <a:r>
              <a:rPr lang="en-US" altLang="zh-CN" dirty="0" smtClean="0">
                <a:latin typeface="华文楷体" pitchFamily="2" charset="-122"/>
                <a:ea typeface="华文楷体" pitchFamily="2" charset="-122"/>
              </a:rPr>
              <a:t>________</a:t>
            </a:r>
          </a:p>
          <a:p>
            <a:r>
              <a:rPr lang="en-US" altLang="zh-CN" dirty="0" smtClean="0">
                <a:latin typeface="华文楷体" pitchFamily="2" charset="-122"/>
                <a:ea typeface="华文楷体" pitchFamily="2" charset="-122"/>
              </a:rPr>
              <a:t>3.</a:t>
            </a:r>
            <a:r>
              <a:rPr lang="zh-CN" altLang="en-US" dirty="0" smtClean="0">
                <a:latin typeface="华文楷体" pitchFamily="2" charset="-122"/>
                <a:ea typeface="华文楷体" pitchFamily="2" charset="-122"/>
              </a:rPr>
              <a:t>二战结束之后，美苏从战时的盟友变成了变成了对手，它们采用了非直接交战即冷战方式对抗，形成了以美国为首的西方资本主义国家和以苏联为首的社会主义国家对峙的局面。</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请写出美苏冷战在军事、政治和经济上的表现</a:t>
            </a:r>
            <a:r>
              <a:rPr lang="en-US" altLang="zh-CN" dirty="0" smtClean="0">
                <a:latin typeface="华文楷体" pitchFamily="2" charset="-122"/>
                <a:ea typeface="华文楷体" pitchFamily="2" charset="-122"/>
              </a:rPr>
              <a:t>________</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________</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_________</a:t>
            </a:r>
          </a:p>
          <a:p>
            <a:r>
              <a:rPr lang="en-US" altLang="zh-CN" dirty="0" smtClean="0">
                <a:latin typeface="华文楷体" pitchFamily="2" charset="-122"/>
                <a:ea typeface="华文楷体" pitchFamily="2" charset="-122"/>
              </a:rPr>
              <a:t>4.</a:t>
            </a:r>
            <a:r>
              <a:rPr lang="zh-CN" altLang="en-US" dirty="0" smtClean="0">
                <a:latin typeface="华文楷体" pitchFamily="2" charset="-122"/>
                <a:ea typeface="华文楷体" pitchFamily="2" charset="-122"/>
              </a:rPr>
              <a:t>中国古代小农经济下社会的四个特点</a:t>
            </a:r>
            <a:r>
              <a:rPr lang="en-US" altLang="zh-CN" dirty="0" smtClean="0">
                <a:latin typeface="华文楷体" pitchFamily="2" charset="-122"/>
                <a:ea typeface="华文楷体" pitchFamily="2" charset="-122"/>
              </a:rPr>
              <a:t>________</a:t>
            </a:r>
          </a:p>
          <a:p>
            <a:r>
              <a:rPr lang="en-US" altLang="zh-CN" dirty="0" smtClean="0">
                <a:latin typeface="华文楷体" pitchFamily="2" charset="-122"/>
                <a:ea typeface="华文楷体" pitchFamily="2" charset="-122"/>
              </a:rPr>
              <a:t>5.</a:t>
            </a:r>
            <a:r>
              <a:rPr lang="zh-CN" altLang="en-US" dirty="0" smtClean="0">
                <a:latin typeface="华文楷体" pitchFamily="2" charset="-122"/>
                <a:ea typeface="华文楷体" pitchFamily="2" charset="-122"/>
              </a:rPr>
              <a:t>第二次世界大战之后支撑世界经贸关系的三大支柱是</a:t>
            </a:r>
            <a:r>
              <a:rPr lang="en-US" altLang="zh-CN" dirty="0" smtClean="0">
                <a:latin typeface="华文楷体" pitchFamily="2" charset="-122"/>
                <a:ea typeface="华文楷体" pitchFamily="2" charset="-122"/>
              </a:rPr>
              <a:t>________</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________</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_________</a:t>
            </a:r>
          </a:p>
          <a:p>
            <a:r>
              <a:rPr lang="en-US" altLang="zh-CN" dirty="0" smtClean="0">
                <a:latin typeface="华文楷体" pitchFamily="2" charset="-122"/>
                <a:ea typeface="华文楷体" pitchFamily="2" charset="-122"/>
              </a:rPr>
              <a:t>6.</a:t>
            </a:r>
            <a:r>
              <a:rPr lang="zh-CN" altLang="en-US" dirty="0">
                <a:latin typeface="华文楷体" pitchFamily="2" charset="-122"/>
                <a:ea typeface="华文楷体" pitchFamily="2" charset="-122"/>
              </a:rPr>
              <a:t>新中国成立</a:t>
            </a:r>
            <a:r>
              <a:rPr lang="zh-CN" altLang="en-US" dirty="0" smtClean="0">
                <a:latin typeface="华文楷体" pitchFamily="2" charset="-122"/>
                <a:ea typeface="华文楷体" pitchFamily="2" charset="-122"/>
              </a:rPr>
              <a:t>以来党和政府大力发展科技事业，在许多领域科技斐然这些领域包括（</a:t>
            </a:r>
            <a:r>
              <a:rPr lang="en-US" altLang="zh-CN" dirty="0" smtClean="0">
                <a:latin typeface="华文楷体" pitchFamily="2" charset="-122"/>
                <a:ea typeface="华文楷体" pitchFamily="2" charset="-122"/>
              </a:rPr>
              <a:t>4</a:t>
            </a:r>
            <a:r>
              <a:rPr lang="zh-CN" altLang="en-US" dirty="0" smtClean="0">
                <a:latin typeface="华文楷体" pitchFamily="2" charset="-122"/>
                <a:ea typeface="华文楷体" pitchFamily="2" charset="-122"/>
              </a:rPr>
              <a:t>）个</a:t>
            </a:r>
            <a:endParaRPr lang="en-US" altLang="zh-CN" dirty="0" smtClean="0">
              <a:latin typeface="华文楷体" pitchFamily="2" charset="-122"/>
              <a:ea typeface="华文楷体" pitchFamily="2" charset="-122"/>
            </a:endParaRPr>
          </a:p>
          <a:p>
            <a:r>
              <a:rPr lang="en-US" altLang="zh-CN" dirty="0" smtClean="0">
                <a:latin typeface="华文楷体" pitchFamily="2" charset="-122"/>
                <a:ea typeface="华文楷体" pitchFamily="2" charset="-122"/>
              </a:rPr>
              <a:t>7.</a:t>
            </a:r>
            <a:r>
              <a:rPr lang="zh-CN" altLang="en-US" dirty="0" smtClean="0">
                <a:latin typeface="华文楷体" pitchFamily="2" charset="-122"/>
                <a:ea typeface="华文楷体" pitchFamily="2" charset="-122"/>
              </a:rPr>
              <a:t>马克思说预示着资产阶级社会到来的三大发明是</a:t>
            </a:r>
            <a:r>
              <a:rPr lang="en-US" altLang="zh-CN" dirty="0" smtClean="0">
                <a:latin typeface="华文楷体" pitchFamily="2" charset="-122"/>
                <a:ea typeface="华文楷体" pitchFamily="2" charset="-122"/>
              </a:rPr>
              <a:t>___________</a:t>
            </a:r>
          </a:p>
          <a:p>
            <a:r>
              <a:rPr lang="en-US" altLang="zh-CN" dirty="0" smtClean="0">
                <a:latin typeface="华文楷体" pitchFamily="2" charset="-122"/>
                <a:ea typeface="华文楷体" pitchFamily="2" charset="-122"/>
              </a:rPr>
              <a:t>8.</a:t>
            </a:r>
            <a:r>
              <a:rPr lang="zh-CN" altLang="en-US" dirty="0" smtClean="0">
                <a:latin typeface="华文楷体" pitchFamily="2" charset="-122"/>
                <a:ea typeface="华文楷体" pitchFamily="2" charset="-122"/>
              </a:rPr>
              <a:t>近代中国社会经济结构发生变化体现在（四点）</a:t>
            </a:r>
            <a:r>
              <a:rPr lang="en-US" altLang="zh-CN" smtClean="0">
                <a:latin typeface="华文楷体" pitchFamily="2" charset="-122"/>
                <a:ea typeface="华文楷体" pitchFamily="2" charset="-122"/>
              </a:rPr>
              <a:t>___________</a:t>
            </a:r>
            <a:endParaRPr lang="zh-CN" altLang="en-US" dirty="0">
              <a:latin typeface="华文楷体" pitchFamily="2" charset="-122"/>
              <a:ea typeface="华文楷体" pitchFamily="2" charset="-122"/>
            </a:endParaRPr>
          </a:p>
        </p:txBody>
      </p:sp>
    </p:spTree>
    <p:extLst>
      <p:ext uri="{BB962C8B-B14F-4D97-AF65-F5344CB8AC3E}">
        <p14:creationId xmlns:p14="http://schemas.microsoft.com/office/powerpoint/2010/main" val="233927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202</Words>
  <Application>Microsoft Office PowerPoint</Application>
  <PresentationFormat>全屏显示(16:9)</PresentationFormat>
  <Paragraphs>9</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主题​​</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china</cp:lastModifiedBy>
  <cp:revision>5</cp:revision>
  <dcterms:created xsi:type="dcterms:W3CDTF">2019-03-14T07:52:51Z</dcterms:created>
  <dcterms:modified xsi:type="dcterms:W3CDTF">2019-03-14T08:42:24Z</dcterms:modified>
</cp:coreProperties>
</file>