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FFC730-850C-4D40-94FB-223586BAFF6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8B47D02-C2E8-4FC2-9692-5736ED2DFE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8114F28-4F86-4B37-A84A-60B1AAED6B53}"/>
              </a:ext>
            </a:extLst>
          </p:cNvPr>
          <p:cNvSpPr>
            <a:spLocks noGrp="1"/>
          </p:cNvSpPr>
          <p:nvPr>
            <p:ph type="dt" sz="half" idx="10"/>
          </p:nvPr>
        </p:nvSpPr>
        <p:spPr/>
        <p:txBody>
          <a:bodyPr/>
          <a:lstStyle/>
          <a:p>
            <a:fld id="{E40179F1-00D6-4698-A204-ABD39E4E622C}" type="datetimeFigureOut">
              <a:rPr lang="zh-CN" altLang="en-US" smtClean="0"/>
              <a:t>2019年04月23日 Tuesday</a:t>
            </a:fld>
            <a:endParaRPr lang="zh-CN" altLang="en-US"/>
          </a:p>
        </p:txBody>
      </p:sp>
      <p:sp>
        <p:nvSpPr>
          <p:cNvPr id="5" name="页脚占位符 4">
            <a:extLst>
              <a:ext uri="{FF2B5EF4-FFF2-40B4-BE49-F238E27FC236}">
                <a16:creationId xmlns:a16="http://schemas.microsoft.com/office/drawing/2014/main" id="{041A72F9-8538-41A3-90B0-6754FFFC41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BC8DDE-AA60-45D0-A6A2-404AED936BC3}"/>
              </a:ext>
            </a:extLst>
          </p:cNvPr>
          <p:cNvSpPr>
            <a:spLocks noGrp="1"/>
          </p:cNvSpPr>
          <p:nvPr>
            <p:ph type="sldNum" sz="quarter" idx="12"/>
          </p:nvPr>
        </p:nvSpPr>
        <p:spPr/>
        <p:txBody>
          <a:bodyPr/>
          <a:lstStyle/>
          <a:p>
            <a:fld id="{815BCF60-C620-4983-B5D4-17387D10CDAE}" type="slidenum">
              <a:rPr lang="zh-CN" altLang="en-US" smtClean="0"/>
              <a:t>‹#›</a:t>
            </a:fld>
            <a:endParaRPr lang="zh-CN" altLang="en-US"/>
          </a:p>
        </p:txBody>
      </p:sp>
    </p:spTree>
    <p:extLst>
      <p:ext uri="{BB962C8B-B14F-4D97-AF65-F5344CB8AC3E}">
        <p14:creationId xmlns:p14="http://schemas.microsoft.com/office/powerpoint/2010/main" val="491322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037BBD-3F42-4395-BDA8-2E510645BBF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466CBE4-20AE-4C2E-A6CE-268354C48E4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DEB1D61-5A76-482C-8ED1-F7A247E826A7}"/>
              </a:ext>
            </a:extLst>
          </p:cNvPr>
          <p:cNvSpPr>
            <a:spLocks noGrp="1"/>
          </p:cNvSpPr>
          <p:nvPr>
            <p:ph type="dt" sz="half" idx="10"/>
          </p:nvPr>
        </p:nvSpPr>
        <p:spPr/>
        <p:txBody>
          <a:bodyPr/>
          <a:lstStyle/>
          <a:p>
            <a:fld id="{E40179F1-00D6-4698-A204-ABD39E4E622C}" type="datetimeFigureOut">
              <a:rPr lang="zh-CN" altLang="en-US" smtClean="0"/>
              <a:t>2019年04月23日 Tuesday</a:t>
            </a:fld>
            <a:endParaRPr lang="zh-CN" altLang="en-US"/>
          </a:p>
        </p:txBody>
      </p:sp>
      <p:sp>
        <p:nvSpPr>
          <p:cNvPr id="5" name="页脚占位符 4">
            <a:extLst>
              <a:ext uri="{FF2B5EF4-FFF2-40B4-BE49-F238E27FC236}">
                <a16:creationId xmlns:a16="http://schemas.microsoft.com/office/drawing/2014/main" id="{C64F10DA-1060-4133-A398-B9B9109F8AA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69EC12A-5A69-4E56-BD2C-5C4A4766A338}"/>
              </a:ext>
            </a:extLst>
          </p:cNvPr>
          <p:cNvSpPr>
            <a:spLocks noGrp="1"/>
          </p:cNvSpPr>
          <p:nvPr>
            <p:ph type="sldNum" sz="quarter" idx="12"/>
          </p:nvPr>
        </p:nvSpPr>
        <p:spPr/>
        <p:txBody>
          <a:bodyPr/>
          <a:lstStyle/>
          <a:p>
            <a:fld id="{815BCF60-C620-4983-B5D4-17387D10CDAE}" type="slidenum">
              <a:rPr lang="zh-CN" altLang="en-US" smtClean="0"/>
              <a:t>‹#›</a:t>
            </a:fld>
            <a:endParaRPr lang="zh-CN" altLang="en-US"/>
          </a:p>
        </p:txBody>
      </p:sp>
    </p:spTree>
    <p:extLst>
      <p:ext uri="{BB962C8B-B14F-4D97-AF65-F5344CB8AC3E}">
        <p14:creationId xmlns:p14="http://schemas.microsoft.com/office/powerpoint/2010/main" val="3800585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285006F-BADF-45C5-9EFE-34EE8192396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71E3488-146C-477C-8B75-96CC39F7379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64B0508-AD05-4A2D-8740-5EE65F0ACD74}"/>
              </a:ext>
            </a:extLst>
          </p:cNvPr>
          <p:cNvSpPr>
            <a:spLocks noGrp="1"/>
          </p:cNvSpPr>
          <p:nvPr>
            <p:ph type="dt" sz="half" idx="10"/>
          </p:nvPr>
        </p:nvSpPr>
        <p:spPr/>
        <p:txBody>
          <a:bodyPr/>
          <a:lstStyle/>
          <a:p>
            <a:fld id="{E40179F1-00D6-4698-A204-ABD39E4E622C}" type="datetimeFigureOut">
              <a:rPr lang="zh-CN" altLang="en-US" smtClean="0"/>
              <a:t>2019年04月23日 Tuesday</a:t>
            </a:fld>
            <a:endParaRPr lang="zh-CN" altLang="en-US"/>
          </a:p>
        </p:txBody>
      </p:sp>
      <p:sp>
        <p:nvSpPr>
          <p:cNvPr id="5" name="页脚占位符 4">
            <a:extLst>
              <a:ext uri="{FF2B5EF4-FFF2-40B4-BE49-F238E27FC236}">
                <a16:creationId xmlns:a16="http://schemas.microsoft.com/office/drawing/2014/main" id="{71496F10-FFCF-4E73-B354-E6AB125F49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492C3D-8C82-4217-9FDE-F797CCA80957}"/>
              </a:ext>
            </a:extLst>
          </p:cNvPr>
          <p:cNvSpPr>
            <a:spLocks noGrp="1"/>
          </p:cNvSpPr>
          <p:nvPr>
            <p:ph type="sldNum" sz="quarter" idx="12"/>
          </p:nvPr>
        </p:nvSpPr>
        <p:spPr/>
        <p:txBody>
          <a:bodyPr/>
          <a:lstStyle/>
          <a:p>
            <a:fld id="{815BCF60-C620-4983-B5D4-17387D10CDAE}" type="slidenum">
              <a:rPr lang="zh-CN" altLang="en-US" smtClean="0"/>
              <a:t>‹#›</a:t>
            </a:fld>
            <a:endParaRPr lang="zh-CN" altLang="en-US"/>
          </a:p>
        </p:txBody>
      </p:sp>
    </p:spTree>
    <p:extLst>
      <p:ext uri="{BB962C8B-B14F-4D97-AF65-F5344CB8AC3E}">
        <p14:creationId xmlns:p14="http://schemas.microsoft.com/office/powerpoint/2010/main" val="2615188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9AEE6E-E849-4F5C-9040-35AFCACFD2D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AE823E-DE6A-490A-9E9C-233405188A4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F20713-493E-4D00-86A2-88C88C004677}"/>
              </a:ext>
            </a:extLst>
          </p:cNvPr>
          <p:cNvSpPr>
            <a:spLocks noGrp="1"/>
          </p:cNvSpPr>
          <p:nvPr>
            <p:ph type="dt" sz="half" idx="10"/>
          </p:nvPr>
        </p:nvSpPr>
        <p:spPr/>
        <p:txBody>
          <a:bodyPr/>
          <a:lstStyle/>
          <a:p>
            <a:fld id="{E40179F1-00D6-4698-A204-ABD39E4E622C}" type="datetimeFigureOut">
              <a:rPr lang="zh-CN" altLang="en-US" smtClean="0"/>
              <a:t>2019年04月23日 Tuesday</a:t>
            </a:fld>
            <a:endParaRPr lang="zh-CN" altLang="en-US"/>
          </a:p>
        </p:txBody>
      </p:sp>
      <p:sp>
        <p:nvSpPr>
          <p:cNvPr id="5" name="页脚占位符 4">
            <a:extLst>
              <a:ext uri="{FF2B5EF4-FFF2-40B4-BE49-F238E27FC236}">
                <a16:creationId xmlns:a16="http://schemas.microsoft.com/office/drawing/2014/main" id="{BD4528DD-93F7-4A58-8F5A-1D603AFED3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8BAC003-747A-4155-AE56-E637311EFDDA}"/>
              </a:ext>
            </a:extLst>
          </p:cNvPr>
          <p:cNvSpPr>
            <a:spLocks noGrp="1"/>
          </p:cNvSpPr>
          <p:nvPr>
            <p:ph type="sldNum" sz="quarter" idx="12"/>
          </p:nvPr>
        </p:nvSpPr>
        <p:spPr/>
        <p:txBody>
          <a:bodyPr/>
          <a:lstStyle/>
          <a:p>
            <a:fld id="{815BCF60-C620-4983-B5D4-17387D10CDAE}" type="slidenum">
              <a:rPr lang="zh-CN" altLang="en-US" smtClean="0"/>
              <a:t>‹#›</a:t>
            </a:fld>
            <a:endParaRPr lang="zh-CN" altLang="en-US"/>
          </a:p>
        </p:txBody>
      </p:sp>
    </p:spTree>
    <p:extLst>
      <p:ext uri="{BB962C8B-B14F-4D97-AF65-F5344CB8AC3E}">
        <p14:creationId xmlns:p14="http://schemas.microsoft.com/office/powerpoint/2010/main" val="4231957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7FC703-BAA4-4729-BC72-325D42BFD02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EA73427-C446-473F-829B-68D45FB333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2017BD7-9819-4169-8AB3-B530E4CE3845}"/>
              </a:ext>
            </a:extLst>
          </p:cNvPr>
          <p:cNvSpPr>
            <a:spLocks noGrp="1"/>
          </p:cNvSpPr>
          <p:nvPr>
            <p:ph type="dt" sz="half" idx="10"/>
          </p:nvPr>
        </p:nvSpPr>
        <p:spPr/>
        <p:txBody>
          <a:bodyPr/>
          <a:lstStyle/>
          <a:p>
            <a:fld id="{E40179F1-00D6-4698-A204-ABD39E4E622C}" type="datetimeFigureOut">
              <a:rPr lang="zh-CN" altLang="en-US" smtClean="0"/>
              <a:t>2019年04月23日 Tuesday</a:t>
            </a:fld>
            <a:endParaRPr lang="zh-CN" altLang="en-US"/>
          </a:p>
        </p:txBody>
      </p:sp>
      <p:sp>
        <p:nvSpPr>
          <p:cNvPr id="5" name="页脚占位符 4">
            <a:extLst>
              <a:ext uri="{FF2B5EF4-FFF2-40B4-BE49-F238E27FC236}">
                <a16:creationId xmlns:a16="http://schemas.microsoft.com/office/drawing/2014/main" id="{6FD356B7-AF1A-44DB-8759-EEDEAFA567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E11DC0-C2AC-44B3-B792-1506EBA1DF6F}"/>
              </a:ext>
            </a:extLst>
          </p:cNvPr>
          <p:cNvSpPr>
            <a:spLocks noGrp="1"/>
          </p:cNvSpPr>
          <p:nvPr>
            <p:ph type="sldNum" sz="quarter" idx="12"/>
          </p:nvPr>
        </p:nvSpPr>
        <p:spPr/>
        <p:txBody>
          <a:bodyPr/>
          <a:lstStyle/>
          <a:p>
            <a:fld id="{815BCF60-C620-4983-B5D4-17387D10CDAE}" type="slidenum">
              <a:rPr lang="zh-CN" altLang="en-US" smtClean="0"/>
              <a:t>‹#›</a:t>
            </a:fld>
            <a:endParaRPr lang="zh-CN" altLang="en-US"/>
          </a:p>
        </p:txBody>
      </p:sp>
    </p:spTree>
    <p:extLst>
      <p:ext uri="{BB962C8B-B14F-4D97-AF65-F5344CB8AC3E}">
        <p14:creationId xmlns:p14="http://schemas.microsoft.com/office/powerpoint/2010/main" val="2385907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F85C9D-EFD8-44FB-9540-B7346ECBFAD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FB20DA0-8DFF-434E-AE82-40E64F643F3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055F675-CE52-4054-93B1-EC3E5A15B3E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64DE5DC-4A31-4FED-8D76-A46AA0A06789}"/>
              </a:ext>
            </a:extLst>
          </p:cNvPr>
          <p:cNvSpPr>
            <a:spLocks noGrp="1"/>
          </p:cNvSpPr>
          <p:nvPr>
            <p:ph type="dt" sz="half" idx="10"/>
          </p:nvPr>
        </p:nvSpPr>
        <p:spPr/>
        <p:txBody>
          <a:bodyPr/>
          <a:lstStyle/>
          <a:p>
            <a:fld id="{E40179F1-00D6-4698-A204-ABD39E4E622C}" type="datetimeFigureOut">
              <a:rPr lang="zh-CN" altLang="en-US" smtClean="0"/>
              <a:t>2019年04月23日 Tuesday</a:t>
            </a:fld>
            <a:endParaRPr lang="zh-CN" altLang="en-US"/>
          </a:p>
        </p:txBody>
      </p:sp>
      <p:sp>
        <p:nvSpPr>
          <p:cNvPr id="6" name="页脚占位符 5">
            <a:extLst>
              <a:ext uri="{FF2B5EF4-FFF2-40B4-BE49-F238E27FC236}">
                <a16:creationId xmlns:a16="http://schemas.microsoft.com/office/drawing/2014/main" id="{A77DF1C7-F424-4586-A08C-26039522D57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788DEA4-7878-496B-B121-C960233CB853}"/>
              </a:ext>
            </a:extLst>
          </p:cNvPr>
          <p:cNvSpPr>
            <a:spLocks noGrp="1"/>
          </p:cNvSpPr>
          <p:nvPr>
            <p:ph type="sldNum" sz="quarter" idx="12"/>
          </p:nvPr>
        </p:nvSpPr>
        <p:spPr/>
        <p:txBody>
          <a:bodyPr/>
          <a:lstStyle/>
          <a:p>
            <a:fld id="{815BCF60-C620-4983-B5D4-17387D10CDAE}" type="slidenum">
              <a:rPr lang="zh-CN" altLang="en-US" smtClean="0"/>
              <a:t>‹#›</a:t>
            </a:fld>
            <a:endParaRPr lang="zh-CN" altLang="en-US"/>
          </a:p>
        </p:txBody>
      </p:sp>
    </p:spTree>
    <p:extLst>
      <p:ext uri="{BB962C8B-B14F-4D97-AF65-F5344CB8AC3E}">
        <p14:creationId xmlns:p14="http://schemas.microsoft.com/office/powerpoint/2010/main" val="3086950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941A8B-956D-4A0E-819D-8D288E4452D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DED3934-1212-4D00-B204-692F778CEB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1A0574B-DF7C-4774-A31E-010DB230B1B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6657ABC-9B88-441C-85CD-AA03EE2851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53A51C3-EADD-46AE-AA18-FF3C028B31F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C40EC3B-7868-4ACF-88B5-C8CAEC00E465}"/>
              </a:ext>
            </a:extLst>
          </p:cNvPr>
          <p:cNvSpPr>
            <a:spLocks noGrp="1"/>
          </p:cNvSpPr>
          <p:nvPr>
            <p:ph type="dt" sz="half" idx="10"/>
          </p:nvPr>
        </p:nvSpPr>
        <p:spPr/>
        <p:txBody>
          <a:bodyPr/>
          <a:lstStyle/>
          <a:p>
            <a:fld id="{E40179F1-00D6-4698-A204-ABD39E4E622C}" type="datetimeFigureOut">
              <a:rPr lang="zh-CN" altLang="en-US" smtClean="0"/>
              <a:t>2019年04月23日 Tuesday</a:t>
            </a:fld>
            <a:endParaRPr lang="zh-CN" altLang="en-US"/>
          </a:p>
        </p:txBody>
      </p:sp>
      <p:sp>
        <p:nvSpPr>
          <p:cNvPr id="8" name="页脚占位符 7">
            <a:extLst>
              <a:ext uri="{FF2B5EF4-FFF2-40B4-BE49-F238E27FC236}">
                <a16:creationId xmlns:a16="http://schemas.microsoft.com/office/drawing/2014/main" id="{70891508-A159-450B-86DF-0C3C28374DC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CC8DCF8-6488-44C7-93CF-FB633EA1CD0E}"/>
              </a:ext>
            </a:extLst>
          </p:cNvPr>
          <p:cNvSpPr>
            <a:spLocks noGrp="1"/>
          </p:cNvSpPr>
          <p:nvPr>
            <p:ph type="sldNum" sz="quarter" idx="12"/>
          </p:nvPr>
        </p:nvSpPr>
        <p:spPr/>
        <p:txBody>
          <a:bodyPr/>
          <a:lstStyle/>
          <a:p>
            <a:fld id="{815BCF60-C620-4983-B5D4-17387D10CDAE}" type="slidenum">
              <a:rPr lang="zh-CN" altLang="en-US" smtClean="0"/>
              <a:t>‹#›</a:t>
            </a:fld>
            <a:endParaRPr lang="zh-CN" altLang="en-US"/>
          </a:p>
        </p:txBody>
      </p:sp>
    </p:spTree>
    <p:extLst>
      <p:ext uri="{BB962C8B-B14F-4D97-AF65-F5344CB8AC3E}">
        <p14:creationId xmlns:p14="http://schemas.microsoft.com/office/powerpoint/2010/main" val="238108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15733-C161-40B2-BD86-A0A6EF102C5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2217A02-465A-4B20-A771-72245B6DB09F}"/>
              </a:ext>
            </a:extLst>
          </p:cNvPr>
          <p:cNvSpPr>
            <a:spLocks noGrp="1"/>
          </p:cNvSpPr>
          <p:nvPr>
            <p:ph type="dt" sz="half" idx="10"/>
          </p:nvPr>
        </p:nvSpPr>
        <p:spPr/>
        <p:txBody>
          <a:bodyPr/>
          <a:lstStyle/>
          <a:p>
            <a:fld id="{E40179F1-00D6-4698-A204-ABD39E4E622C}" type="datetimeFigureOut">
              <a:rPr lang="zh-CN" altLang="en-US" smtClean="0"/>
              <a:t>2019年04月23日 Tuesday</a:t>
            </a:fld>
            <a:endParaRPr lang="zh-CN" altLang="en-US"/>
          </a:p>
        </p:txBody>
      </p:sp>
      <p:sp>
        <p:nvSpPr>
          <p:cNvPr id="4" name="页脚占位符 3">
            <a:extLst>
              <a:ext uri="{FF2B5EF4-FFF2-40B4-BE49-F238E27FC236}">
                <a16:creationId xmlns:a16="http://schemas.microsoft.com/office/drawing/2014/main" id="{C698A4AB-0715-4264-B88B-5637F920006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B51D92C-529C-4D45-9548-276DF895BB2D}"/>
              </a:ext>
            </a:extLst>
          </p:cNvPr>
          <p:cNvSpPr>
            <a:spLocks noGrp="1"/>
          </p:cNvSpPr>
          <p:nvPr>
            <p:ph type="sldNum" sz="quarter" idx="12"/>
          </p:nvPr>
        </p:nvSpPr>
        <p:spPr/>
        <p:txBody>
          <a:bodyPr/>
          <a:lstStyle/>
          <a:p>
            <a:fld id="{815BCF60-C620-4983-B5D4-17387D10CDAE}" type="slidenum">
              <a:rPr lang="zh-CN" altLang="en-US" smtClean="0"/>
              <a:t>‹#›</a:t>
            </a:fld>
            <a:endParaRPr lang="zh-CN" altLang="en-US"/>
          </a:p>
        </p:txBody>
      </p:sp>
    </p:spTree>
    <p:extLst>
      <p:ext uri="{BB962C8B-B14F-4D97-AF65-F5344CB8AC3E}">
        <p14:creationId xmlns:p14="http://schemas.microsoft.com/office/powerpoint/2010/main" val="3744015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40A0981-3AAF-443D-A47C-03D1C03FE076}"/>
              </a:ext>
            </a:extLst>
          </p:cNvPr>
          <p:cNvSpPr>
            <a:spLocks noGrp="1"/>
          </p:cNvSpPr>
          <p:nvPr>
            <p:ph type="dt" sz="half" idx="10"/>
          </p:nvPr>
        </p:nvSpPr>
        <p:spPr/>
        <p:txBody>
          <a:bodyPr/>
          <a:lstStyle/>
          <a:p>
            <a:fld id="{E40179F1-00D6-4698-A204-ABD39E4E622C}" type="datetimeFigureOut">
              <a:rPr lang="zh-CN" altLang="en-US" smtClean="0"/>
              <a:t>2019年04月23日 Tuesday</a:t>
            </a:fld>
            <a:endParaRPr lang="zh-CN" altLang="en-US"/>
          </a:p>
        </p:txBody>
      </p:sp>
      <p:sp>
        <p:nvSpPr>
          <p:cNvPr id="3" name="页脚占位符 2">
            <a:extLst>
              <a:ext uri="{FF2B5EF4-FFF2-40B4-BE49-F238E27FC236}">
                <a16:creationId xmlns:a16="http://schemas.microsoft.com/office/drawing/2014/main" id="{A9793041-BE47-4186-97CF-66852F67EAE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184EDE5-2A1F-41FE-8003-4175953965FB}"/>
              </a:ext>
            </a:extLst>
          </p:cNvPr>
          <p:cNvSpPr>
            <a:spLocks noGrp="1"/>
          </p:cNvSpPr>
          <p:nvPr>
            <p:ph type="sldNum" sz="quarter" idx="12"/>
          </p:nvPr>
        </p:nvSpPr>
        <p:spPr/>
        <p:txBody>
          <a:bodyPr/>
          <a:lstStyle/>
          <a:p>
            <a:fld id="{815BCF60-C620-4983-B5D4-17387D10CDAE}" type="slidenum">
              <a:rPr lang="zh-CN" altLang="en-US" smtClean="0"/>
              <a:t>‹#›</a:t>
            </a:fld>
            <a:endParaRPr lang="zh-CN" altLang="en-US"/>
          </a:p>
        </p:txBody>
      </p:sp>
    </p:spTree>
    <p:extLst>
      <p:ext uri="{BB962C8B-B14F-4D97-AF65-F5344CB8AC3E}">
        <p14:creationId xmlns:p14="http://schemas.microsoft.com/office/powerpoint/2010/main" val="2047051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EB469D-864E-4F0A-ACD6-A8944D81CAA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26BC42D-52A2-4919-B2F2-5063BB58DC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F8CC26B-40AE-4492-9820-9B6694DAFA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F0C462A-00B7-49E8-B87F-54914CE56FD3}"/>
              </a:ext>
            </a:extLst>
          </p:cNvPr>
          <p:cNvSpPr>
            <a:spLocks noGrp="1"/>
          </p:cNvSpPr>
          <p:nvPr>
            <p:ph type="dt" sz="half" idx="10"/>
          </p:nvPr>
        </p:nvSpPr>
        <p:spPr/>
        <p:txBody>
          <a:bodyPr/>
          <a:lstStyle/>
          <a:p>
            <a:fld id="{E40179F1-00D6-4698-A204-ABD39E4E622C}" type="datetimeFigureOut">
              <a:rPr lang="zh-CN" altLang="en-US" smtClean="0"/>
              <a:t>2019年04月23日 Tuesday</a:t>
            </a:fld>
            <a:endParaRPr lang="zh-CN" altLang="en-US"/>
          </a:p>
        </p:txBody>
      </p:sp>
      <p:sp>
        <p:nvSpPr>
          <p:cNvPr id="6" name="页脚占位符 5">
            <a:extLst>
              <a:ext uri="{FF2B5EF4-FFF2-40B4-BE49-F238E27FC236}">
                <a16:creationId xmlns:a16="http://schemas.microsoft.com/office/drawing/2014/main" id="{F1144909-23C1-465C-885A-1D08B0D148C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5B66227-E995-4DCD-8D02-F4484B84C240}"/>
              </a:ext>
            </a:extLst>
          </p:cNvPr>
          <p:cNvSpPr>
            <a:spLocks noGrp="1"/>
          </p:cNvSpPr>
          <p:nvPr>
            <p:ph type="sldNum" sz="quarter" idx="12"/>
          </p:nvPr>
        </p:nvSpPr>
        <p:spPr/>
        <p:txBody>
          <a:bodyPr/>
          <a:lstStyle/>
          <a:p>
            <a:fld id="{815BCF60-C620-4983-B5D4-17387D10CDAE}" type="slidenum">
              <a:rPr lang="zh-CN" altLang="en-US" smtClean="0"/>
              <a:t>‹#›</a:t>
            </a:fld>
            <a:endParaRPr lang="zh-CN" altLang="en-US"/>
          </a:p>
        </p:txBody>
      </p:sp>
    </p:spTree>
    <p:extLst>
      <p:ext uri="{BB962C8B-B14F-4D97-AF65-F5344CB8AC3E}">
        <p14:creationId xmlns:p14="http://schemas.microsoft.com/office/powerpoint/2010/main" val="1445685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6C52DB-E070-4D7C-B427-5F9A6D1F0C0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84FED24-DD5C-4769-A7CC-4130144B4E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5D7D0FF-1943-4020-B247-00C8634BC0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5247678-38F9-46E2-9210-CB6D6796D132}"/>
              </a:ext>
            </a:extLst>
          </p:cNvPr>
          <p:cNvSpPr>
            <a:spLocks noGrp="1"/>
          </p:cNvSpPr>
          <p:nvPr>
            <p:ph type="dt" sz="half" idx="10"/>
          </p:nvPr>
        </p:nvSpPr>
        <p:spPr/>
        <p:txBody>
          <a:bodyPr/>
          <a:lstStyle/>
          <a:p>
            <a:fld id="{E40179F1-00D6-4698-A204-ABD39E4E622C}" type="datetimeFigureOut">
              <a:rPr lang="zh-CN" altLang="en-US" smtClean="0"/>
              <a:t>2019年04月23日 Tuesday</a:t>
            </a:fld>
            <a:endParaRPr lang="zh-CN" altLang="en-US"/>
          </a:p>
        </p:txBody>
      </p:sp>
      <p:sp>
        <p:nvSpPr>
          <p:cNvPr id="6" name="页脚占位符 5">
            <a:extLst>
              <a:ext uri="{FF2B5EF4-FFF2-40B4-BE49-F238E27FC236}">
                <a16:creationId xmlns:a16="http://schemas.microsoft.com/office/drawing/2014/main" id="{7EB1099A-A2E5-47EC-929D-80BBE3C19AC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E768ACD-0A98-41CE-BAAB-4E05A4028FD7}"/>
              </a:ext>
            </a:extLst>
          </p:cNvPr>
          <p:cNvSpPr>
            <a:spLocks noGrp="1"/>
          </p:cNvSpPr>
          <p:nvPr>
            <p:ph type="sldNum" sz="quarter" idx="12"/>
          </p:nvPr>
        </p:nvSpPr>
        <p:spPr/>
        <p:txBody>
          <a:bodyPr/>
          <a:lstStyle/>
          <a:p>
            <a:fld id="{815BCF60-C620-4983-B5D4-17387D10CDAE}" type="slidenum">
              <a:rPr lang="zh-CN" altLang="en-US" smtClean="0"/>
              <a:t>‹#›</a:t>
            </a:fld>
            <a:endParaRPr lang="zh-CN" altLang="en-US"/>
          </a:p>
        </p:txBody>
      </p:sp>
    </p:spTree>
    <p:extLst>
      <p:ext uri="{BB962C8B-B14F-4D97-AF65-F5344CB8AC3E}">
        <p14:creationId xmlns:p14="http://schemas.microsoft.com/office/powerpoint/2010/main" val="4047039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8BFAAC4-D59F-4D9B-A71A-AAAC22EF82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F42A851-7454-4E56-A3DB-CB093D19D1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3049734-C0B2-4ADF-9B9A-14D12D1F81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0179F1-00D6-4698-A204-ABD39E4E622C}" type="datetimeFigureOut">
              <a:rPr lang="zh-CN" altLang="en-US" smtClean="0"/>
              <a:t>2019年04月23日 Tuesday</a:t>
            </a:fld>
            <a:endParaRPr lang="zh-CN" altLang="en-US"/>
          </a:p>
        </p:txBody>
      </p:sp>
      <p:sp>
        <p:nvSpPr>
          <p:cNvPr id="5" name="页脚占位符 4">
            <a:extLst>
              <a:ext uri="{FF2B5EF4-FFF2-40B4-BE49-F238E27FC236}">
                <a16:creationId xmlns:a16="http://schemas.microsoft.com/office/drawing/2014/main" id="{CF960391-7A8D-463A-8AC8-C3DD6FBE99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5C344EE-C869-4EEC-AC8D-A22D87F675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5BCF60-C620-4983-B5D4-17387D10CDAE}" type="slidenum">
              <a:rPr lang="zh-CN" altLang="en-US" smtClean="0"/>
              <a:t>‹#›</a:t>
            </a:fld>
            <a:endParaRPr lang="zh-CN" altLang="en-US"/>
          </a:p>
        </p:txBody>
      </p:sp>
    </p:spTree>
    <p:extLst>
      <p:ext uri="{BB962C8B-B14F-4D97-AF65-F5344CB8AC3E}">
        <p14:creationId xmlns:p14="http://schemas.microsoft.com/office/powerpoint/2010/main" val="818831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D321EC7-B254-4474-BA8D-70C8C97D9CB9}"/>
              </a:ext>
            </a:extLst>
          </p:cNvPr>
          <p:cNvSpPr/>
          <p:nvPr/>
        </p:nvSpPr>
        <p:spPr>
          <a:xfrm>
            <a:off x="0" y="0"/>
            <a:ext cx="12192000" cy="4154984"/>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历史小考 </a:t>
            </a:r>
            <a:r>
              <a:rPr lang="zh-CN" altLang="en-US" sz="2000" b="1" dirty="0">
                <a:solidFill>
                  <a:srgbClr val="FF0000"/>
                </a:solidFill>
                <a:latin typeface="微软雅黑" panose="020B0503020204020204" pitchFamily="34" charset="-122"/>
                <a:ea typeface="微软雅黑" panose="020B0503020204020204" pitchFamily="34" charset="-122"/>
              </a:rPr>
              <a:t>自己拿纸，共</a:t>
            </a:r>
            <a:r>
              <a:rPr lang="en-US" altLang="zh-CN" sz="2000" b="1" dirty="0">
                <a:solidFill>
                  <a:srgbClr val="FF0000"/>
                </a:solidFill>
                <a:latin typeface="微软雅黑" panose="020B0503020204020204" pitchFamily="34" charset="-122"/>
                <a:ea typeface="微软雅黑" panose="020B0503020204020204" pitchFamily="34" charset="-122"/>
              </a:rPr>
              <a:t>1</a:t>
            </a:r>
            <a:r>
              <a:rPr lang="zh-CN" altLang="en-US" sz="2000" b="1" dirty="0">
                <a:solidFill>
                  <a:srgbClr val="FF0000"/>
                </a:solidFill>
                <a:latin typeface="微软雅黑" panose="020B0503020204020204" pitchFamily="34" charset="-122"/>
                <a:ea typeface="微软雅黑" panose="020B0503020204020204" pitchFamily="34" charset="-122"/>
              </a:rPr>
              <a:t>页，错误超过两</a:t>
            </a:r>
            <a:r>
              <a:rPr lang="zh-CN" altLang="en-US" sz="2000" b="1">
                <a:solidFill>
                  <a:srgbClr val="FF0000"/>
                </a:solidFill>
                <a:latin typeface="微软雅黑" panose="020B0503020204020204" pitchFamily="34" charset="-122"/>
                <a:ea typeface="微软雅黑" panose="020B0503020204020204" pitchFamily="34" charset="-122"/>
              </a:rPr>
              <a:t>处以上（包括两处）即</a:t>
            </a:r>
            <a:r>
              <a:rPr lang="zh-CN" altLang="en-US" sz="2000" b="1" dirty="0">
                <a:solidFill>
                  <a:srgbClr val="FF0000"/>
                </a:solidFill>
                <a:latin typeface="微软雅黑" panose="020B0503020204020204" pitchFamily="34" charset="-122"/>
                <a:ea typeface="微软雅黑" panose="020B0503020204020204" pitchFamily="34" charset="-122"/>
              </a:rPr>
              <a:t>参加补考</a:t>
            </a:r>
            <a:endParaRPr lang="en-US" altLang="zh-CN" sz="2400" b="1" dirty="0">
              <a:solidFill>
                <a:srgbClr val="FF0000"/>
              </a:solidFill>
              <a:latin typeface="微软雅黑" panose="020B0503020204020204" pitchFamily="34" charset="-122"/>
              <a:ea typeface="微软雅黑" panose="020B0503020204020204" pitchFamily="34" charset="-122"/>
            </a:endParaRPr>
          </a:p>
          <a:p>
            <a:r>
              <a:rPr lang="zh-CN" altLang="en-US" sz="2400" dirty="0"/>
              <a:t>三、理解西方民主政治中的分权制衡原则</a:t>
            </a:r>
            <a:endParaRPr lang="en-US" altLang="zh-CN" sz="2400" dirty="0"/>
          </a:p>
          <a:p>
            <a:r>
              <a:rPr lang="zh-CN" altLang="en-US" sz="2400" dirty="0"/>
              <a:t>1、内涵：</a:t>
            </a:r>
            <a:r>
              <a:rPr lang="en-US" altLang="zh-CN" sz="2400" dirty="0"/>
              <a:t>___________</a:t>
            </a:r>
            <a:r>
              <a:rPr lang="zh-CN" altLang="en-US" sz="2400" dirty="0"/>
              <a:t>是近现代西方国家普遍运用在政治体制和其他国家管理活动中的重要法理，制衡学说源于</a:t>
            </a:r>
            <a:r>
              <a:rPr lang="en-US" altLang="zh-CN" sz="2400" dirty="0"/>
              <a:t>___________ </a:t>
            </a:r>
            <a:r>
              <a:rPr lang="zh-CN" altLang="en-US" sz="2400" dirty="0"/>
              <a:t>，本质是</a:t>
            </a:r>
            <a:r>
              <a:rPr lang="en-US" altLang="zh-CN" sz="2400" dirty="0"/>
              <a:t>___________ </a:t>
            </a:r>
            <a:r>
              <a:rPr lang="zh-CN" altLang="en-US" sz="2400" dirty="0"/>
              <a:t>。其中</a:t>
            </a:r>
            <a:r>
              <a:rPr lang="en-US" altLang="zh-CN" sz="2400" dirty="0"/>
              <a:t>___________ </a:t>
            </a:r>
            <a:r>
              <a:rPr lang="zh-CN" altLang="en-US" sz="2400" dirty="0"/>
              <a:t>、</a:t>
            </a:r>
            <a:r>
              <a:rPr lang="en-US" altLang="zh-CN" sz="2400" dirty="0"/>
              <a:t> ___________ </a:t>
            </a:r>
            <a:r>
              <a:rPr lang="zh-CN" altLang="en-US" sz="2400" dirty="0"/>
              <a:t>、</a:t>
            </a:r>
            <a:r>
              <a:rPr lang="en-US" altLang="zh-CN" sz="2400" dirty="0"/>
              <a:t> ___________</a:t>
            </a:r>
            <a:r>
              <a:rPr lang="zh-CN" altLang="en-US" sz="2400" dirty="0"/>
              <a:t>三权分立说是西方分权制衡的基本原则。</a:t>
            </a:r>
            <a:endParaRPr lang="en-US" altLang="zh-CN" sz="2400" dirty="0"/>
          </a:p>
          <a:p>
            <a:r>
              <a:rPr lang="zh-CN" altLang="en-US" sz="2400" dirty="0"/>
              <a:t>2、起源：分权思想起源于</a:t>
            </a:r>
            <a:r>
              <a:rPr lang="en-US" altLang="zh-CN" sz="2400" dirty="0"/>
              <a:t>___________ </a:t>
            </a:r>
            <a:r>
              <a:rPr lang="zh-CN" altLang="en-US" sz="2400" dirty="0"/>
              <a:t>、</a:t>
            </a:r>
            <a:r>
              <a:rPr lang="en-US" altLang="zh-CN" sz="2400" dirty="0"/>
              <a:t> ___________ </a:t>
            </a:r>
            <a:r>
              <a:rPr lang="zh-CN" altLang="en-US" sz="2400" dirty="0"/>
              <a:t>，深受</a:t>
            </a:r>
            <a:r>
              <a:rPr lang="en-US" altLang="zh-CN" sz="2400" dirty="0"/>
              <a:t>___________</a:t>
            </a:r>
            <a:r>
              <a:rPr lang="zh-CN" altLang="en-US" sz="2400" dirty="0"/>
              <a:t>的影响，最终形成于</a:t>
            </a:r>
            <a:r>
              <a:rPr lang="en-US" altLang="zh-CN" sz="2400" dirty="0"/>
              <a:t>___________</a:t>
            </a:r>
            <a:r>
              <a:rPr lang="zh-CN" altLang="en-US" sz="2400" dirty="0"/>
              <a:t>时期，是近代资产阶级革命的产物 </a:t>
            </a:r>
            <a:endParaRPr lang="en-US" altLang="zh-CN" sz="2400" dirty="0"/>
          </a:p>
          <a:p>
            <a:r>
              <a:rPr lang="zh-CN" altLang="en-US" sz="2400" dirty="0"/>
              <a:t>3、与权力监督的区别：权力监督是</a:t>
            </a:r>
            <a:r>
              <a:rPr lang="en-US" altLang="zh-CN" sz="2400" dirty="0"/>
              <a:t>___________</a:t>
            </a:r>
            <a:r>
              <a:rPr lang="zh-CN" altLang="en-US" sz="2400" dirty="0"/>
              <a:t>的产物，权力监督是主要甚至是唯一的</a:t>
            </a:r>
            <a:r>
              <a:rPr lang="en-US" altLang="zh-CN" sz="2400" dirty="0"/>
              <a:t>___________ </a:t>
            </a:r>
            <a:r>
              <a:rPr lang="zh-CN" altLang="en-US" sz="2400" dirty="0"/>
              <a:t>；在民主政治中，权力约束最重要的形式是</a:t>
            </a:r>
            <a:r>
              <a:rPr lang="en-US" altLang="zh-CN" sz="2400" dirty="0"/>
              <a:t>___________ </a:t>
            </a:r>
            <a:r>
              <a:rPr lang="zh-CN" altLang="en-US" sz="2400" dirty="0"/>
              <a:t>，权力监督只是一种从属的权力约束 </a:t>
            </a:r>
            <a:endParaRPr lang="en-US" altLang="zh-CN" sz="2400" dirty="0"/>
          </a:p>
          <a:p>
            <a:r>
              <a:rPr lang="en-US" altLang="zh-CN" sz="2400" dirty="0"/>
              <a:t>4</a:t>
            </a:r>
            <a:r>
              <a:rPr lang="zh-CN" altLang="en-US" sz="2400" dirty="0"/>
              <a:t>、作用：</a:t>
            </a:r>
            <a:r>
              <a:rPr lang="en-US" altLang="zh-CN" sz="2400" dirty="0"/>
              <a:t> __________________________________________________________________</a:t>
            </a:r>
            <a:endParaRPr lang="zh-CN" altLang="en-US" sz="2400" dirty="0"/>
          </a:p>
        </p:txBody>
      </p:sp>
    </p:spTree>
    <p:extLst>
      <p:ext uri="{BB962C8B-B14F-4D97-AF65-F5344CB8AC3E}">
        <p14:creationId xmlns:p14="http://schemas.microsoft.com/office/powerpoint/2010/main" val="191354667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160</Words>
  <Application>Microsoft Office PowerPoint</Application>
  <PresentationFormat>宽屏</PresentationFormat>
  <Paragraphs>6</Paragraphs>
  <Slides>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等线</vt:lpstr>
      <vt:lpstr>等线 Light</vt:lpstr>
      <vt:lpstr>微软雅黑</vt:lpstr>
      <vt:lpstr>Arial</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0201</dc:creator>
  <cp:lastModifiedBy>0201</cp:lastModifiedBy>
  <cp:revision>3</cp:revision>
  <dcterms:created xsi:type="dcterms:W3CDTF">2019-04-23T11:17:05Z</dcterms:created>
  <dcterms:modified xsi:type="dcterms:W3CDTF">2019-04-23T12:07:17Z</dcterms:modified>
</cp:coreProperties>
</file>