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8530B-B946-4A35-B476-C22E6F675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CBBFB-9DA2-4381-AB7F-9F95E1BDE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1FC1D-301B-4B52-8759-5367B363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BEBE-CE76-4731-8E09-B254DE6C4C39}" type="datetimeFigureOut">
              <a:rPr lang="zh-CN" altLang="en-US" smtClean="0"/>
              <a:t>2019年04月25日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D7083-2051-4A05-865D-015F2F78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567DA-2219-4711-9BEC-5586A5CE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CDE-796E-4B87-B85D-58B26556B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4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57641-4189-4373-A09C-BBB6A660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2C1D21-842E-42AD-9C98-EABCF9301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421E4-9DE9-46BC-94FC-22B113AF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BEBE-CE76-4731-8E09-B254DE6C4C39}" type="datetimeFigureOut">
              <a:rPr lang="zh-CN" altLang="en-US" smtClean="0"/>
              <a:t>2019年04月25日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A1880-6707-4042-9235-0353199F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42528-ED60-4588-8634-AD397B1E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CDE-796E-4B87-B85D-58B26556B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8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E09874-6333-4DE7-B246-901A6EEE7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966B2-E811-418C-A161-46BA7D89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40E39-AA00-458D-B681-A26F21D3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BEBE-CE76-4731-8E09-B254DE6C4C39}" type="datetimeFigureOut">
              <a:rPr lang="zh-CN" altLang="en-US" smtClean="0"/>
              <a:t>2019年04月25日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AF8A6-E1DC-4122-B912-4BD0B897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1F330-00F5-41A6-A92E-CF436516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CDE-796E-4B87-B85D-58B26556B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723F8-CA21-4903-819C-93F98945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1E5A6-BCDD-4455-AE95-4B323DD9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B85C7-23E6-4C5C-B0DD-F29DABE2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BEBE-CE76-4731-8E09-B254DE6C4C39}" type="datetimeFigureOut">
              <a:rPr lang="zh-CN" altLang="en-US" smtClean="0"/>
              <a:t>2019年04月25日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9FF21-1345-4CDA-B18D-7D2685ED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CB1B3-FA70-4242-A66E-34021199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CDE-796E-4B87-B85D-58B26556B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8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2A481-89AD-4FD8-AAF1-A2E9B662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F2B4B-EFA7-438F-BDDB-1A9F3E5F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8B19C-EB81-4965-BA86-20A093D8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BEBE-CE76-4731-8E09-B254DE6C4C39}" type="datetimeFigureOut">
              <a:rPr lang="zh-CN" altLang="en-US" smtClean="0"/>
              <a:t>2019年04月25日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FE8EA-BBC5-448D-B304-AA38EE15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1908D-6C3C-4F2D-A709-24A9B0C8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CDE-796E-4B87-B85D-58B26556B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2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780A-A519-4E45-B249-BC773DF2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E4377-EF93-4D11-8CC0-50F2B0F98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25363D-B580-4B18-8C20-6C659A17C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7A21E-B1E2-4C43-A228-24051927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BEBE-CE76-4731-8E09-B254DE6C4C39}" type="datetimeFigureOut">
              <a:rPr lang="zh-CN" altLang="en-US" smtClean="0"/>
              <a:t>2019年04月25日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F9E19-C45B-4D5C-9326-73464999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A1C37-A45F-4D6E-80F7-FAC88B54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CDE-796E-4B87-B85D-58B26556B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1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0407-AC95-4D6E-9F4F-9AA0983F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CE17F-26E4-4CE1-8B29-1472CFDA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4A012E-2219-4242-BC9A-2B1B48FC2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47BB92-A53C-464A-AE0F-B72749226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931BC-91A7-4E33-84AE-A3BA5FFFE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C11E5D-BD0B-4414-8D3E-2A315418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BEBE-CE76-4731-8E09-B254DE6C4C39}" type="datetimeFigureOut">
              <a:rPr lang="zh-CN" altLang="en-US" smtClean="0"/>
              <a:t>2019年04月25日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BFF50D-CAF6-4C40-95F0-7B3A2B0C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E8AD8C-A067-4D61-A418-55F424E9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CDE-796E-4B87-B85D-58B26556B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2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1D210-5FC4-4F5C-9DBA-1118F0FD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8441E8-5C12-4A44-9C94-DE857529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BEBE-CE76-4731-8E09-B254DE6C4C39}" type="datetimeFigureOut">
              <a:rPr lang="zh-CN" altLang="en-US" smtClean="0"/>
              <a:t>2019年04月25日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E5097E-DA7A-47BD-93B3-3959512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0E181-D616-4A99-BE02-07DEED85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CDE-796E-4B87-B85D-58B26556B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6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19BB2E-D811-4750-960A-0ABB0DC5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BEBE-CE76-4731-8E09-B254DE6C4C39}" type="datetimeFigureOut">
              <a:rPr lang="zh-CN" altLang="en-US" smtClean="0"/>
              <a:t>2019年04月25日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BA0354-4B12-48A4-BD51-6CD11E6F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0F881-6243-40DD-86E6-1CAEAE1C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CDE-796E-4B87-B85D-58B26556B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C3D07-BC1F-40E1-8689-402631C9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3E76C-D12C-46D5-936F-323C7C07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8025AD-FEC8-441B-87F7-EBDFB79B0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9CB66-BD2E-4D6D-8391-0512A792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BEBE-CE76-4731-8E09-B254DE6C4C39}" type="datetimeFigureOut">
              <a:rPr lang="zh-CN" altLang="en-US" smtClean="0"/>
              <a:t>2019年04月25日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E0B9E-9C34-4F06-BC83-CD24E812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65BBE-CA93-488B-B7AB-042C1D19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CDE-796E-4B87-B85D-58B26556B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5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1F7B2-8822-4BBC-B0C6-0010142A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02ECE8-129B-4887-9E14-5E967F46A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EF9F23-96CC-4F2A-9882-CE849CE83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04BE6-5F0E-4476-BBB6-82B2F786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BEBE-CE76-4731-8E09-B254DE6C4C39}" type="datetimeFigureOut">
              <a:rPr lang="zh-CN" altLang="en-US" smtClean="0"/>
              <a:t>2019年04月25日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C9246-54C0-4AC1-B488-EFC9BCCF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C6E86-3AB1-40D8-9A6D-0AC44D49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CDE-796E-4B87-B85D-58B26556B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3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BEC771-7B54-44EF-A5E4-494CE56D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A9242-B573-4146-B80B-437BCD37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78523-C437-44BF-B4E1-25E99FFA6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BEBE-CE76-4731-8E09-B254DE6C4C39}" type="datetimeFigureOut">
              <a:rPr lang="zh-CN" altLang="en-US" smtClean="0"/>
              <a:t>2019年04月25日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28EA2-3BC2-42AE-B5F0-F7CC65F8E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4144D-C947-4583-B74D-6A4BABEF9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4CDE-796E-4B87-B85D-58B26556B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7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696C16-0B2C-418F-85AF-53D309EAC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45063"/>
              </p:ext>
            </p:extLst>
          </p:nvPr>
        </p:nvGraphicFramePr>
        <p:xfrm>
          <a:off x="0" y="461665"/>
          <a:ext cx="12192000" cy="55932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1923">
                  <a:extLst>
                    <a:ext uri="{9D8B030D-6E8A-4147-A177-3AD203B41FA5}">
                      <a16:colId xmlns:a16="http://schemas.microsoft.com/office/drawing/2014/main" val="4260271521"/>
                    </a:ext>
                  </a:extLst>
                </a:gridCol>
                <a:gridCol w="4035105">
                  <a:extLst>
                    <a:ext uri="{9D8B030D-6E8A-4147-A177-3AD203B41FA5}">
                      <a16:colId xmlns:a16="http://schemas.microsoft.com/office/drawing/2014/main" val="1603895221"/>
                    </a:ext>
                  </a:extLst>
                </a:gridCol>
                <a:gridCol w="5354972">
                  <a:extLst>
                    <a:ext uri="{9D8B030D-6E8A-4147-A177-3AD203B41FA5}">
                      <a16:colId xmlns:a16="http://schemas.microsoft.com/office/drawing/2014/main" val="2693102165"/>
                    </a:ext>
                  </a:extLst>
                </a:gridCol>
              </a:tblGrid>
              <a:tr h="72868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中国古代法律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罗马法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93488"/>
                  </a:ext>
                </a:extLst>
              </a:tr>
              <a:tr h="8062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（例）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法律观念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深受宗法制群体</a:t>
                      </a:r>
                      <a:r>
                        <a:rPr lang="zh-CN" altLang="en-US" sz="2400" dirty="0"/>
                        <a:t>观念影响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从法律上确认公民权利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02093"/>
                  </a:ext>
                </a:extLst>
              </a:tr>
              <a:tr h="8062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法律地位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u="none" dirty="0"/>
                        <a:t>1</a:t>
                      </a:r>
                      <a:endParaRPr lang="zh-CN" altLang="en-US" sz="24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7940"/>
                  </a:ext>
                </a:extLst>
              </a:tr>
              <a:tr h="8062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法律结构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108508"/>
                  </a:ext>
                </a:extLst>
              </a:tr>
              <a:tr h="8062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法律内容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456423"/>
                  </a:ext>
                </a:extLst>
              </a:tr>
              <a:tr h="8062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法学家地位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321355"/>
                  </a:ext>
                </a:extLst>
              </a:tr>
              <a:tr h="816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历史影响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78610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072D6F2-4B87-43E8-A5C1-9081453B3FB3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日历史小考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自己拿纸，共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页，书写格式为题号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答案，错误超过两处（包括两处）即参加补考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11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73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0201</dc:creator>
  <cp:lastModifiedBy>0201</cp:lastModifiedBy>
  <cp:revision>6</cp:revision>
  <dcterms:created xsi:type="dcterms:W3CDTF">2019-04-24T12:07:27Z</dcterms:created>
  <dcterms:modified xsi:type="dcterms:W3CDTF">2019-04-24T22:43:34Z</dcterms:modified>
</cp:coreProperties>
</file>