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C1819-5535-4C9E-8E6D-6B04EB408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D3A6BE-5CE4-410E-A328-A9B1AFE02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3E361-8849-48EA-9E48-A4693B79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6912-2BB5-40A1-A268-CE83D8DB3163}" type="datetimeFigureOut">
              <a:rPr lang="zh-CN" altLang="en-US" smtClean="0"/>
              <a:t>2019年04月25日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52DCEA-4D28-427D-80A6-A430B80D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96FF5-AEC9-4E89-A1EE-18B881A7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C4D1-A904-4EA1-A4DB-02E175A0D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37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D18AC-AD1C-47AD-8CED-06859C89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EC8B31-71D7-4D0A-BA88-F1A589A14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415C99-0AFF-479F-A77E-0CD6A7EF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6912-2BB5-40A1-A268-CE83D8DB3163}" type="datetimeFigureOut">
              <a:rPr lang="zh-CN" altLang="en-US" smtClean="0"/>
              <a:t>2019年04月25日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4FEE8-3C42-4558-9AE9-E74E0268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6885F-4C17-43A0-ACAB-91919F3B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C4D1-A904-4EA1-A4DB-02E175A0D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54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9123C6-9C98-4157-8EF2-08E7541BA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4DD496-C444-454F-B06B-9845E469D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BF620-E4FB-49D1-94EA-5A5DE506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6912-2BB5-40A1-A268-CE83D8DB3163}" type="datetimeFigureOut">
              <a:rPr lang="zh-CN" altLang="en-US" smtClean="0"/>
              <a:t>2019年04月25日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EC46D-2941-4CD5-81A1-6A6E808C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29867-8F44-420A-BE81-CE0BE3BA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C4D1-A904-4EA1-A4DB-02E175A0D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0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02673-80AF-4B06-B023-3B8BDF64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12C4C-B568-4340-B139-4F9963257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D3279-207C-4E7B-AA0C-6C036BB7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6912-2BB5-40A1-A268-CE83D8DB3163}" type="datetimeFigureOut">
              <a:rPr lang="zh-CN" altLang="en-US" smtClean="0"/>
              <a:t>2019年04月25日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F6424-4A98-4011-939B-80BB1523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8D87E6-7541-441D-B2F8-5A8ACEF6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C4D1-A904-4EA1-A4DB-02E175A0D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799C8-5B75-4A45-8BD9-6C1C96660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E20988-2353-4844-9769-F7EE34B58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3E15A-D217-426A-8390-ABBD2CAA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6912-2BB5-40A1-A268-CE83D8DB3163}" type="datetimeFigureOut">
              <a:rPr lang="zh-CN" altLang="en-US" smtClean="0"/>
              <a:t>2019年04月25日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318DD-1A19-421B-92BD-E8BC6E86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F31E0-92B5-41D7-BEE5-112A038C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C4D1-A904-4EA1-A4DB-02E175A0D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7638C-4E16-468F-A50B-CFD72108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3A695-7B45-442C-8335-CA23ACDD5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C5383A-F74A-4719-83EE-C7597AF83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7AA296-184F-4A04-8D93-76817C33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6912-2BB5-40A1-A268-CE83D8DB3163}" type="datetimeFigureOut">
              <a:rPr lang="zh-CN" altLang="en-US" smtClean="0"/>
              <a:t>2019年04月25日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9B5649-E5D1-483F-9DB5-8677CFB0C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B29B64-50F8-4568-9FB3-319E959C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C4D1-A904-4EA1-A4DB-02E175A0D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78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39DDB-F922-4263-B6F6-ABB4FE8B8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F7B5C7-44AC-43CD-B254-E6E6959C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7FAA7C-9698-4B1C-AE25-E61D05B2A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8728B0-2ADE-46F4-BEE5-53F175331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582A61-19D1-4C8F-9343-B1A578833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E37B41-F877-4EEB-AF30-9DF4F198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6912-2BB5-40A1-A268-CE83D8DB3163}" type="datetimeFigureOut">
              <a:rPr lang="zh-CN" altLang="en-US" smtClean="0"/>
              <a:t>2019年04月25日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1073B0-2F06-4176-9DE6-2580ABA3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0B6985-B811-44B2-BCB7-95EBC6D8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C4D1-A904-4EA1-A4DB-02E175A0D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92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0DE31-6B19-4087-9FBD-6FE93CE6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FED2E7-7277-4FF8-A59F-C5D6B2F0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6912-2BB5-40A1-A268-CE83D8DB3163}" type="datetimeFigureOut">
              <a:rPr lang="zh-CN" altLang="en-US" smtClean="0"/>
              <a:t>2019年04月25日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A930BE-A893-488A-BE29-AA9A2ABA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10D81-BC2D-4866-AE53-EAF415FE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C4D1-A904-4EA1-A4DB-02E175A0D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81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02A1A6-2307-43C3-8FD7-2BE88159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6912-2BB5-40A1-A268-CE83D8DB3163}" type="datetimeFigureOut">
              <a:rPr lang="zh-CN" altLang="en-US" smtClean="0"/>
              <a:t>2019年04月25日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5A3BE3-1194-4776-9898-7BF248E2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CDBA41-AF59-4727-863C-9EDCC8E4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C4D1-A904-4EA1-A4DB-02E175A0D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26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AE806-5979-4E76-A6C1-8DF0C515D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80AA14-6B14-433C-A29B-FCA437313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D4B8A8-FCE1-4E30-B908-8D5EEB4A7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126001-5774-4E07-B73E-273C0876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6912-2BB5-40A1-A268-CE83D8DB3163}" type="datetimeFigureOut">
              <a:rPr lang="zh-CN" altLang="en-US" smtClean="0"/>
              <a:t>2019年04月25日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BEE023-4A94-49C4-88D3-247DE544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E6CF75-7A20-4C7C-8C12-2FE3A216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C4D1-A904-4EA1-A4DB-02E175A0D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87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15375-786E-41CF-B065-195D5DB4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7EF212-D8E8-4776-A46B-1C51E9328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4407D2-602A-4EE7-815C-44264439C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81E18F-95FA-4DAC-9686-FBCED3C2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6912-2BB5-40A1-A268-CE83D8DB3163}" type="datetimeFigureOut">
              <a:rPr lang="zh-CN" altLang="en-US" smtClean="0"/>
              <a:t>2019年04月25日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C60BD6-BDFA-4ED7-95F9-7AD7B2EB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806761-D7EE-4233-8E33-9871ADC8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C4D1-A904-4EA1-A4DB-02E175A0D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61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E763C8-75FC-42F9-85E1-D16F9589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DC2BC4-DB69-440F-9A0B-A91D2C3A5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C1AD4-7FF5-4B72-965F-B452410E1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16912-2BB5-40A1-A268-CE83D8DB3163}" type="datetimeFigureOut">
              <a:rPr lang="zh-CN" altLang="en-US" smtClean="0"/>
              <a:t>2019年04月25日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3FE4F-9FB7-4613-8A58-8BEC9A4C3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DE287-BAC4-4E7D-B4A4-B0AC8EFAE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3C4D1-A904-4EA1-A4DB-02E175A0D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72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732BB1B-F84B-4D99-8D28-7BBBDDC75C46}"/>
              </a:ext>
            </a:extLst>
          </p:cNvPr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日历史小考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自己拿纸，共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页，书写格式为题号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答案，错误超过两处（包括两处）即参加补考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4886626-0F43-4C12-9141-44C68877A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768702"/>
              </p:ext>
            </p:extLst>
          </p:nvPr>
        </p:nvGraphicFramePr>
        <p:xfrm>
          <a:off x="0" y="461664"/>
          <a:ext cx="12192000" cy="541063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73123">
                  <a:extLst>
                    <a:ext uri="{9D8B030D-6E8A-4147-A177-3AD203B41FA5}">
                      <a16:colId xmlns:a16="http://schemas.microsoft.com/office/drawing/2014/main" val="3390907845"/>
                    </a:ext>
                  </a:extLst>
                </a:gridCol>
                <a:gridCol w="2122415">
                  <a:extLst>
                    <a:ext uri="{9D8B030D-6E8A-4147-A177-3AD203B41FA5}">
                      <a16:colId xmlns:a16="http://schemas.microsoft.com/office/drawing/2014/main" val="2797801855"/>
                    </a:ext>
                  </a:extLst>
                </a:gridCol>
                <a:gridCol w="4337108">
                  <a:extLst>
                    <a:ext uri="{9D8B030D-6E8A-4147-A177-3AD203B41FA5}">
                      <a16:colId xmlns:a16="http://schemas.microsoft.com/office/drawing/2014/main" val="1821080190"/>
                    </a:ext>
                  </a:extLst>
                </a:gridCol>
                <a:gridCol w="4759354">
                  <a:extLst>
                    <a:ext uri="{9D8B030D-6E8A-4147-A177-3AD203B41FA5}">
                      <a16:colId xmlns:a16="http://schemas.microsoft.com/office/drawing/2014/main" val="898912401"/>
                    </a:ext>
                  </a:extLst>
                </a:gridCol>
              </a:tblGrid>
              <a:tr h="901772">
                <a:tc gridSpan="2"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中国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西方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617532"/>
                  </a:ext>
                </a:extLst>
              </a:tr>
              <a:tr h="901772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趋向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1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2</a:t>
                      </a:r>
                      <a:endParaRPr lang="zh-CN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946020"/>
                  </a:ext>
                </a:extLst>
              </a:tr>
              <a:tr h="90177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原因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经济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4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3</a:t>
                      </a:r>
                      <a:endParaRPr lang="zh-CN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811310"/>
                  </a:ext>
                </a:extLst>
              </a:tr>
              <a:tr h="901772">
                <a:tc vMerge="1"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政治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5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6</a:t>
                      </a:r>
                      <a:endParaRPr lang="zh-CN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5425"/>
                  </a:ext>
                </a:extLst>
              </a:tr>
              <a:tr h="901772">
                <a:tc vMerge="1"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思想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7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8</a:t>
                      </a:r>
                      <a:endParaRPr lang="zh-CN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96218"/>
                  </a:ext>
                </a:extLst>
              </a:tr>
              <a:tr h="901772">
                <a:tc vMerge="1"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历史传承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10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9</a:t>
                      </a:r>
                      <a:endParaRPr lang="zh-CN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649495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D35EAE0-43F5-455B-A701-1E709093B6D3}"/>
              </a:ext>
            </a:extLst>
          </p:cNvPr>
          <p:cNvSpPr txBox="1"/>
          <p:nvPr/>
        </p:nvSpPr>
        <p:spPr>
          <a:xfrm>
            <a:off x="0" y="610394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solidFill>
                  <a:srgbClr val="FF0000"/>
                </a:solidFill>
              </a:rPr>
              <a:t>必须按题号顺序</a:t>
            </a:r>
            <a:r>
              <a:rPr lang="zh-CN" altLang="en-US" sz="3200" b="1" dirty="0">
                <a:solidFill>
                  <a:srgbClr val="FF0000"/>
                </a:solidFill>
              </a:rPr>
              <a:t>写，否则按不合格处理</a:t>
            </a:r>
          </a:p>
        </p:txBody>
      </p:sp>
    </p:spTree>
    <p:extLst>
      <p:ext uri="{BB962C8B-B14F-4D97-AF65-F5344CB8AC3E}">
        <p14:creationId xmlns:p14="http://schemas.microsoft.com/office/powerpoint/2010/main" val="135327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62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0201</dc:creator>
  <cp:lastModifiedBy>Lingxuan Ning</cp:lastModifiedBy>
  <cp:revision>4</cp:revision>
  <dcterms:created xsi:type="dcterms:W3CDTF">2019-04-25T11:21:32Z</dcterms:created>
  <dcterms:modified xsi:type="dcterms:W3CDTF">2019-04-25T13:29:17Z</dcterms:modified>
</cp:coreProperties>
</file>