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0BA55-AEF8-4363-B6D2-29FEA8A0D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9C87A-FF7D-45CB-B6E5-E5803587D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F7D9-90D8-45AF-A334-83DA6CCD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9F9DF-DFA2-46F4-A8C3-356B956C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F3087-94DB-4A91-BB6B-D62DA43B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3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099F2-DCEF-404C-807C-71517A6C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D2DEBE-EF4C-4CEB-96FC-6B98CA42D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8E4F1-1AF9-437F-9D6C-057D2AD3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D1BCA-6DFA-47FC-AF9F-E26A338C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D03E0-25BA-4A28-8884-2DF3014C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6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B2CD-9C07-4F2C-BD10-E8B3D7CE5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ED24A8-3E08-4C33-97FF-DE15A9798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A2F28-6925-44CF-9EBC-2A310FA1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0288E-8057-492C-9C17-58544C7C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DD45E-1EDC-4444-8517-DE416289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5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1C5A6-3654-46F5-9345-CA044D9C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D53E6-E080-461F-9E96-EACE0AED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E7060-F44A-4905-A739-B09ABC69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1F331-756F-4757-A16A-E5FE757D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D13CC-EF75-4FCE-B691-D59C4207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62D2-50B6-4E1B-9A9D-5FC9EC88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49BFA-01C8-4894-A1C3-16FACD56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88C96-4699-412F-BCA7-0311E5D0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9B2F-ECAD-48C8-81D8-63E582FC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50CB6-2379-4BD5-AAB7-701FE2F9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9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5D3D1-A8D8-4734-ACD9-7A6E4C80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60D9-9DA0-4A09-ABE1-2DAED1131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D02A1-973D-4211-A2D5-DF5D2B13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6A9FE-E775-4987-A37B-20479D27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035E9A-3649-4089-A529-7B457EF7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8D8AC-F237-4B0F-8532-D5AC5222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9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517C0-A0E3-466C-AA1A-343E9A9A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E8DF8-81E3-42ED-ADAB-48B4FED2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D7635-3B46-4402-AF16-414C02D58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B0B0C5-E155-45D7-AB04-0C554779A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9A9497-3E8D-4FFE-A471-43C66CD39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DE12B8-7538-4B8F-AECA-BD76570E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0918C0-E009-42C5-8E60-A3E4FD2D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A8FC3F-9F67-4567-9BDC-C1CCB15E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2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F699-18A1-4732-BF7B-1A7316D0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511E62-DE20-46E8-89FD-41FD90FA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C5C342-BB09-4735-A14E-580FFC8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359A6-EF96-495F-AE3A-94933D19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2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B04A10-35A0-47BB-9BB0-43C870A3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EC59D4-C394-4A33-8563-B115BE86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786C54-95BE-4F64-9546-50204C32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6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ED78D-A816-4AC0-B164-88301283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B3267-343B-411A-A94C-C80DFF612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21EB37-500A-4F61-B5B9-CC32DB2A4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72BC0-C10B-4764-8E4D-C24AFC5E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DF1DF-93F4-4482-A983-A536F4B8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206FF-56F8-47C6-9919-C22C9AA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0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89DCA-C4D8-4F7C-A937-C9CF4969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86557B-5CEE-4CBC-82CC-47333C03A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4930F-46E3-4BD8-A25E-79A35881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638CA-223F-41E3-850C-76083B02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269CA-B138-4BCC-8B1C-505DD428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E89A3-AB21-44AF-ADAC-47468F9D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108E92-C776-4625-884C-314D4734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BC76D-0889-434E-9456-697B7C1E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AF81B-B866-4C12-BF1B-2BD02938C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BC3C-6352-4D43-ABF9-F5A7E040789D}" type="datetimeFigureOut">
              <a:rPr lang="zh-CN" altLang="en-US" smtClean="0"/>
              <a:t>2019年04月27日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5F575-DDD7-4132-90D6-713B326C6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DDC74-B22A-4E08-B482-B566F082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AACA-042F-475C-AA64-B3F0E4F28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1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436376-D5F2-47A9-B56C-68EAF165FBB2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日历史小考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自己拿纸，共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页，书写格式为题号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答案，错误超过两处（包括两处）即参加补考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80A6F4-53A4-40DA-AEB2-1F8B7FCF3995}"/>
              </a:ext>
            </a:extLst>
          </p:cNvPr>
          <p:cNvSpPr txBox="1"/>
          <p:nvPr/>
        </p:nvSpPr>
        <p:spPr>
          <a:xfrm>
            <a:off x="0" y="61039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必须按题号的原有顺序写，否则按不合格处理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9AF366B-588C-48DE-B28E-212373C7E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5420"/>
              </p:ext>
            </p:extLst>
          </p:nvPr>
        </p:nvGraphicFramePr>
        <p:xfrm>
          <a:off x="0" y="461665"/>
          <a:ext cx="12192000" cy="5324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49517">
                  <a:extLst>
                    <a:ext uri="{9D8B030D-6E8A-4147-A177-3AD203B41FA5}">
                      <a16:colId xmlns:a16="http://schemas.microsoft.com/office/drawing/2014/main" val="4066677174"/>
                    </a:ext>
                  </a:extLst>
                </a:gridCol>
                <a:gridCol w="4240924">
                  <a:extLst>
                    <a:ext uri="{9D8B030D-6E8A-4147-A177-3AD203B41FA5}">
                      <a16:colId xmlns:a16="http://schemas.microsoft.com/office/drawing/2014/main" val="353937564"/>
                    </a:ext>
                  </a:extLst>
                </a:gridCol>
                <a:gridCol w="5901559">
                  <a:extLst>
                    <a:ext uri="{9D8B030D-6E8A-4147-A177-3AD203B41FA5}">
                      <a16:colId xmlns:a16="http://schemas.microsoft.com/office/drawing/2014/main" val="993306434"/>
                    </a:ext>
                  </a:extLst>
                </a:gridCol>
              </a:tblGrid>
              <a:tr h="88738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英国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美国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112369"/>
                  </a:ext>
                </a:extLst>
              </a:tr>
              <a:tr h="887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国家元首</a:t>
                      </a:r>
                      <a:endParaRPr lang="en-US" altLang="zh-CN" sz="2400" b="1" dirty="0"/>
                    </a:p>
                    <a:p>
                      <a:pPr algn="ctr"/>
                      <a:r>
                        <a:rPr lang="zh-CN" altLang="en-US" sz="2400" b="1" dirty="0"/>
                        <a:t>及其产生方式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862067"/>
                  </a:ext>
                </a:extLst>
              </a:tr>
              <a:tr h="887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国家元首地位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487766"/>
                  </a:ext>
                </a:extLst>
              </a:tr>
              <a:tr h="887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政府产生方式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6</a:t>
                      </a:r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64898"/>
                  </a:ext>
                </a:extLst>
              </a:tr>
              <a:tr h="887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/>
                        <a:t>政体形式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9</a:t>
                      </a:r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072955"/>
                  </a:ext>
                </a:extLst>
              </a:tr>
              <a:tr h="887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政府首脑</a:t>
                      </a:r>
                      <a:endParaRPr lang="en-US" altLang="zh-CN" sz="2400" b="1" dirty="0"/>
                    </a:p>
                    <a:p>
                      <a:pPr algn="ctr"/>
                      <a:r>
                        <a:rPr lang="zh-CN" altLang="en-US" sz="2400" b="1" dirty="0"/>
                        <a:t>与议会关系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8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10</a:t>
                      </a:r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12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 Ning</dc:creator>
  <cp:lastModifiedBy>Lingxuan Ning</cp:lastModifiedBy>
  <cp:revision>2</cp:revision>
  <dcterms:created xsi:type="dcterms:W3CDTF">2019-04-27T05:40:28Z</dcterms:created>
  <dcterms:modified xsi:type="dcterms:W3CDTF">2019-04-27T05:52:22Z</dcterms:modified>
</cp:coreProperties>
</file>