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43" d="100"/>
          <a:sy n="143" d="100"/>
        </p:scale>
        <p:origin x="68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2D484-BB44-4923-9934-74F57CE5E896}" type="datetimeFigureOut">
              <a:rPr lang="zh-CN" altLang="en-US" smtClean="0"/>
              <a:t>2019年05月23日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1F0E6-ED94-46D1-A46A-5250DD096C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0063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2D484-BB44-4923-9934-74F57CE5E896}" type="datetimeFigureOut">
              <a:rPr lang="zh-CN" altLang="en-US" smtClean="0"/>
              <a:t>2019年05月23日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1F0E6-ED94-46D1-A46A-5250DD096C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3133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2D484-BB44-4923-9934-74F57CE5E896}" type="datetimeFigureOut">
              <a:rPr lang="zh-CN" altLang="en-US" smtClean="0"/>
              <a:t>2019年05月23日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1F0E6-ED94-46D1-A46A-5250DD096C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7719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2D484-BB44-4923-9934-74F57CE5E896}" type="datetimeFigureOut">
              <a:rPr lang="zh-CN" altLang="en-US" smtClean="0"/>
              <a:t>2019年05月23日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1F0E6-ED94-46D1-A46A-5250DD096C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843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2D484-BB44-4923-9934-74F57CE5E896}" type="datetimeFigureOut">
              <a:rPr lang="zh-CN" altLang="en-US" smtClean="0"/>
              <a:t>2019年05月23日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1F0E6-ED94-46D1-A46A-5250DD096C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9053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2D484-BB44-4923-9934-74F57CE5E896}" type="datetimeFigureOut">
              <a:rPr lang="zh-CN" altLang="en-US" smtClean="0"/>
              <a:t>2019年05月23日 Thursday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1F0E6-ED94-46D1-A46A-5250DD096C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1177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2D484-BB44-4923-9934-74F57CE5E896}" type="datetimeFigureOut">
              <a:rPr lang="zh-CN" altLang="en-US" smtClean="0"/>
              <a:t>2019年05月23日 Thursday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1F0E6-ED94-46D1-A46A-5250DD096C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6234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2D484-BB44-4923-9934-74F57CE5E896}" type="datetimeFigureOut">
              <a:rPr lang="zh-CN" altLang="en-US" smtClean="0"/>
              <a:t>2019年05月23日 Thursday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1F0E6-ED94-46D1-A46A-5250DD096C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0710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2D484-BB44-4923-9934-74F57CE5E896}" type="datetimeFigureOut">
              <a:rPr lang="zh-CN" altLang="en-US" smtClean="0"/>
              <a:t>2019年05月23日 Thursday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1F0E6-ED94-46D1-A46A-5250DD096C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8544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2D484-BB44-4923-9934-74F57CE5E896}" type="datetimeFigureOut">
              <a:rPr lang="zh-CN" altLang="en-US" smtClean="0"/>
              <a:t>2019年05月23日 Thursday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1F0E6-ED94-46D1-A46A-5250DD096C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7831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2D484-BB44-4923-9934-74F57CE5E896}" type="datetimeFigureOut">
              <a:rPr lang="zh-CN" altLang="en-US" smtClean="0"/>
              <a:t>2019年05月23日 Thursday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1F0E6-ED94-46D1-A46A-5250DD096C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7180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C2D484-BB44-4923-9934-74F57CE5E896}" type="datetimeFigureOut">
              <a:rPr lang="zh-CN" altLang="en-US" smtClean="0"/>
              <a:t>2019年05月23日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01F0E6-ED94-46D1-A46A-5250DD096C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0005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3807" y="0"/>
            <a:ext cx="913019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美苏冷战表现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3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方面）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4450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军事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:</a:t>
            </a:r>
            <a:r>
              <a:rPr lang="en-US" altLang="zh-CN" u="sng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              (1)           </a:t>
            </a:r>
            <a:endParaRPr lang="en-US" altLang="zh-CN" u="sng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4450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政治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:</a:t>
            </a:r>
            <a:r>
              <a:rPr lang="en-US" altLang="zh-CN" u="sng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              (2)           </a:t>
            </a:r>
            <a:endParaRPr lang="en-US" altLang="zh-CN" u="sng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4450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经济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:</a:t>
            </a:r>
            <a:r>
              <a:rPr lang="en-US" altLang="zh-CN" u="sng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              (3)           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新中国成立后，逐步建立起一套适合中国国情的政治制度，包括：</a:t>
            </a:r>
            <a:r>
              <a:rPr lang="zh-CN" altLang="en-US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u="sng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第二次世界大战后，支撑世界经贸关系的三大支柱是 这是预兆资产阶级社会到来的三大发明，请写出这三大发明的名字：</a:t>
            </a:r>
            <a:r>
              <a:rPr lang="zh-CN" altLang="en-US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</a:t>
            </a:r>
            <a:r>
              <a:rPr lang="en-US" altLang="zh-CN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(5)        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古罗马从弹丸小国到地跨欧、亚、非三洲的庞大帝国，演绎了一部 血与火的编年史。它的兴衰成败已成过去，但罗马人创造的文明成果却千占犹 存。它留给后世最主要的文明成果是 ：</a:t>
            </a:r>
            <a:r>
              <a:rPr lang="zh-CN" altLang="en-US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</a:t>
            </a:r>
            <a:r>
              <a:rPr lang="en-US" altLang="zh-CN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(6) </a:t>
            </a:r>
          </a:p>
          <a:p>
            <a:r>
              <a:rPr lang="en-US" altLang="zh-CN" dirty="0"/>
              <a:t>7.</a:t>
            </a:r>
            <a:r>
              <a:rPr lang="zh-CN" altLang="en-US" dirty="0"/>
              <a:t>角色分生、旦、净、社四大行当，艺术手段包括唱、念、做、打等 形式，这种艺术被誉为“国粹”。这种艺术指的是</a:t>
            </a:r>
            <a:r>
              <a:rPr lang="en-US" altLang="zh-CN"/>
              <a:t>_______(9)______</a:t>
            </a:r>
            <a:endParaRPr lang="en-US" altLang="zh-CN" u="sng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74234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23833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5.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观察下图，美国把国家权力分为独立平等、互相制约的三个部分， 这充分体现了</a:t>
            </a:r>
            <a:r>
              <a:rPr lang="en-US" altLang="zh-CN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:(7)</a:t>
            </a:r>
            <a:r>
              <a:rPr lang="zh-CN" altLang="en-US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110" y="393165"/>
            <a:ext cx="4698684" cy="17902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00289" y="1281314"/>
            <a:ext cx="4291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方正喵呜_GBK" panose="02000000000000000000" pitchFamily="2" charset="-122"/>
                <a:ea typeface="方正喵呜_GBK" panose="02000000000000000000" pitchFamily="2" charset="-122"/>
              </a:rPr>
              <a:t>领会精神，假装有图</a:t>
            </a:r>
          </a:p>
        </p:txBody>
      </p:sp>
      <p:sp>
        <p:nvSpPr>
          <p:cNvPr id="4" name="矩形 3"/>
          <p:cNvSpPr/>
          <p:nvPr/>
        </p:nvSpPr>
        <p:spPr>
          <a:xfrm>
            <a:off x="0" y="2571750"/>
            <a:ext cx="56573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6.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下图反映的中国古代农业经济的基本特点是 ：</a:t>
            </a:r>
            <a:r>
              <a:rPr lang="zh-CN" altLang="en-US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504005"/>
            <a:ext cx="4472905" cy="156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直接箭头连接符 5"/>
          <p:cNvCxnSpPr/>
          <p:nvPr/>
        </p:nvCxnSpPr>
        <p:spPr>
          <a:xfrm>
            <a:off x="971600" y="987574"/>
            <a:ext cx="72008" cy="86409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>
            <a:off x="2521448" y="1033932"/>
            <a:ext cx="0" cy="81773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4067944" y="1048758"/>
            <a:ext cx="36004" cy="86409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33" y="3219822"/>
            <a:ext cx="9093577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矩形 10"/>
          <p:cNvSpPr/>
          <p:nvPr/>
        </p:nvSpPr>
        <p:spPr>
          <a:xfrm>
            <a:off x="4906794" y="1851670"/>
            <a:ext cx="3481630" cy="2208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箭头连接符 13"/>
          <p:cNvCxnSpPr/>
          <p:nvPr/>
        </p:nvCxnSpPr>
        <p:spPr>
          <a:xfrm flipH="1">
            <a:off x="5796136" y="2183396"/>
            <a:ext cx="576064" cy="103642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4283968" y="504005"/>
            <a:ext cx="144016" cy="1679391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22438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240</Words>
  <Application>Microsoft Office PowerPoint</Application>
  <PresentationFormat>全屏显示(16:9)</PresentationFormat>
  <Paragraphs>11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方正喵呜_GBK</vt:lpstr>
      <vt:lpstr>微软雅黑</vt:lpstr>
      <vt:lpstr>Arial</vt:lpstr>
      <vt:lpstr>Calibri</vt:lpstr>
      <vt:lpstr>Office 主题​​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LFJ</dc:creator>
  <cp:lastModifiedBy>0201</cp:lastModifiedBy>
  <cp:revision>5</cp:revision>
  <dcterms:created xsi:type="dcterms:W3CDTF">2019-03-08T11:11:22Z</dcterms:created>
  <dcterms:modified xsi:type="dcterms:W3CDTF">2019-05-23T06:05:33Z</dcterms:modified>
</cp:coreProperties>
</file>