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3E4CC-70EA-468F-A5E4-DAB175AE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A8B70-B0E3-4101-84C5-D726B50B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77C6F-4AF2-4EC5-8D5D-1B69451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77CC9-D046-422B-A4D2-0447E74C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67A9-4FC6-43BE-8D42-9E1924A0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2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41BA-EC15-4614-8BB2-4167E540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6623D-A9E0-4E3A-945C-D08CBA13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E5252-699D-4EE0-BD1C-57754B04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CD346-D245-4798-929C-09199978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0DFB8-46EC-4110-9356-3161343B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CDD354-48B0-4E24-BCB1-E21F6BFF5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17E19-05C2-47FF-AB95-6ED7F869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7DC1B-DAA5-473C-B1C9-F34AAAB4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2DE5E-712E-4F55-AF17-E761A605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5CE63-2DC8-42E5-B8E8-9F6F9B81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8BB5-B508-488E-97AF-E2DE18FB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CA0F1-F2CD-42F9-AF42-9B40E184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1E282-25A4-4092-B3A2-AF358C92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B1127-44CF-4B53-9794-31A10197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0692E-1386-45E2-9EE1-C8C215EA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0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C6279-A718-4BEE-80D4-F2C2FB59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815BE-85F9-4730-A45F-F295C12B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27DDC-1D74-4E7D-AE2C-E6B82647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A77CD-A41A-47E8-97BE-72E5FF27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BDEC9-8963-4B14-B489-CF00ADFE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33131-5082-438C-96CA-2E7583F1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BA283-B316-4C4A-B5C7-CA2D643B5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FFA8E-AD5C-43D4-86CD-416D4CD6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E3939-9BE6-498E-8ADB-AF1F03B5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C89D1-64E1-4BE5-ABEC-B9DB3343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071B1-A7AB-4E03-ABC5-8815BD5E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9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65DA-52BB-45EB-A4BE-4280A7EE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70DE8-8EE4-4D64-B383-C387992B3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6687F-9581-464F-B4ED-E582919D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BAD25-85B0-460F-B3F0-CD12EB9E4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A8B535-9F0D-400F-A056-2CB2F8BB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74685D-91AE-471A-9C57-8F41DFC5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59229-DB17-4F14-9A2B-B682E845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22844-9931-4474-9447-2238F89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1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EB6F8-1278-44E2-9591-101F1D0C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255FD-FB7B-4075-B270-1A625A3A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533B5-6BBF-4783-8A18-16F49AB9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1EB18D-C983-43A8-8C63-4F029D04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6B3F6-A197-4150-8ABC-8C6BB94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BD25D-E0CB-4279-BBFF-8976A865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D558D5-E664-47C8-8790-3FEE7310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FEBB-FCFC-4F66-A8A6-4B0CD2A2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3C6F0-ADA9-4250-91BE-0142BFAC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B6C38-5403-4FD0-8E47-877B3979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531DE-3F0D-4514-8DEC-06FCAE72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D7AF2-BD1F-4CA0-830C-5401FA28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4A072-0D3B-4F8F-AB6F-1811061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392B-5871-4924-B52B-FD2DFE2F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A8F51D-808E-4E47-B929-010178DDF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B3278-BD38-4153-9325-753A8D4F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7EBDF-63DC-425F-BF7A-63C626C4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9D226-40C3-46CE-8120-81B0F81B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D0DA8-7A9C-426A-9329-154A1B9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4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C3146B-21C2-4F09-A226-DB878F48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21A76-6826-44AA-9CA1-EA303D02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2EC1E-AAAB-419D-8364-5CF306DBE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A599-71F5-4E46-9627-044A2401FE35}" type="datetimeFigureOut">
              <a:rPr lang="zh-CN" altLang="en-US" smtClean="0"/>
              <a:t>2019年05月31日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8DDC7-DEB0-4E3C-AF0A-D92DECA85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F4430-6197-41BD-927E-81CD9887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2BFD-9C83-4E98-9524-641F36EBF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800C07-DC60-4628-A13F-1BFC8001E03B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日历史小考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自己拿纸，共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E6B56E-4533-4AC5-8D35-3711BFFE9DAD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必须按题号的原有顺序写，否则按不合格处理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请自觉收起小抄，合上练习册！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3ECE9-3A59-43C0-877C-F9BE9EFCB7FE}"/>
              </a:ext>
            </a:extLst>
          </p:cNvPr>
          <p:cNvSpPr txBox="1"/>
          <p:nvPr/>
        </p:nvSpPr>
        <p:spPr>
          <a:xfrm>
            <a:off x="0" y="461665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全面认识工农武装割据思想</a:t>
            </a:r>
            <a:endParaRPr lang="en-US" altLang="zh-CN" sz="2800" dirty="0">
              <a:latin typeface="微软雅黑 Light" panose="020B0502040204020203" pitchFamily="34" charset="-122"/>
              <a:ea typeface="汉仪旗黑-50S" panose="00020600040101010101" pitchFamily="18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1.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含义：</a:t>
            </a:r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_______________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2.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相互关系：</a:t>
            </a:r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_____________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 _____________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 _____________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三者相辅相成缺一不可，是</a:t>
            </a:r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_____________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3.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存在原因</a:t>
            </a:r>
            <a:endParaRPr lang="en-US" altLang="zh-CN" sz="2800" dirty="0">
              <a:latin typeface="微软雅黑 Light" panose="020B0502040204020203" pitchFamily="34" charset="-122"/>
              <a:ea typeface="汉仪旗黑-50S" panose="00020600040101010101" pitchFamily="18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   (1)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根本原因：</a:t>
            </a:r>
            <a:endParaRPr lang="en-US" altLang="zh-CN" sz="2800" dirty="0">
              <a:latin typeface="微软雅黑 Light" panose="020B0502040204020203" pitchFamily="34" charset="-122"/>
              <a:ea typeface="汉仪旗黑-50S" panose="00020600040101010101" pitchFamily="18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   (2)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群众基础：</a:t>
            </a:r>
            <a:endParaRPr lang="en-US" altLang="zh-CN" sz="2800" dirty="0">
              <a:latin typeface="微软雅黑 Light" panose="020B0502040204020203" pitchFamily="34" charset="-122"/>
              <a:ea typeface="汉仪旗黑-50S" panose="00020600040101010101" pitchFamily="18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   (3)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革命形势：</a:t>
            </a:r>
            <a:endParaRPr lang="en-US" altLang="zh-CN" sz="2800" dirty="0">
              <a:latin typeface="微软雅黑 Light" panose="020B0502040204020203" pitchFamily="34" charset="-122"/>
              <a:ea typeface="汉仪旗黑-50S" panose="00020600040101010101" pitchFamily="18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   (4)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主观条件：</a:t>
            </a:r>
            <a:endParaRPr lang="en-US" altLang="zh-CN" sz="2800" dirty="0">
              <a:latin typeface="微软雅黑 Light" panose="020B0502040204020203" pitchFamily="34" charset="-122"/>
              <a:ea typeface="汉仪旗黑-50S" panose="00020600040101010101" pitchFamily="18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4.</a:t>
            </a:r>
            <a:r>
              <a:rPr lang="zh-CN" altLang="en-US" sz="2800" dirty="0">
                <a:latin typeface="微软雅黑 Light" panose="020B0502040204020203" pitchFamily="34" charset="-122"/>
                <a:ea typeface="汉仪旗黑-50S" panose="00020600040101010101" pitchFamily="18" charset="-122"/>
              </a:rPr>
              <a:t>意义：</a:t>
            </a:r>
          </a:p>
        </p:txBody>
      </p:sp>
    </p:spTree>
    <p:extLst>
      <p:ext uri="{BB962C8B-B14F-4D97-AF65-F5344CB8AC3E}">
        <p14:creationId xmlns:p14="http://schemas.microsoft.com/office/powerpoint/2010/main" val="10497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0201</dc:creator>
  <cp:lastModifiedBy>0201</cp:lastModifiedBy>
  <cp:revision>2</cp:revision>
  <dcterms:created xsi:type="dcterms:W3CDTF">2019-05-30T22:47:43Z</dcterms:created>
  <dcterms:modified xsi:type="dcterms:W3CDTF">2019-05-30T22:48:48Z</dcterms:modified>
</cp:coreProperties>
</file>