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941E7-A565-47F7-A0EB-5A5B591B0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8E74DB-F29F-441A-B0B3-6A4A5C9A4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FD2C8-6F9A-4BB3-B39C-FC70B306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2786-4161-481F-98D3-71B09A1DC7B1}" type="datetimeFigureOut">
              <a:rPr lang="zh-CN" altLang="en-US" smtClean="0"/>
              <a:t>2019年06月04日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610FA-2AA4-4D3F-AB39-0DC5807E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116DA-E71B-4061-9E5C-1B7A58A7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8491-8C4D-48A2-B88F-13E312C0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7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DE854-1C86-4286-AC60-19E2D138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E80DF6-69D2-46FD-AA60-CBC89EA06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4773C-2C06-4B83-9287-BBEBE205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2786-4161-481F-98D3-71B09A1DC7B1}" type="datetimeFigureOut">
              <a:rPr lang="zh-CN" altLang="en-US" smtClean="0"/>
              <a:t>2019年06月04日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3A1CC8-3767-4E72-A4AE-778CE701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BCD83-EC8F-48BE-9868-E9BBF24C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8491-8C4D-48A2-B88F-13E312C0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33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CA3C6B-6326-4C52-AF48-0151DEA2E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6F9535-CEBC-4767-A5BB-ADF869B24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03EE6-A5F6-4520-AA02-5BC88E47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2786-4161-481F-98D3-71B09A1DC7B1}" type="datetimeFigureOut">
              <a:rPr lang="zh-CN" altLang="en-US" smtClean="0"/>
              <a:t>2019年06月04日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39BA6-F6D3-4335-9357-0F34167D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28AAC-D4E2-4CD1-9273-F1615A94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8491-8C4D-48A2-B88F-13E312C0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4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63724-CCD2-4F4D-8F6E-349E1147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1445F6-79EA-4422-8900-57261EEF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EF67F-6BC7-4876-A7A1-21FE027B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2786-4161-481F-98D3-71B09A1DC7B1}" type="datetimeFigureOut">
              <a:rPr lang="zh-CN" altLang="en-US" smtClean="0"/>
              <a:t>2019年06月04日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451DA-2CA8-40FD-A1B7-307A8A1B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6FC06-B7DE-4140-9B7A-C25140C5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8491-8C4D-48A2-B88F-13E312C0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43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442DF-9EF6-475E-B095-9D05FA8D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C3C6C0-0CE0-432A-9E28-0CA70EC60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655F35-FAB1-4641-9569-01143EC0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2786-4161-481F-98D3-71B09A1DC7B1}" type="datetimeFigureOut">
              <a:rPr lang="zh-CN" altLang="en-US" smtClean="0"/>
              <a:t>2019年06月04日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4A676-0234-4134-BDA3-83F6AB5C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8AC12-C052-4631-A3EE-F10494FE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8491-8C4D-48A2-B88F-13E312C0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2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C3B0D-3596-467D-BF13-F765F620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AA500-C4C8-44A5-9365-F1D9458EC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8C1D12-9DF0-4D3E-82AD-A6EB464B8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1E9EE3-9748-4333-BBAB-8B1A5F31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2786-4161-481F-98D3-71B09A1DC7B1}" type="datetimeFigureOut">
              <a:rPr lang="zh-CN" altLang="en-US" smtClean="0"/>
              <a:t>2019年06月04日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E78D4-1280-4963-BA7F-AD3FDCF5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E96725-3B97-4DF0-BECA-5BF8E9DD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8491-8C4D-48A2-B88F-13E312C0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17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2D98F-8913-412A-A5BA-7CC7BEEF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921B46-C790-4732-BCCF-4A3C7C836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2F36BF-3280-4124-AB1C-F1A523522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7F4A3E-E510-4F1F-9F3F-B22FB690D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BBCE74-843E-4015-BDD3-BDFB19BA2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5E5394-921C-4900-BAF1-781745B3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2786-4161-481F-98D3-71B09A1DC7B1}" type="datetimeFigureOut">
              <a:rPr lang="zh-CN" altLang="en-US" smtClean="0"/>
              <a:t>2019年06月04日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FC4E8A-41BD-4616-BAFF-3F548DEA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65AA77-EF50-4B4C-86FC-EEA01B32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8491-8C4D-48A2-B88F-13E312C0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07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E41F5-D2E2-40C4-915C-35F47A6B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BEC71F-5ACA-4149-BEC2-F6DD87E7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2786-4161-481F-98D3-71B09A1DC7B1}" type="datetimeFigureOut">
              <a:rPr lang="zh-CN" altLang="en-US" smtClean="0"/>
              <a:t>2019年06月04日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C87D43-69B2-480D-A1F1-F90672B9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9BA347-FD03-4224-AB34-E7D81502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8491-8C4D-48A2-B88F-13E312C0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56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7415A9-CAA0-4C36-8C12-699EB755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2786-4161-481F-98D3-71B09A1DC7B1}" type="datetimeFigureOut">
              <a:rPr lang="zh-CN" altLang="en-US" smtClean="0"/>
              <a:t>2019年06月04日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91142B-E274-400B-9BF5-00E62B22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A2B9E2-A0EC-4170-A5A8-5CDEB401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8491-8C4D-48A2-B88F-13E312C0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43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75BA4-DCC7-4163-B3E1-D84D480E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2C108-51C1-494D-AC1D-174618EA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1A2164-CA20-44ED-A6E6-FFB26EB79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E1B240-3B0C-467B-89E0-9DF958BF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2786-4161-481F-98D3-71B09A1DC7B1}" type="datetimeFigureOut">
              <a:rPr lang="zh-CN" altLang="en-US" smtClean="0"/>
              <a:t>2019年06月04日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72C64F-CBA0-4F2A-8A0E-885AB9F7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ADD4F-3903-4F52-AF78-72282828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8491-8C4D-48A2-B88F-13E312C0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92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0ABC4-BFA0-4506-B035-3DE6DB88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083016-9DF4-4B48-AEA1-F7E8E4A61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62CABC-0B26-4F94-A586-F9776EC30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BD6B62-65BB-466A-83AB-37B9C2FC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2786-4161-481F-98D3-71B09A1DC7B1}" type="datetimeFigureOut">
              <a:rPr lang="zh-CN" altLang="en-US" smtClean="0"/>
              <a:t>2019年06月04日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FDCB8C-F2ED-498B-A86E-EB83A939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3F2A16-09B4-45DE-AEDC-993959BC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8491-8C4D-48A2-B88F-13E312C0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56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EE799F-3827-409B-9BC1-A3D10048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0AF441-29DD-4C9F-B815-6A8912974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EF358-31B5-49A2-9BFE-32257CB17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2786-4161-481F-98D3-71B09A1DC7B1}" type="datetimeFigureOut">
              <a:rPr lang="zh-CN" altLang="en-US" smtClean="0"/>
              <a:t>2019年06月04日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0B4E7-38C2-4FFF-BD2E-8426D224A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B7F1A-1703-4840-B9CD-D20EB45ED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C8491-8C4D-48A2-B88F-13E312C06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66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AA8D1D2-6B0E-451A-BB33-239E88D84141}"/>
              </a:ext>
            </a:extLst>
          </p:cNvPr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历史小考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发答题卡，共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页，书写格式为题号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答案，错误超过两处（包括两处）即参加补考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0AAC44-8DCF-4288-A325-1CB3C16359DE}"/>
              </a:ext>
            </a:extLst>
          </p:cNvPr>
          <p:cNvSpPr txBox="1"/>
          <p:nvPr/>
        </p:nvSpPr>
        <p:spPr>
          <a:xfrm>
            <a:off x="0" y="5631999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必须按题号的</a:t>
            </a:r>
            <a:r>
              <a:rPr lang="zh-CN" altLang="en-US" sz="3200" b="1" u="sng" dirty="0">
                <a:solidFill>
                  <a:srgbClr val="FF0000"/>
                </a:solidFill>
              </a:rPr>
              <a:t>原有顺序</a:t>
            </a:r>
            <a:r>
              <a:rPr lang="zh-CN" altLang="en-US" sz="3200" b="1" dirty="0">
                <a:solidFill>
                  <a:srgbClr val="FF0000"/>
                </a:solidFill>
              </a:rPr>
              <a:t>写，否则按不合格处理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请自觉收起小抄、合上练习册、擦掉桌子上的字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B580875-3C68-461A-81E1-9B1E2028C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11788"/>
              </p:ext>
            </p:extLst>
          </p:nvPr>
        </p:nvGraphicFramePr>
        <p:xfrm>
          <a:off x="-1" y="461665"/>
          <a:ext cx="12192000" cy="5170335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589936">
                  <a:extLst>
                    <a:ext uri="{9D8B030D-6E8A-4147-A177-3AD203B41FA5}">
                      <a16:colId xmlns:a16="http://schemas.microsoft.com/office/drawing/2014/main" val="100029441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37145055"/>
                    </a:ext>
                  </a:extLst>
                </a:gridCol>
                <a:gridCol w="4896465">
                  <a:extLst>
                    <a:ext uri="{9D8B030D-6E8A-4147-A177-3AD203B41FA5}">
                      <a16:colId xmlns:a16="http://schemas.microsoft.com/office/drawing/2014/main" val="2467975377"/>
                    </a:ext>
                  </a:extLst>
                </a:gridCol>
                <a:gridCol w="4876799">
                  <a:extLst>
                    <a:ext uri="{9D8B030D-6E8A-4147-A177-3AD203B41FA5}">
                      <a16:colId xmlns:a16="http://schemas.microsoft.com/office/drawing/2014/main" val="3544552188"/>
                    </a:ext>
                  </a:extLst>
                </a:gridCol>
              </a:tblGrid>
              <a:tr h="90005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比较项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巴黎公社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十月革命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906603"/>
                  </a:ext>
                </a:extLst>
              </a:tr>
              <a:tr h="95248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不同点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革命领导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1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2</a:t>
                      </a:r>
                      <a:endParaRPr lang="zh-CN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947565"/>
                  </a:ext>
                </a:extLst>
              </a:tr>
              <a:tr h="873107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结果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3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4</a:t>
                      </a:r>
                      <a:endParaRPr lang="zh-CN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793593"/>
                  </a:ext>
                </a:extLst>
              </a:tr>
              <a:tr h="96835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影响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5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6</a:t>
                      </a:r>
                      <a:endParaRPr lang="zh-CN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767942"/>
                  </a:ext>
                </a:extLst>
              </a:tr>
              <a:tr h="14763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相同点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性质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7</a:t>
                      </a:r>
                      <a:endParaRPr lang="zh-CN" altLang="en-US" sz="2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1664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81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0201</dc:creator>
  <cp:lastModifiedBy>0201</cp:lastModifiedBy>
  <cp:revision>4</cp:revision>
  <dcterms:created xsi:type="dcterms:W3CDTF">2019-06-03T10:09:00Z</dcterms:created>
  <dcterms:modified xsi:type="dcterms:W3CDTF">2019-06-03T22:45:52Z</dcterms:modified>
</cp:coreProperties>
</file>