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65" d="100"/>
          <a:sy n="65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A65DF-0502-4B5A-8F93-FAC8B6655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999C93-16AF-408B-997A-4B758D787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45B37-A35A-47D0-BCFE-B1A842B8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B92-23C2-4AE3-8946-DEC49A488318}" type="datetimeFigureOut">
              <a:rPr lang="zh-CN" altLang="en-US" smtClean="0"/>
              <a:t>2019年06月10日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05226-47AB-423B-A372-1CEC412B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44E51-6980-46E6-9C44-C1E5629C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C220-07D4-4156-8109-2CE373EBA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95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56FFB-39A2-4C7E-977E-42B2490F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D5D501-BA85-4178-9F95-1B0EF2992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4017D8-6D8C-4482-BEC0-B8715428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B92-23C2-4AE3-8946-DEC49A488318}" type="datetimeFigureOut">
              <a:rPr lang="zh-CN" altLang="en-US" smtClean="0"/>
              <a:t>2019年06月10日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D9974-78F5-4385-8CDA-D77ADE09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CA8F1-682D-4206-AEB1-AC543AC3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C220-07D4-4156-8109-2CE373EBA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09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728699-ADCB-491D-A0E2-25B4A5CF5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72FB2D-FD98-4F00-8D1E-261D1AC68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EB1E72-D2BD-49B6-BAC9-A3E1CBFB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B92-23C2-4AE3-8946-DEC49A488318}" type="datetimeFigureOut">
              <a:rPr lang="zh-CN" altLang="en-US" smtClean="0"/>
              <a:t>2019年06月10日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07B7B-CAF3-44FB-8DBD-4E599EAA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ABE17-68D6-462D-B850-33EDAFE9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C220-07D4-4156-8109-2CE373EBA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69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B89C8-FF2B-4B1F-916A-78BEAE3E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B2696-D7AA-4E09-847A-C5FCDFBF2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0FE1F-BCE8-43EB-8C38-4B459CE2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B92-23C2-4AE3-8946-DEC49A488318}" type="datetimeFigureOut">
              <a:rPr lang="zh-CN" altLang="en-US" smtClean="0"/>
              <a:t>2019年06月10日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EB4C5-5073-494C-B82D-219CE74D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FDF34-B9DC-4335-9FE9-369C1672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C220-07D4-4156-8109-2CE373EBA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1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81A26-EB28-4889-9B8A-036D1CECB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AD9F0A-E212-4264-8ADD-16D6F0F2F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BC9A8-FE75-4DAC-AA51-8DD66E23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B92-23C2-4AE3-8946-DEC49A488318}" type="datetimeFigureOut">
              <a:rPr lang="zh-CN" altLang="en-US" smtClean="0"/>
              <a:t>2019年06月10日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145A1-8684-46A0-A5FF-BC73B830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3B381-3D3F-4B4F-B3F6-C12A8FD4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C220-07D4-4156-8109-2CE373EBA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CBD1A-54F2-4126-8A1B-24325C40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871C6-D1EC-4F0E-867C-649B49838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2E036-94B8-4925-9462-221A2C281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9C8165-DADF-4832-A12F-E9D2AA52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B92-23C2-4AE3-8946-DEC49A488318}" type="datetimeFigureOut">
              <a:rPr lang="zh-CN" altLang="en-US" smtClean="0"/>
              <a:t>2019年06月10日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E649D7-18C1-48E7-B151-B1078284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FCB10-8A6A-45EE-B107-5BCA1841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C220-07D4-4156-8109-2CE373EBA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31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DACC1-50A3-4C50-8C1D-7908D3617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EB4086-EF3C-4F41-8546-A5D0D189E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714080-EFED-4C3F-891E-22EA0A3C0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01539A-A968-4A0B-899B-85D172120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8479B0-273C-4564-9991-6BCCBE6AA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9EBA3A-B0AE-40DC-86D7-B356533F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B92-23C2-4AE3-8946-DEC49A488318}" type="datetimeFigureOut">
              <a:rPr lang="zh-CN" altLang="en-US" smtClean="0"/>
              <a:t>2019年06月10日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85F600-63AB-42AA-A21F-BA6F45FB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697896-5514-4242-9011-1E45795F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C220-07D4-4156-8109-2CE373EBA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72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7FD95-B7E3-4367-A84F-56729E83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0FF1F9-AF89-4A0D-9315-62FA616D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B92-23C2-4AE3-8946-DEC49A488318}" type="datetimeFigureOut">
              <a:rPr lang="zh-CN" altLang="en-US" smtClean="0"/>
              <a:t>2019年06月10日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45BF1A-E404-4817-876D-1BFEFFCB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A75E9C-4F9A-4875-8E41-BCAC667A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C220-07D4-4156-8109-2CE373EBA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4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020146-1AF9-4683-B31F-C4059C40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B92-23C2-4AE3-8946-DEC49A488318}" type="datetimeFigureOut">
              <a:rPr lang="zh-CN" altLang="en-US" smtClean="0"/>
              <a:t>2019年06月10日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41AA7A-DD9B-4D71-B15A-6F4FE318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58206C-649E-4519-A449-67FFA69C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C220-07D4-4156-8109-2CE373EBA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65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E1227-F94D-4F51-B954-FB3A62C4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04E59-BE14-4ACE-B8AF-836A2EED7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76C9A1-6170-4938-9B89-4104B74B3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7FCABE-18D5-4B2D-A023-D2BB0686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B92-23C2-4AE3-8946-DEC49A488318}" type="datetimeFigureOut">
              <a:rPr lang="zh-CN" altLang="en-US" smtClean="0"/>
              <a:t>2019年06月10日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68A217-61C6-4EC0-BCF0-F4EA58B0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2128A-6B48-416D-BC09-027BC16A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C220-07D4-4156-8109-2CE373EBA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74F6C-4E86-44E1-A5D3-D5FDFEED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38EAA2-9100-4ED9-8BEA-DE4358D2E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78B5F5-3662-4E3E-9945-FC6E9768E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CFAE20-36BC-4773-A716-BE4E5FA0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B92-23C2-4AE3-8946-DEC49A488318}" type="datetimeFigureOut">
              <a:rPr lang="zh-CN" altLang="en-US" smtClean="0"/>
              <a:t>2019年06月10日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C0571F-0ABD-4805-B786-EAB98473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277D09-642C-419B-8E8F-0B7F7658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C220-07D4-4156-8109-2CE373EBA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13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ED495A-1E92-42CE-9B78-517FD275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2346C9-861B-43E7-BDFA-3A209FE95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1CA9F8-B79D-46AE-BB98-B227D51EF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81B92-23C2-4AE3-8946-DEC49A488318}" type="datetimeFigureOut">
              <a:rPr lang="zh-CN" altLang="en-US" smtClean="0"/>
              <a:t>2019年06月10日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012A5-8E58-4858-AE94-902C9C4C0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CBCFD-E587-4AF5-8144-EAD8983D0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EC220-07D4-4156-8109-2CE373EBA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74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C10ED8-731D-4645-9EAD-26030836A8F4}"/>
              </a:ext>
            </a:extLst>
          </p:cNvPr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日历史小考 </a:t>
            </a:r>
            <a:r>
              <a:rPr lang="zh-CN" altLang="en-US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发答题卡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，书写格式为题号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答案，错误超过两处（包括两处）即参加补考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9DB699-4A2E-4345-96FE-F8610FC15E0E}"/>
              </a:ext>
            </a:extLst>
          </p:cNvPr>
          <p:cNvSpPr txBox="1"/>
          <p:nvPr/>
        </p:nvSpPr>
        <p:spPr>
          <a:xfrm>
            <a:off x="0" y="5631999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必须按题号的</a:t>
            </a:r>
            <a:r>
              <a:rPr lang="zh-CN" altLang="en-US" sz="3200" b="1" u="sng" dirty="0">
                <a:solidFill>
                  <a:srgbClr val="FF0000"/>
                </a:solidFill>
              </a:rPr>
              <a:t>原有顺序</a:t>
            </a:r>
            <a:r>
              <a:rPr lang="zh-CN" altLang="en-US" sz="3200" b="1" dirty="0">
                <a:solidFill>
                  <a:srgbClr val="FF0000"/>
                </a:solidFill>
              </a:rPr>
              <a:t>写，否则按不合格处理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请自觉收起小抄、合上练习册、擦掉桌子上的字，请不要抄袭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429C223-843B-42B4-B372-16503B3E1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326826"/>
              </p:ext>
            </p:extLst>
          </p:nvPr>
        </p:nvGraphicFramePr>
        <p:xfrm>
          <a:off x="0" y="461665"/>
          <a:ext cx="12192000" cy="517033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566219">
                  <a:extLst>
                    <a:ext uri="{9D8B030D-6E8A-4147-A177-3AD203B41FA5}">
                      <a16:colId xmlns:a16="http://schemas.microsoft.com/office/drawing/2014/main" val="2042619309"/>
                    </a:ext>
                  </a:extLst>
                </a:gridCol>
                <a:gridCol w="2920181">
                  <a:extLst>
                    <a:ext uri="{9D8B030D-6E8A-4147-A177-3AD203B41FA5}">
                      <a16:colId xmlns:a16="http://schemas.microsoft.com/office/drawing/2014/main" val="2068378199"/>
                    </a:ext>
                  </a:extLst>
                </a:gridCol>
                <a:gridCol w="3967316">
                  <a:extLst>
                    <a:ext uri="{9D8B030D-6E8A-4147-A177-3AD203B41FA5}">
                      <a16:colId xmlns:a16="http://schemas.microsoft.com/office/drawing/2014/main" val="3687546415"/>
                    </a:ext>
                  </a:extLst>
                </a:gridCol>
                <a:gridCol w="2738284">
                  <a:extLst>
                    <a:ext uri="{9D8B030D-6E8A-4147-A177-3AD203B41FA5}">
                      <a16:colId xmlns:a16="http://schemas.microsoft.com/office/drawing/2014/main" val="3789886724"/>
                    </a:ext>
                  </a:extLst>
                </a:gridCol>
              </a:tblGrid>
              <a:tr h="13791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时期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阶段特征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演变原因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影响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733921"/>
                  </a:ext>
                </a:extLst>
              </a:tr>
              <a:tr h="947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国民革命时期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3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4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5</a:t>
                      </a:r>
                      <a:endParaRPr lang="zh-CN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334654"/>
                  </a:ext>
                </a:extLst>
              </a:tr>
              <a:tr h="947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1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6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7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8</a:t>
                      </a:r>
                      <a:endParaRPr lang="zh-CN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893740"/>
                  </a:ext>
                </a:extLst>
              </a:tr>
              <a:tr h="947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抗日战争时期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两党合作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9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10</a:t>
                      </a:r>
                      <a:endParaRPr lang="zh-CN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131290"/>
                  </a:ext>
                </a:extLst>
              </a:tr>
              <a:tr h="947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2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11</a:t>
                      </a:r>
                      <a:endParaRPr lang="zh-CN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蒋介石企图消灭共产党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12</a:t>
                      </a:r>
                      <a:endParaRPr lang="zh-CN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938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49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95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0201</dc:creator>
  <cp:lastModifiedBy>0201</cp:lastModifiedBy>
  <cp:revision>2</cp:revision>
  <dcterms:created xsi:type="dcterms:W3CDTF">2019-06-10T11:15:26Z</dcterms:created>
  <dcterms:modified xsi:type="dcterms:W3CDTF">2019-06-10T12:05:14Z</dcterms:modified>
</cp:coreProperties>
</file>