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0" y="-13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4" y="2130922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5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5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2" y="206422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4" y="206422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1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2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1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1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200428"/>
            <a:ext cx="5384099" cy="3394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6" y="1200428"/>
            <a:ext cx="5384099" cy="3394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9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70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6" y="273117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7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691E-3A75-43A5-864D-70826CF98100}" type="datetimeFigureOut">
              <a:rPr lang="zh-CN" altLang="en-US" smtClean="0"/>
              <a:t>2019年06月13日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1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5AAB-9022-428C-8765-A4E98C8A5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AC10ED8-731D-4645-9EAD-26030836A8F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历史小考 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xmlns="" id="{9D9DB699-4A2E-4345-96FE-F8610FC15E0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必须按题号的</a:t>
            </a:r>
            <a:r>
              <a:rPr lang="zh-CN" altLang="en-US" sz="3200" b="1" u="sng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原有顺序</a:t>
            </a:r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写，否则按不合格处理</a:t>
            </a:r>
            <a:endParaRPr lang="en-US" altLang="zh-CN" sz="32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请自觉收起小抄、合上练习册、擦掉桌子上的字，请不要抄袭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0494"/>
              </p:ext>
            </p:extLst>
          </p:nvPr>
        </p:nvGraphicFramePr>
        <p:xfrm>
          <a:off x="1727" y="461665"/>
          <a:ext cx="12188685" cy="51703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7737"/>
                <a:gridCol w="2437737"/>
                <a:gridCol w="2437737"/>
                <a:gridCol w="2437737"/>
                <a:gridCol w="2437737"/>
              </a:tblGrid>
              <a:tr h="981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历程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时间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表现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原因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20943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1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1949</a:t>
                      </a:r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年新中国成立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3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4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20943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2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1949-20</a:t>
                      </a:r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世纪</a:t>
                      </a:r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60</a:t>
                      </a:r>
                      <a:r>
                        <a:rPr lang="zh-CN" altLang="en-US" sz="2800" b="1" dirty="0" smtClean="0">
                          <a:latin typeface="等线" pitchFamily="2" charset="-122"/>
                          <a:ea typeface="等线" pitchFamily="2" charset="-122"/>
                        </a:rPr>
                        <a:t>年代初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5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等线" pitchFamily="2" charset="-122"/>
                          <a:ea typeface="等线" pitchFamily="2" charset="-122"/>
                        </a:rPr>
                        <a:t>6</a:t>
                      </a:r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1701-Studio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ArLxn</dc:creator>
  <cp:lastModifiedBy>Lxn</cp:lastModifiedBy>
  <cp:revision>3</cp:revision>
  <dcterms:created xsi:type="dcterms:W3CDTF">2019-06-13T12:01:08Z</dcterms:created>
  <dcterms:modified xsi:type="dcterms:W3CDTF">2019-06-13T15:02:45Z</dcterms:modified>
</cp:coreProperties>
</file>