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zh-CN"/>
    </a:defPPr>
    <a:lvl1pPr marL="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544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1087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631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2175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719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3262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806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435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5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90580"/>
            <a:ext cx="3655008" cy="6191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90580"/>
            <a:ext cx="10768198" cy="6191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1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1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21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7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32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43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6" y="1692666"/>
            <a:ext cx="7210545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4" y="1692666"/>
            <a:ext cx="7212661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4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4"/>
            <a:ext cx="6814779" cy="5854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50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900"/>
            </a:lvl1pPr>
            <a:lvl2pPr marL="555544" indent="0">
              <a:buNone/>
              <a:defRPr sz="3400"/>
            </a:lvl2pPr>
            <a:lvl3pPr marL="1111087" indent="0">
              <a:buNone/>
              <a:defRPr sz="2900"/>
            </a:lvl3pPr>
            <a:lvl4pPr marL="1666631" indent="0">
              <a:buNone/>
              <a:defRPr sz="2400"/>
            </a:lvl4pPr>
            <a:lvl5pPr marL="2222175" indent="0">
              <a:buNone/>
              <a:defRPr sz="2400"/>
            </a:lvl5pPr>
            <a:lvl6pPr marL="2777719" indent="0">
              <a:buNone/>
              <a:defRPr sz="2400"/>
            </a:lvl6pPr>
            <a:lvl7pPr marL="3333262" indent="0">
              <a:buNone/>
              <a:defRPr sz="2400"/>
            </a:lvl7pPr>
            <a:lvl8pPr marL="3888806" indent="0">
              <a:buNone/>
              <a:defRPr sz="2400"/>
            </a:lvl8pPr>
            <a:lvl9pPr marL="44443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1109" tIns="55554" rIns="111109" bIns="5555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1109" tIns="55554" rIns="111109" bIns="5555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464E-5CBE-4276-AA53-54FD96E4E18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1087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58" indent="-416658" algn="l" defTabSz="111108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759" indent="-347215" algn="l" defTabSz="1111087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859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403" indent="-277772" algn="l" defTabSz="11110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947" indent="-277772" algn="l" defTabSz="111108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490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1034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578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2122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必须按题号的</a:t>
            </a:r>
            <a:r>
              <a:rPr lang="zh-CN" altLang="en-US" sz="3200" b="1" u="sng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原有顺序</a:t>
            </a:r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写，否则按不合格处理</a:t>
            </a:r>
            <a:endParaRPr lang="en-US" altLang="zh-CN" sz="32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请自觉收起小抄、合上练习册、擦掉桌子上的字，请不要抄袭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45973"/>
              </p:ext>
            </p:extLst>
          </p:nvPr>
        </p:nvGraphicFramePr>
        <p:xfrm>
          <a:off x="0" y="451769"/>
          <a:ext cx="12192000" cy="521027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1686395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提出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内容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表现形式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影响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1879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杜鲁门主义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1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2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3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4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1644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等线" pitchFamily="2" charset="-122"/>
                          <a:ea typeface="等线" pitchFamily="2" charset="-122"/>
                        </a:rPr>
                        <a:t>马歇尔计划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5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6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7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等线" pitchFamily="2" charset="-122"/>
                          <a:ea typeface="等线" pitchFamily="2" charset="-122"/>
                        </a:rPr>
                        <a:t>8</a:t>
                      </a:r>
                      <a:endParaRPr lang="zh-CN" altLang="en-US" sz="32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6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1701-Studio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ArLxn</dc:creator>
  <cp:lastModifiedBy>ArLxn</cp:lastModifiedBy>
  <cp:revision>1</cp:revision>
  <dcterms:created xsi:type="dcterms:W3CDTF">2019-06-19T10:03:55Z</dcterms:created>
  <dcterms:modified xsi:type="dcterms:W3CDTF">2019-06-19T10:07:44Z</dcterms:modified>
</cp:coreProperties>
</file>