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zh-CN"/>
    </a:defPPr>
    <a:lvl1pPr marL="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544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1087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631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2175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719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3262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806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435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5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90580"/>
            <a:ext cx="3655008" cy="6191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90580"/>
            <a:ext cx="10768198" cy="6191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1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1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21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7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32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43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6" y="1692666"/>
            <a:ext cx="7210545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4" y="1692666"/>
            <a:ext cx="7212661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4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4"/>
            <a:ext cx="6814779" cy="5854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50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900"/>
            </a:lvl1pPr>
            <a:lvl2pPr marL="555544" indent="0">
              <a:buNone/>
              <a:defRPr sz="3400"/>
            </a:lvl2pPr>
            <a:lvl3pPr marL="1111087" indent="0">
              <a:buNone/>
              <a:defRPr sz="2900"/>
            </a:lvl3pPr>
            <a:lvl4pPr marL="1666631" indent="0">
              <a:buNone/>
              <a:defRPr sz="2400"/>
            </a:lvl4pPr>
            <a:lvl5pPr marL="2222175" indent="0">
              <a:buNone/>
              <a:defRPr sz="2400"/>
            </a:lvl5pPr>
            <a:lvl6pPr marL="2777719" indent="0">
              <a:buNone/>
              <a:defRPr sz="2400"/>
            </a:lvl6pPr>
            <a:lvl7pPr marL="3333262" indent="0">
              <a:buNone/>
              <a:defRPr sz="2400"/>
            </a:lvl7pPr>
            <a:lvl8pPr marL="3888806" indent="0">
              <a:buNone/>
              <a:defRPr sz="2400"/>
            </a:lvl8pPr>
            <a:lvl9pPr marL="44443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1109" tIns="55554" rIns="111109" bIns="5555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1109" tIns="55554" rIns="111109" bIns="5555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464E-5CBE-4276-AA53-54FD96E4E18C}" type="datetimeFigureOut">
              <a:rPr lang="zh-CN" altLang="en-US" smtClean="0"/>
              <a:t>2019年06月20日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1087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58" indent="-416658" algn="l" defTabSz="111108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759" indent="-347215" algn="l" defTabSz="1111087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859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403" indent="-277772" algn="l" defTabSz="11110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947" indent="-277772" algn="l" defTabSz="111108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490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1034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578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2122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请注意答题卡类型对应的试题</a:t>
            </a:r>
            <a:endParaRPr lang="en-US" altLang="zh-CN" sz="3200" b="1" dirty="0" smtClean="0">
              <a:solidFill>
                <a:srgbClr val="FF0000"/>
              </a:solidFill>
              <a:latin typeface="等线" pitchFamily="2" charset="-122"/>
              <a:ea typeface="等线" pitchFamily="2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请</a:t>
            </a:r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自觉收起小抄、合上练习册、擦掉桌子上的字，请不要抄袭</a:t>
            </a:r>
          </a:p>
        </p:txBody>
      </p:sp>
      <p:cxnSp>
        <p:nvCxnSpPr>
          <p:cNvPr id="3" name="直接连接符 2"/>
          <p:cNvCxnSpPr>
            <a:endCxn id="5" idx="0"/>
          </p:cNvCxnSpPr>
          <p:nvPr/>
        </p:nvCxnSpPr>
        <p:spPr>
          <a:xfrm>
            <a:off x="6096000" y="981522"/>
            <a:ext cx="0" cy="46504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18" y="1485578"/>
            <a:ext cx="5616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A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卡试题：</a:t>
            </a:r>
            <a:endParaRPr lang="en-US" altLang="zh-CN" sz="2800" b="1" dirty="0" smtClean="0">
              <a:latin typeface="等线" pitchFamily="2" charset="-122"/>
              <a:ea typeface="等线" pitchFamily="2" charset="-122"/>
            </a:endParaRP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1.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主导力量：</a:t>
            </a:r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2.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斗争方式：</a:t>
            </a:r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3.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体现矛盾：</a:t>
            </a:r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endParaRPr lang="zh-CN" altLang="en-US" sz="28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50" y="467241"/>
            <a:ext cx="1198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方正启体简体" pitchFamily="2" charset="-122"/>
                <a:ea typeface="方正启体简体" pitchFamily="2" charset="-122"/>
              </a:rPr>
              <a:t>两极格局对峙的特点</a:t>
            </a:r>
            <a:endParaRPr lang="zh-CN" altLang="en-US" sz="2800" dirty="0">
              <a:latin typeface="方正启体简体" pitchFamily="2" charset="-122"/>
              <a:ea typeface="方正启体简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9222" y="1485578"/>
            <a:ext cx="5616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B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卡试题：</a:t>
            </a:r>
            <a:endParaRPr lang="en-US" altLang="zh-CN" sz="2800" b="1" dirty="0" smtClean="0">
              <a:latin typeface="等线" pitchFamily="2" charset="-122"/>
              <a:ea typeface="等线" pitchFamily="2" charset="-122"/>
            </a:endParaRP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1.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阵线分明：</a:t>
            </a:r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2.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斗争方式：</a:t>
            </a:r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r>
              <a:rPr lang="en-US" altLang="zh-CN" sz="2800" b="1" dirty="0" smtClean="0">
                <a:latin typeface="等线" pitchFamily="2" charset="-122"/>
                <a:ea typeface="等线" pitchFamily="2" charset="-122"/>
              </a:rPr>
              <a:t>3.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</a:rPr>
              <a:t>对峙地区：</a:t>
            </a:r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________________</a:t>
            </a:r>
          </a:p>
          <a:p>
            <a:pPr algn="ctr"/>
            <a:endParaRPr lang="zh-CN" altLang="en-US" sz="2800" b="1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6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1701-Studio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ArLxn</dc:creator>
  <cp:lastModifiedBy>泠泫凝</cp:lastModifiedBy>
  <cp:revision>2</cp:revision>
  <dcterms:created xsi:type="dcterms:W3CDTF">2019-06-19T10:03:55Z</dcterms:created>
  <dcterms:modified xsi:type="dcterms:W3CDTF">2019-06-20T11:11:00Z</dcterms:modified>
</cp:coreProperties>
</file>