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C79-78D0-4A44-9F40-C226BDD20DA3}" type="datetimeFigureOut">
              <a:rPr lang="zh-CN" altLang="en-US" smtClean="0"/>
              <a:t>2019年06月25日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3263-DBA4-4D67-9068-66323DA8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7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C79-78D0-4A44-9F40-C226BDD20DA3}" type="datetimeFigureOut">
              <a:rPr lang="zh-CN" altLang="en-US" smtClean="0"/>
              <a:t>2019年06月25日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3263-DBA4-4D67-9068-66323DA8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2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C79-78D0-4A44-9F40-C226BDD20DA3}" type="datetimeFigureOut">
              <a:rPr lang="zh-CN" altLang="en-US" smtClean="0"/>
              <a:t>2019年06月25日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3263-DBA4-4D67-9068-66323DA8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1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C79-78D0-4A44-9F40-C226BDD20DA3}" type="datetimeFigureOut">
              <a:rPr lang="zh-CN" altLang="en-US" smtClean="0"/>
              <a:t>2019年06月25日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3263-DBA4-4D67-9068-66323DA8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9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C79-78D0-4A44-9F40-C226BDD20DA3}" type="datetimeFigureOut">
              <a:rPr lang="zh-CN" altLang="en-US" smtClean="0"/>
              <a:t>2019年06月25日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3263-DBA4-4D67-9068-66323DA8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6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C79-78D0-4A44-9F40-C226BDD20DA3}" type="datetimeFigureOut">
              <a:rPr lang="zh-CN" altLang="en-US" smtClean="0"/>
              <a:t>2019年06月25日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3263-DBA4-4D67-9068-66323DA8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7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C79-78D0-4A44-9F40-C226BDD20DA3}" type="datetimeFigureOut">
              <a:rPr lang="zh-CN" altLang="en-US" smtClean="0"/>
              <a:t>2019年06月25日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3263-DBA4-4D67-9068-66323DA8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40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C79-78D0-4A44-9F40-C226BDD20DA3}" type="datetimeFigureOut">
              <a:rPr lang="zh-CN" altLang="en-US" smtClean="0"/>
              <a:t>2019年06月25日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3263-DBA4-4D67-9068-66323DA8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6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C79-78D0-4A44-9F40-C226BDD20DA3}" type="datetimeFigureOut">
              <a:rPr lang="zh-CN" altLang="en-US" smtClean="0"/>
              <a:t>2019年06月25日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3263-DBA4-4D67-9068-66323DA8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6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C79-78D0-4A44-9F40-C226BDD20DA3}" type="datetimeFigureOut">
              <a:rPr lang="zh-CN" altLang="en-US" smtClean="0"/>
              <a:t>2019年06月25日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3263-DBA4-4D67-9068-66323DA8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9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C79-78D0-4A44-9F40-C226BDD20DA3}" type="datetimeFigureOut">
              <a:rPr lang="zh-CN" altLang="en-US" smtClean="0"/>
              <a:t>2019年06月25日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3263-DBA4-4D67-9068-66323DA8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1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0C79-78D0-4A44-9F40-C226BDD20DA3}" type="datetimeFigureOut">
              <a:rPr lang="zh-CN" altLang="en-US" smtClean="0"/>
              <a:t>2019年06月25日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3263-DBA4-4D67-9068-66323DA85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AC10ED8-731D-4645-9EAD-26030836A8F4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历史小考 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发答题卡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，书写格式为题号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答案，错误超过两处（包括两处）即参加补考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D9DB699-4A2E-4345-96FE-F8610FC15E0E}"/>
              </a:ext>
            </a:extLst>
          </p:cNvPr>
          <p:cNvSpPr txBox="1"/>
          <p:nvPr/>
        </p:nvSpPr>
        <p:spPr>
          <a:xfrm>
            <a:off x="0" y="5631999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必须按题号的</a:t>
            </a:r>
            <a:r>
              <a:rPr lang="zh-CN" altLang="en-US" sz="3200" b="1" u="sng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原有顺序</a:t>
            </a:r>
            <a:r>
              <a:rPr lang="zh-CN" altLang="en-US" sz="3200" b="1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写，否则按不合格处理</a:t>
            </a:r>
            <a:endParaRPr lang="en-US" altLang="zh-CN" sz="3200" b="1" dirty="0">
              <a:solidFill>
                <a:srgbClr val="FF0000"/>
              </a:solidFill>
              <a:latin typeface="等线 Light" pitchFamily="2" charset="-122"/>
              <a:ea typeface="等线 Light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请自觉收起小抄、合上练习册、擦掉桌子上的字，请不要抄袭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57072"/>
              </p:ext>
            </p:extLst>
          </p:nvPr>
        </p:nvGraphicFramePr>
        <p:xfrm>
          <a:off x="0" y="461665"/>
          <a:ext cx="12190413" cy="50833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063471"/>
                <a:gridCol w="4063471"/>
                <a:gridCol w="4063471"/>
              </a:tblGrid>
              <a:tr h="7584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baseline="0" dirty="0" smtClean="0">
                          <a:latin typeface="小米兰亭 Light" pitchFamily="66" charset="-122"/>
                          <a:ea typeface="小米兰亭 Light" pitchFamily="66" charset="-122"/>
                        </a:rPr>
                        <a:t>阶段</a:t>
                      </a:r>
                      <a:endParaRPr lang="zh-CN" altLang="en-US" sz="3200" b="0" baseline="0" dirty="0">
                        <a:latin typeface="小米兰亭 Light" pitchFamily="66" charset="-122"/>
                        <a:ea typeface="小米兰亭 Light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baseline="0" dirty="0" smtClean="0">
                          <a:latin typeface="小米兰亭 Light" pitchFamily="66" charset="-122"/>
                          <a:ea typeface="小米兰亭 Light" pitchFamily="66" charset="-122"/>
                        </a:rPr>
                        <a:t>世界格局</a:t>
                      </a:r>
                      <a:endParaRPr lang="zh-CN" altLang="en-US" sz="3200" b="0" baseline="0" dirty="0">
                        <a:latin typeface="小米兰亭 Light" pitchFamily="66" charset="-122"/>
                        <a:ea typeface="小米兰亭 Light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baseline="0" dirty="0" smtClean="0">
                          <a:latin typeface="小米兰亭 Light" pitchFamily="66" charset="-122"/>
                          <a:ea typeface="小米兰亭 Light" pitchFamily="66" charset="-122"/>
                        </a:rPr>
                        <a:t>主要表现</a:t>
                      </a:r>
                      <a:endParaRPr lang="zh-CN" altLang="en-US" sz="3200" b="0" baseline="0" dirty="0">
                        <a:latin typeface="小米兰亭 Light" pitchFamily="66" charset="-122"/>
                        <a:ea typeface="小米兰亭 Light" pitchFamily="66" charset="-122"/>
                      </a:endParaRPr>
                    </a:p>
                  </a:txBody>
                  <a:tcPr anchor="ctr"/>
                </a:tc>
              </a:tr>
              <a:tr h="2162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baseline="0" dirty="0" smtClean="0">
                          <a:latin typeface="Google Sans" pitchFamily="34" charset="0"/>
                        </a:rPr>
                        <a:t>1.</a:t>
                      </a:r>
                      <a:endParaRPr lang="zh-CN" altLang="en-US" sz="3200" b="1" baseline="0" dirty="0">
                        <a:latin typeface="Google Sans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baseline="0" dirty="0" smtClean="0">
                          <a:latin typeface="Google Sans" pitchFamily="34" charset="0"/>
                        </a:rPr>
                        <a:t>2.</a:t>
                      </a:r>
                      <a:endParaRPr lang="zh-CN" altLang="en-US" sz="3200" b="1" baseline="0" dirty="0">
                        <a:latin typeface="Google Sans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baseline="0" dirty="0" smtClean="0">
                          <a:latin typeface="Google Sans" pitchFamily="34" charset="0"/>
                        </a:rPr>
                        <a:t>3.</a:t>
                      </a:r>
                      <a:endParaRPr lang="zh-CN" altLang="en-US" sz="3200" b="1" baseline="0" dirty="0">
                        <a:latin typeface="Google Sans" pitchFamily="34" charset="0"/>
                      </a:endParaRPr>
                    </a:p>
                  </a:txBody>
                  <a:tcPr anchor="ctr"/>
                </a:tc>
              </a:tr>
              <a:tr h="2162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baseline="0" dirty="0" smtClean="0">
                          <a:latin typeface="Google Sans" pitchFamily="34" charset="0"/>
                        </a:rPr>
                        <a:t>4.</a:t>
                      </a:r>
                      <a:endParaRPr lang="zh-CN" altLang="en-US" sz="3200" b="1" baseline="0" dirty="0">
                        <a:latin typeface="Google Sans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baseline="0" dirty="0" smtClean="0">
                          <a:latin typeface="Google Sans" pitchFamily="34" charset="0"/>
                        </a:rPr>
                        <a:t>5.</a:t>
                      </a:r>
                      <a:endParaRPr lang="zh-CN" altLang="en-US" sz="3200" b="1" baseline="0" dirty="0">
                        <a:latin typeface="Google Sans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baseline="0" dirty="0" smtClean="0">
                          <a:latin typeface="Google Sans" pitchFamily="34" charset="0"/>
                        </a:rPr>
                        <a:t>6.</a:t>
                      </a:r>
                      <a:endParaRPr lang="zh-CN" altLang="en-US" sz="3200" b="1" baseline="0" dirty="0">
                        <a:latin typeface="Google Sans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2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1701-Studio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泠泫凝</dc:creator>
  <cp:lastModifiedBy>泠泫凝</cp:lastModifiedBy>
  <cp:revision>2</cp:revision>
  <dcterms:created xsi:type="dcterms:W3CDTF">2019-06-25T10:02:46Z</dcterms:created>
  <dcterms:modified xsi:type="dcterms:W3CDTF">2019-06-25T10:06:42Z</dcterms:modified>
</cp:coreProperties>
</file>